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notesSlides/notesSlide3.xml" ContentType="application/vnd.openxmlformats-officedocument.presentationml.notesSlide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notesSlides/notesSlide4.xml" ContentType="application/vnd.openxmlformats-officedocument.presentationml.notesSlide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92" r:id="rId3"/>
    <p:sldId id="289" r:id="rId4"/>
    <p:sldId id="290" r:id="rId5"/>
    <p:sldId id="29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4" r:id="rId14"/>
    <p:sldId id="267" r:id="rId15"/>
    <p:sldId id="268" r:id="rId16"/>
    <p:sldId id="320" r:id="rId17"/>
    <p:sldId id="303" r:id="rId18"/>
    <p:sldId id="321" r:id="rId19"/>
    <p:sldId id="299" r:id="rId20"/>
    <p:sldId id="298" r:id="rId21"/>
    <p:sldId id="305" r:id="rId22"/>
    <p:sldId id="306" r:id="rId23"/>
    <p:sldId id="270" r:id="rId24"/>
    <p:sldId id="319" r:id="rId25"/>
    <p:sldId id="322" r:id="rId26"/>
    <p:sldId id="323" r:id="rId27"/>
    <p:sldId id="324" r:id="rId28"/>
    <p:sldId id="325" r:id="rId29"/>
    <p:sldId id="300" r:id="rId30"/>
    <p:sldId id="295" r:id="rId31"/>
    <p:sldId id="272" r:id="rId32"/>
    <p:sldId id="273" r:id="rId33"/>
    <p:sldId id="274" r:id="rId34"/>
    <p:sldId id="275" r:id="rId35"/>
    <p:sldId id="308" r:id="rId36"/>
    <p:sldId id="317" r:id="rId37"/>
    <p:sldId id="318" r:id="rId38"/>
    <p:sldId id="326" r:id="rId39"/>
    <p:sldId id="310" r:id="rId40"/>
    <p:sldId id="327" r:id="rId41"/>
    <p:sldId id="301" r:id="rId42"/>
    <p:sldId id="314" r:id="rId43"/>
    <p:sldId id="329" r:id="rId44"/>
    <p:sldId id="328" r:id="rId45"/>
    <p:sldId id="312" r:id="rId46"/>
    <p:sldId id="311" r:id="rId47"/>
    <p:sldId id="31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9B49A7-F2D7-184E-9344-38EB96B61891}" v="1423" dt="2025-11-17T15:26:00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94"/>
  </p:normalViewPr>
  <p:slideViewPr>
    <p:cSldViewPr snapToGrid="0">
      <p:cViewPr varScale="1">
        <p:scale>
          <a:sx n="91" d="100"/>
          <a:sy n="91" d="100"/>
        </p:scale>
        <p:origin x="1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E17B9801-FBC4-5B7A-B542-4E45778DD8D6}"/>
    <pc:docChg chg="undo custSel addSld delSld modSld">
      <pc:chgData name="Fuentes-Cabrera, Miguel" userId="1bb9fb8f-7ff7-4823-9c46-dbbc0dc47453" providerId="ADAL" clId="{E17B9801-FBC4-5B7A-B542-4E45778DD8D6}" dt="2025-11-17T15:26:24.842" v="1702" actId="1076"/>
      <pc:docMkLst>
        <pc:docMk/>
      </pc:docMkLst>
      <pc:sldChg chg="delSp modSp mod">
        <pc:chgData name="Fuentes-Cabrera, Miguel" userId="1bb9fb8f-7ff7-4823-9c46-dbbc0dc47453" providerId="ADAL" clId="{E17B9801-FBC4-5B7A-B542-4E45778DD8D6}" dt="2025-11-15T20:04:38.800" v="39" actId="478"/>
        <pc:sldMkLst>
          <pc:docMk/>
          <pc:sldMk cId="599761684" sldId="268"/>
        </pc:sldMkLst>
        <pc:picChg chg="mod">
          <ac:chgData name="Fuentes-Cabrera, Miguel" userId="1bb9fb8f-7ff7-4823-9c46-dbbc0dc47453" providerId="ADAL" clId="{E17B9801-FBC4-5B7A-B542-4E45778DD8D6}" dt="2025-11-15T20:04:33.011" v="38" actId="1076"/>
          <ac:picMkLst>
            <pc:docMk/>
            <pc:sldMk cId="599761684" sldId="268"/>
            <ac:picMk id="3" creationId="{2AF80EEE-6E6C-29FC-41B5-7535BD237791}"/>
          </ac:picMkLst>
        </pc:picChg>
      </pc:sldChg>
      <pc:sldChg chg="modSp mod">
        <pc:chgData name="Fuentes-Cabrera, Miguel" userId="1bb9fb8f-7ff7-4823-9c46-dbbc0dc47453" providerId="ADAL" clId="{E17B9801-FBC4-5B7A-B542-4E45778DD8D6}" dt="2025-11-15T19:39:41.958" v="34" actId="20577"/>
        <pc:sldMkLst>
          <pc:docMk/>
          <pc:sldMk cId="2612187905" sldId="289"/>
        </pc:sldMkLst>
        <pc:spChg chg="mod">
          <ac:chgData name="Fuentes-Cabrera, Miguel" userId="1bb9fb8f-7ff7-4823-9c46-dbbc0dc47453" providerId="ADAL" clId="{E17B9801-FBC4-5B7A-B542-4E45778DD8D6}" dt="2025-11-15T19:39:41.958" v="34" actId="20577"/>
          <ac:spMkLst>
            <pc:docMk/>
            <pc:sldMk cId="2612187905" sldId="289"/>
            <ac:spMk id="3" creationId="{692A9145-8563-4DE4-28CF-BEB444DF66E1}"/>
          </ac:spMkLst>
        </pc:spChg>
      </pc:sldChg>
      <pc:sldChg chg="modSp mod">
        <pc:chgData name="Fuentes-Cabrera, Miguel" userId="1bb9fb8f-7ff7-4823-9c46-dbbc0dc47453" providerId="ADAL" clId="{E17B9801-FBC4-5B7A-B542-4E45778DD8D6}" dt="2025-11-15T19:40:09.984" v="35" actId="20577"/>
        <pc:sldMkLst>
          <pc:docMk/>
          <pc:sldMk cId="1716621232" sldId="290"/>
        </pc:sldMkLst>
        <pc:spChg chg="mod">
          <ac:chgData name="Fuentes-Cabrera, Miguel" userId="1bb9fb8f-7ff7-4823-9c46-dbbc0dc47453" providerId="ADAL" clId="{E17B9801-FBC4-5B7A-B542-4E45778DD8D6}" dt="2025-11-15T19:40:09.984" v="35" actId="20577"/>
          <ac:spMkLst>
            <pc:docMk/>
            <pc:sldMk cId="1716621232" sldId="290"/>
            <ac:spMk id="3" creationId="{E0A9EE63-4BEE-B839-4FD8-5688F3BDCA66}"/>
          </ac:spMkLst>
        </pc:spChg>
      </pc:sldChg>
      <pc:sldChg chg="modSp mod">
        <pc:chgData name="Fuentes-Cabrera, Miguel" userId="1bb9fb8f-7ff7-4823-9c46-dbbc0dc47453" providerId="ADAL" clId="{E17B9801-FBC4-5B7A-B542-4E45778DD8D6}" dt="2025-11-15T21:41:14.555" v="243" actId="20577"/>
        <pc:sldMkLst>
          <pc:docMk/>
          <pc:sldMk cId="11303810" sldId="298"/>
        </pc:sldMkLst>
        <pc:spChg chg="mod">
          <ac:chgData name="Fuentes-Cabrera, Miguel" userId="1bb9fb8f-7ff7-4823-9c46-dbbc0dc47453" providerId="ADAL" clId="{E17B9801-FBC4-5B7A-B542-4E45778DD8D6}" dt="2025-11-15T21:41:14.555" v="243" actId="20577"/>
          <ac:spMkLst>
            <pc:docMk/>
            <pc:sldMk cId="11303810" sldId="298"/>
            <ac:spMk id="2" creationId="{606F7C2C-8EFF-B293-8AB2-B65A0C89E2D0}"/>
          </ac:spMkLst>
        </pc:spChg>
      </pc:sldChg>
      <pc:sldChg chg="delSp modSp mod">
        <pc:chgData name="Fuentes-Cabrera, Miguel" userId="1bb9fb8f-7ff7-4823-9c46-dbbc0dc47453" providerId="ADAL" clId="{E17B9801-FBC4-5B7A-B542-4E45778DD8D6}" dt="2025-11-15T21:40:48.850" v="201" actId="1076"/>
        <pc:sldMkLst>
          <pc:docMk/>
          <pc:sldMk cId="240064192" sldId="299"/>
        </pc:sldMkLst>
        <pc:spChg chg="mod">
          <ac:chgData name="Fuentes-Cabrera, Miguel" userId="1bb9fb8f-7ff7-4823-9c46-dbbc0dc47453" providerId="ADAL" clId="{E17B9801-FBC4-5B7A-B542-4E45778DD8D6}" dt="2025-11-15T21:40:20.913" v="196" actId="1076"/>
          <ac:spMkLst>
            <pc:docMk/>
            <pc:sldMk cId="240064192" sldId="299"/>
            <ac:spMk id="2" creationId="{E2FDD4AD-CA5F-8B2C-FB45-D36B261E6A85}"/>
          </ac:spMkLst>
        </pc:sp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9" creationId="{FFDA3465-2B6F-0D98-508E-35AD4A39B228}"/>
          </ac:inkMkLst>
        </pc:ink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26" creationId="{ABC82B60-9C46-DE5D-8726-C44859E0A191}"/>
          </ac:inkMkLst>
        </pc:ink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29" creationId="{C1CA00B4-9953-8C06-AE48-2A9E97208331}"/>
          </ac:inkMkLst>
        </pc:ink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31" creationId="{FD241C02-24E6-9925-7EB1-02F58CD8D92E}"/>
          </ac:inkMkLst>
        </pc:ink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36" creationId="{2CCC23B8-5B9E-9EB7-0B12-9D38A8A33676}"/>
          </ac:inkMkLst>
        </pc:ink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47" creationId="{F08AAF49-252C-D386-2498-A995BA65972B}"/>
          </ac:inkMkLst>
        </pc:ink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62" creationId="{5CE526C7-C7B2-63B1-6F06-083070AA37D9}"/>
          </ac:inkMkLst>
        </pc:ink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93" creationId="{913344C5-99C2-D1CE-D0C0-661034D4173F}"/>
          </ac:inkMkLst>
        </pc:ink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101" creationId="{59BC971E-47C5-92A7-51C3-C970F7A951A6}"/>
          </ac:inkMkLst>
        </pc:inkChg>
        <pc:inkChg chg="mod">
          <ac:chgData name="Fuentes-Cabrera, Miguel" userId="1bb9fb8f-7ff7-4823-9c46-dbbc0dc47453" providerId="ADAL" clId="{E17B9801-FBC4-5B7A-B542-4E45778DD8D6}" dt="2025-11-15T21:40:48.850" v="201" actId="1076"/>
          <ac:inkMkLst>
            <pc:docMk/>
            <pc:sldMk cId="240064192" sldId="299"/>
            <ac:inkMk id="106" creationId="{CF07D9B7-4C14-F969-3B12-A61FA1DB676E}"/>
          </ac:inkMkLst>
        </pc:inkChg>
      </pc:sldChg>
      <pc:sldChg chg="addSp modSp mod">
        <pc:chgData name="Fuentes-Cabrera, Miguel" userId="1bb9fb8f-7ff7-4823-9c46-dbbc0dc47453" providerId="ADAL" clId="{E17B9801-FBC4-5B7A-B542-4E45778DD8D6}" dt="2025-11-15T22:39:07.826" v="1398" actId="20577"/>
        <pc:sldMkLst>
          <pc:docMk/>
          <pc:sldMk cId="801979936" sldId="300"/>
        </pc:sldMkLst>
        <pc:spChg chg="mod">
          <ac:chgData name="Fuentes-Cabrera, Miguel" userId="1bb9fb8f-7ff7-4823-9c46-dbbc0dc47453" providerId="ADAL" clId="{E17B9801-FBC4-5B7A-B542-4E45778DD8D6}" dt="2025-11-15T22:39:07.826" v="1398" actId="20577"/>
          <ac:spMkLst>
            <pc:docMk/>
            <pc:sldMk cId="801979936" sldId="300"/>
            <ac:spMk id="2" creationId="{D763927C-7677-1116-1C99-796C9519C25A}"/>
          </ac:spMkLst>
        </pc:spChg>
        <pc:spChg chg="mod">
          <ac:chgData name="Fuentes-Cabrera, Miguel" userId="1bb9fb8f-7ff7-4823-9c46-dbbc0dc47453" providerId="ADAL" clId="{E17B9801-FBC4-5B7A-B542-4E45778DD8D6}" dt="2025-11-15T22:30:56.766" v="1025" actId="20577"/>
          <ac:spMkLst>
            <pc:docMk/>
            <pc:sldMk cId="801979936" sldId="300"/>
            <ac:spMk id="3" creationId="{56A36179-5ECA-1D3B-BC2E-39108A06B8DA}"/>
          </ac:spMkLst>
        </pc:spChg>
      </pc:sldChg>
      <pc:sldChg chg="modSp mod">
        <pc:chgData name="Fuentes-Cabrera, Miguel" userId="1bb9fb8f-7ff7-4823-9c46-dbbc0dc47453" providerId="ADAL" clId="{E17B9801-FBC4-5B7A-B542-4E45778DD8D6}" dt="2025-11-15T23:10:05.008" v="1470" actId="20577"/>
        <pc:sldMkLst>
          <pc:docMk/>
          <pc:sldMk cId="2467980273" sldId="311"/>
        </pc:sldMkLst>
        <pc:spChg chg="mod">
          <ac:chgData name="Fuentes-Cabrera, Miguel" userId="1bb9fb8f-7ff7-4823-9c46-dbbc0dc47453" providerId="ADAL" clId="{E17B9801-FBC4-5B7A-B542-4E45778DD8D6}" dt="2025-11-15T23:10:05.008" v="1470" actId="20577"/>
          <ac:spMkLst>
            <pc:docMk/>
            <pc:sldMk cId="2467980273" sldId="311"/>
            <ac:spMk id="3" creationId="{288208B3-9CEE-B17B-C77A-CDB3B0ED3BCB}"/>
          </ac:spMkLst>
        </pc:spChg>
      </pc:sldChg>
      <pc:sldChg chg="add">
        <pc:chgData name="Fuentes-Cabrera, Miguel" userId="1bb9fb8f-7ff7-4823-9c46-dbbc0dc47453" providerId="ADAL" clId="{E17B9801-FBC4-5B7A-B542-4E45778DD8D6}" dt="2025-11-15T22:42:16.262" v="1413"/>
        <pc:sldMkLst>
          <pc:docMk/>
          <pc:sldMk cId="1153554233" sldId="313"/>
        </pc:sldMkLst>
      </pc:sldChg>
      <pc:sldChg chg="addSp delSp modSp mod">
        <pc:chgData name="Fuentes-Cabrera, Miguel" userId="1bb9fb8f-7ff7-4823-9c46-dbbc0dc47453" providerId="ADAL" clId="{E17B9801-FBC4-5B7A-B542-4E45778DD8D6}" dt="2025-11-15T23:11:03.728" v="1503" actId="20577"/>
        <pc:sldMkLst>
          <pc:docMk/>
          <pc:sldMk cId="614781437" sldId="314"/>
        </pc:sldMkLst>
        <pc:spChg chg="add del mod">
          <ac:chgData name="Fuentes-Cabrera, Miguel" userId="1bb9fb8f-7ff7-4823-9c46-dbbc0dc47453" providerId="ADAL" clId="{E17B9801-FBC4-5B7A-B542-4E45778DD8D6}" dt="2025-11-15T23:11:03.728" v="1503" actId="20577"/>
          <ac:spMkLst>
            <pc:docMk/>
            <pc:sldMk cId="614781437" sldId="314"/>
            <ac:spMk id="6" creationId="{F53816F4-3561-78A6-3B10-D92E1DB68024}"/>
          </ac:spMkLst>
        </pc:spChg>
        <pc:picChg chg="mod">
          <ac:chgData name="Fuentes-Cabrera, Miguel" userId="1bb9fb8f-7ff7-4823-9c46-dbbc0dc47453" providerId="ADAL" clId="{E17B9801-FBC4-5B7A-B542-4E45778DD8D6}" dt="2025-11-15T23:10:54.669" v="1476" actId="1076"/>
          <ac:picMkLst>
            <pc:docMk/>
            <pc:sldMk cId="614781437" sldId="314"/>
            <ac:picMk id="5" creationId="{E4D1D81A-B3B9-BF07-C797-3022D2E601BB}"/>
          </ac:picMkLst>
        </pc:picChg>
      </pc:sldChg>
      <pc:sldChg chg="add">
        <pc:chgData name="Fuentes-Cabrera, Miguel" userId="1bb9fb8f-7ff7-4823-9c46-dbbc0dc47453" providerId="ADAL" clId="{E17B9801-FBC4-5B7A-B542-4E45778DD8D6}" dt="2025-11-15T22:42:44.627" v="1417"/>
        <pc:sldMkLst>
          <pc:docMk/>
          <pc:sldMk cId="882545182" sldId="317"/>
        </pc:sldMkLst>
      </pc:sldChg>
      <pc:sldChg chg="addSp delSp modSp new mod">
        <pc:chgData name="Fuentes-Cabrera, Miguel" userId="1bb9fb8f-7ff7-4823-9c46-dbbc0dc47453" providerId="ADAL" clId="{E17B9801-FBC4-5B7A-B542-4E45778DD8D6}" dt="2025-11-15T21:54:30.753" v="363" actId="20577"/>
        <pc:sldMkLst>
          <pc:docMk/>
          <pc:sldMk cId="3133916405" sldId="319"/>
        </pc:sldMkLst>
        <pc:spChg chg="add mod">
          <ac:chgData name="Fuentes-Cabrera, Miguel" userId="1bb9fb8f-7ff7-4823-9c46-dbbc0dc47453" providerId="ADAL" clId="{E17B9801-FBC4-5B7A-B542-4E45778DD8D6}" dt="2025-11-15T21:54:30.753" v="363" actId="20577"/>
          <ac:spMkLst>
            <pc:docMk/>
            <pc:sldMk cId="3133916405" sldId="319"/>
            <ac:spMk id="2" creationId="{4CCEF7A3-1C49-772C-C40C-770C3AFDBE79}"/>
          </ac:spMkLst>
        </pc:sp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7" creationId="{B2E25E8C-C90B-79E3-9A77-C6E1A7295823}"/>
          </ac:inkMkLst>
        </pc:ink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8" creationId="{5F8CE6F3-96EC-2092-1AE4-7005F6ECB35F}"/>
          </ac:inkMkLst>
        </pc:ink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33" creationId="{19EA282F-A271-33DD-73A1-3BA2CA63FB62}"/>
          </ac:inkMkLst>
        </pc:ink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34" creationId="{39BF44B7-2134-39BC-A64D-8CBF1492295D}"/>
          </ac:inkMkLst>
        </pc:ink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37" creationId="{07A2AE57-D5E6-F2B5-00BC-B0A46B65F597}"/>
          </ac:inkMkLst>
        </pc:ink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50" creationId="{070CADD4-383F-55D7-BBC6-96F9F393C12F}"/>
          </ac:inkMkLst>
        </pc:ink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61" creationId="{13140D71-31B5-A815-14E8-3A7E07178FE8}"/>
          </ac:inkMkLst>
        </pc:ink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62" creationId="{AD932325-BE61-ECE1-8A99-5EFDACDAE7AA}"/>
          </ac:inkMkLst>
        </pc:ink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66" creationId="{C0D3E492-6F18-4B86-CEA5-D383C8B64FC0}"/>
          </ac:inkMkLst>
        </pc:inkChg>
        <pc:inkChg chg="mod">
          <ac:chgData name="Fuentes-Cabrera, Miguel" userId="1bb9fb8f-7ff7-4823-9c46-dbbc0dc47453" providerId="ADAL" clId="{E17B9801-FBC4-5B7A-B542-4E45778DD8D6}" dt="2025-11-15T21:46:44.440" v="330" actId="1076"/>
          <ac:inkMkLst>
            <pc:docMk/>
            <pc:sldMk cId="3133916405" sldId="319"/>
            <ac:inkMk id="97" creationId="{9523F80C-9530-8A60-77CA-834C3039E791}"/>
          </ac:inkMkLst>
        </pc:inkChg>
      </pc:sldChg>
      <pc:sldChg chg="new">
        <pc:chgData name="Fuentes-Cabrera, Miguel" userId="1bb9fb8f-7ff7-4823-9c46-dbbc0dc47453" providerId="ADAL" clId="{E17B9801-FBC4-5B7A-B542-4E45778DD8D6}" dt="2025-11-15T21:34:26.906" v="86" actId="680"/>
        <pc:sldMkLst>
          <pc:docMk/>
          <pc:sldMk cId="92387044" sldId="320"/>
        </pc:sldMkLst>
      </pc:sldChg>
      <pc:sldChg chg="add">
        <pc:chgData name="Fuentes-Cabrera, Miguel" userId="1bb9fb8f-7ff7-4823-9c46-dbbc0dc47453" providerId="ADAL" clId="{E17B9801-FBC4-5B7A-B542-4E45778DD8D6}" dt="2025-11-15T21:38:59.686" v="87"/>
        <pc:sldMkLst>
          <pc:docMk/>
          <pc:sldMk cId="3770622086" sldId="321"/>
        </pc:sldMkLst>
      </pc:sldChg>
      <pc:sldChg chg="addSp modSp new mod">
        <pc:chgData name="Fuentes-Cabrera, Miguel" userId="1bb9fb8f-7ff7-4823-9c46-dbbc0dc47453" providerId="ADAL" clId="{E17B9801-FBC4-5B7A-B542-4E45778DD8D6}" dt="2025-11-15T21:54:39.812" v="373" actId="20577"/>
        <pc:sldMkLst>
          <pc:docMk/>
          <pc:sldMk cId="4199566496" sldId="322"/>
        </pc:sldMkLst>
        <pc:spChg chg="add mod">
          <ac:chgData name="Fuentes-Cabrera, Miguel" userId="1bb9fb8f-7ff7-4823-9c46-dbbc0dc47453" providerId="ADAL" clId="{E17B9801-FBC4-5B7A-B542-4E45778DD8D6}" dt="2025-11-15T21:54:39.812" v="373" actId="20577"/>
          <ac:spMkLst>
            <pc:docMk/>
            <pc:sldMk cId="4199566496" sldId="322"/>
            <ac:spMk id="2" creationId="{BC64A1D0-8F9D-DF26-F070-02543E87BC63}"/>
          </ac:spMkLst>
        </pc:spChg>
      </pc:sldChg>
      <pc:sldChg chg="addSp modSp new mod">
        <pc:chgData name="Fuentes-Cabrera, Miguel" userId="1bb9fb8f-7ff7-4823-9c46-dbbc0dc47453" providerId="ADAL" clId="{E17B9801-FBC4-5B7A-B542-4E45778DD8D6}" dt="2025-11-15T21:58:32.544" v="537" actId="20577"/>
        <pc:sldMkLst>
          <pc:docMk/>
          <pc:sldMk cId="2785017727" sldId="323"/>
        </pc:sldMkLst>
        <pc:spChg chg="add mod">
          <ac:chgData name="Fuentes-Cabrera, Miguel" userId="1bb9fb8f-7ff7-4823-9c46-dbbc0dc47453" providerId="ADAL" clId="{E17B9801-FBC4-5B7A-B542-4E45778DD8D6}" dt="2025-11-15T21:58:32.544" v="537" actId="20577"/>
          <ac:spMkLst>
            <pc:docMk/>
            <pc:sldMk cId="2785017727" sldId="323"/>
            <ac:spMk id="2" creationId="{BBBCD63A-BEC2-A7C1-7F53-015849BB8012}"/>
          </ac:spMkLst>
        </pc:spChg>
      </pc:sldChg>
      <pc:sldChg chg="addSp modSp new mod">
        <pc:chgData name="Fuentes-Cabrera, Miguel" userId="1bb9fb8f-7ff7-4823-9c46-dbbc0dc47453" providerId="ADAL" clId="{E17B9801-FBC4-5B7A-B542-4E45778DD8D6}" dt="2025-11-15T22:12:20.836" v="663" actId="1076"/>
        <pc:sldMkLst>
          <pc:docMk/>
          <pc:sldMk cId="630064992" sldId="324"/>
        </pc:sldMkLst>
        <pc:spChg chg="add mod">
          <ac:chgData name="Fuentes-Cabrera, Miguel" userId="1bb9fb8f-7ff7-4823-9c46-dbbc0dc47453" providerId="ADAL" clId="{E17B9801-FBC4-5B7A-B542-4E45778DD8D6}" dt="2025-11-15T22:12:20.836" v="663" actId="1076"/>
          <ac:spMkLst>
            <pc:docMk/>
            <pc:sldMk cId="630064992" sldId="324"/>
            <ac:spMk id="2" creationId="{99258E43-D546-259A-24D1-409F95DCD315}"/>
          </ac:spMkLst>
        </pc:spChg>
      </pc:sldChg>
      <pc:sldChg chg="addSp modSp new">
        <pc:chgData name="Fuentes-Cabrera, Miguel" userId="1bb9fb8f-7ff7-4823-9c46-dbbc0dc47453" providerId="ADAL" clId="{E17B9801-FBC4-5B7A-B542-4E45778DD8D6}" dt="2025-11-15T22:15:13.604" v="665"/>
        <pc:sldMkLst>
          <pc:docMk/>
          <pc:sldMk cId="3919138320" sldId="325"/>
        </pc:sldMkLst>
        <pc:spChg chg="add mod">
          <ac:chgData name="Fuentes-Cabrera, Miguel" userId="1bb9fb8f-7ff7-4823-9c46-dbbc0dc47453" providerId="ADAL" clId="{E17B9801-FBC4-5B7A-B542-4E45778DD8D6}" dt="2025-11-15T22:15:13.604" v="665"/>
          <ac:spMkLst>
            <pc:docMk/>
            <pc:sldMk cId="3919138320" sldId="325"/>
            <ac:spMk id="2" creationId="{05C3BC3C-D377-B10F-982F-9D3F5624AC5F}"/>
          </ac:spMkLst>
        </pc:spChg>
      </pc:sldChg>
      <pc:sldChg chg="modSp add mod">
        <pc:chgData name="Fuentes-Cabrera, Miguel" userId="1bb9fb8f-7ff7-4823-9c46-dbbc0dc47453" providerId="ADAL" clId="{E17B9801-FBC4-5B7A-B542-4E45778DD8D6}" dt="2025-11-17T15:21:30.808" v="1512" actId="20577"/>
        <pc:sldMkLst>
          <pc:docMk/>
          <pc:sldMk cId="1316868564" sldId="326"/>
        </pc:sldMkLst>
        <pc:spChg chg="mod">
          <ac:chgData name="Fuentes-Cabrera, Miguel" userId="1bb9fb8f-7ff7-4823-9c46-dbbc0dc47453" providerId="ADAL" clId="{E17B9801-FBC4-5B7A-B542-4E45778DD8D6}" dt="2025-11-17T15:21:30.808" v="1512" actId="20577"/>
          <ac:spMkLst>
            <pc:docMk/>
            <pc:sldMk cId="1316868564" sldId="326"/>
            <ac:spMk id="3" creationId="{BCBB269A-3D99-0BF4-0AB9-041BEB97E8D7}"/>
          </ac:spMkLst>
        </pc:spChg>
      </pc:sldChg>
      <pc:sldChg chg="modSp new mod">
        <pc:chgData name="Fuentes-Cabrera, Miguel" userId="1bb9fb8f-7ff7-4823-9c46-dbbc0dc47453" providerId="ADAL" clId="{E17B9801-FBC4-5B7A-B542-4E45778DD8D6}" dt="2025-11-17T15:22:39.573" v="1681" actId="20577"/>
        <pc:sldMkLst>
          <pc:docMk/>
          <pc:sldMk cId="3111824225" sldId="327"/>
        </pc:sldMkLst>
        <pc:spChg chg="mod">
          <ac:chgData name="Fuentes-Cabrera, Miguel" userId="1bb9fb8f-7ff7-4823-9c46-dbbc0dc47453" providerId="ADAL" clId="{E17B9801-FBC4-5B7A-B542-4E45778DD8D6}" dt="2025-11-17T15:21:58.733" v="1556" actId="20577"/>
          <ac:spMkLst>
            <pc:docMk/>
            <pc:sldMk cId="3111824225" sldId="327"/>
            <ac:spMk id="2" creationId="{9944156E-88E4-6B40-0FA2-3C6780C16433}"/>
          </ac:spMkLst>
        </pc:spChg>
        <pc:spChg chg="mod">
          <ac:chgData name="Fuentes-Cabrera, Miguel" userId="1bb9fb8f-7ff7-4823-9c46-dbbc0dc47453" providerId="ADAL" clId="{E17B9801-FBC4-5B7A-B542-4E45778DD8D6}" dt="2025-11-17T15:22:39.573" v="1681" actId="20577"/>
          <ac:spMkLst>
            <pc:docMk/>
            <pc:sldMk cId="3111824225" sldId="327"/>
            <ac:spMk id="3" creationId="{4FAE5257-E299-A815-EE32-57BA7BBC732D}"/>
          </ac:spMkLst>
        </pc:spChg>
      </pc:sldChg>
      <pc:sldChg chg="addSp delSp modSp new mod">
        <pc:chgData name="Fuentes-Cabrera, Miguel" userId="1bb9fb8f-7ff7-4823-9c46-dbbc0dc47453" providerId="ADAL" clId="{E17B9801-FBC4-5B7A-B542-4E45778DD8D6}" dt="2025-11-17T15:24:50.795" v="1690" actId="1076"/>
        <pc:sldMkLst>
          <pc:docMk/>
          <pc:sldMk cId="3533022535" sldId="328"/>
        </pc:sldMkLst>
        <pc:spChg chg="del">
          <ac:chgData name="Fuentes-Cabrera, Miguel" userId="1bb9fb8f-7ff7-4823-9c46-dbbc0dc47453" providerId="ADAL" clId="{E17B9801-FBC4-5B7A-B542-4E45778DD8D6}" dt="2025-11-17T15:24:42.370" v="1685" actId="478"/>
          <ac:spMkLst>
            <pc:docMk/>
            <pc:sldMk cId="3533022535" sldId="328"/>
            <ac:spMk id="2" creationId="{FF1E4837-2D1C-714D-F0DB-7E5A0192A0D8}"/>
          </ac:spMkLst>
        </pc:spChg>
        <pc:spChg chg="del">
          <ac:chgData name="Fuentes-Cabrera, Miguel" userId="1bb9fb8f-7ff7-4823-9c46-dbbc0dc47453" providerId="ADAL" clId="{E17B9801-FBC4-5B7A-B542-4E45778DD8D6}" dt="2025-11-17T15:24:28.868" v="1683"/>
          <ac:spMkLst>
            <pc:docMk/>
            <pc:sldMk cId="3533022535" sldId="328"/>
            <ac:spMk id="3" creationId="{90F241D6-4350-4380-40FA-F49228CE7CAE}"/>
          </ac:spMkLst>
        </pc:spChg>
        <pc:picChg chg="add mod">
          <ac:chgData name="Fuentes-Cabrera, Miguel" userId="1bb9fb8f-7ff7-4823-9c46-dbbc0dc47453" providerId="ADAL" clId="{E17B9801-FBC4-5B7A-B542-4E45778DD8D6}" dt="2025-11-17T15:24:50.795" v="1690" actId="1076"/>
          <ac:picMkLst>
            <pc:docMk/>
            <pc:sldMk cId="3533022535" sldId="328"/>
            <ac:picMk id="5" creationId="{F97E6306-EC29-85BA-7B30-ABEE192E3466}"/>
          </ac:picMkLst>
        </pc:picChg>
      </pc:sldChg>
      <pc:sldChg chg="addSp delSp modSp new mod setBg">
        <pc:chgData name="Fuentes-Cabrera, Miguel" userId="1bb9fb8f-7ff7-4823-9c46-dbbc0dc47453" providerId="ADAL" clId="{E17B9801-FBC4-5B7A-B542-4E45778DD8D6}" dt="2025-11-17T15:26:24.842" v="1702" actId="1076"/>
        <pc:sldMkLst>
          <pc:docMk/>
          <pc:sldMk cId="3002021088" sldId="329"/>
        </pc:sldMkLst>
        <pc:spChg chg="del mod">
          <ac:chgData name="Fuentes-Cabrera, Miguel" userId="1bb9fb8f-7ff7-4823-9c46-dbbc0dc47453" providerId="ADAL" clId="{E17B9801-FBC4-5B7A-B542-4E45778DD8D6}" dt="2025-11-17T15:26:16.303" v="1698" actId="478"/>
          <ac:spMkLst>
            <pc:docMk/>
            <pc:sldMk cId="3002021088" sldId="329"/>
            <ac:spMk id="2" creationId="{CF21ECA3-0318-E07C-72B7-8AB615F43909}"/>
          </ac:spMkLst>
        </pc:spChg>
        <pc:spChg chg="del">
          <ac:chgData name="Fuentes-Cabrera, Miguel" userId="1bb9fb8f-7ff7-4823-9c46-dbbc0dc47453" providerId="ADAL" clId="{E17B9801-FBC4-5B7A-B542-4E45778DD8D6}" dt="2025-11-17T15:25:18.755" v="1692"/>
          <ac:spMkLst>
            <pc:docMk/>
            <pc:sldMk cId="3002021088" sldId="329"/>
            <ac:spMk id="3" creationId="{6B45F49F-2AB8-E11E-ACB0-08F14F648819}"/>
          </ac:spMkLst>
        </pc:spChg>
        <pc:spChg chg="add del">
          <ac:chgData name="Fuentes-Cabrera, Miguel" userId="1bb9fb8f-7ff7-4823-9c46-dbbc0dc47453" providerId="ADAL" clId="{E17B9801-FBC4-5B7A-B542-4E45778DD8D6}" dt="2025-11-17T15:26:08.635" v="1695" actId="26606"/>
          <ac:spMkLst>
            <pc:docMk/>
            <pc:sldMk cId="3002021088" sldId="329"/>
            <ac:spMk id="12" creationId="{022BDE4A-8A20-4A69-9C5A-581C82036A4D}"/>
          </ac:spMkLst>
        </pc:spChg>
        <pc:picChg chg="add mod">
          <ac:chgData name="Fuentes-Cabrera, Miguel" userId="1bb9fb8f-7ff7-4823-9c46-dbbc0dc47453" providerId="ADAL" clId="{E17B9801-FBC4-5B7A-B542-4E45778DD8D6}" dt="2025-11-17T15:26:24.842" v="1702" actId="1076"/>
          <ac:picMkLst>
            <pc:docMk/>
            <pc:sldMk cId="3002021088" sldId="329"/>
            <ac:picMk id="5" creationId="{DF5E924D-0FA8-FC8C-D7E3-F75306122F2A}"/>
          </ac:picMkLst>
        </pc:picChg>
        <pc:picChg chg="add mod">
          <ac:chgData name="Fuentes-Cabrera, Miguel" userId="1bb9fb8f-7ff7-4823-9c46-dbbc0dc47453" providerId="ADAL" clId="{E17B9801-FBC4-5B7A-B542-4E45778DD8D6}" dt="2025-11-17T15:26:19.713" v="1700" actId="14100"/>
          <ac:picMkLst>
            <pc:docMk/>
            <pc:sldMk cId="3002021088" sldId="329"/>
            <ac:picMk id="7" creationId="{BC2AE4DF-2269-AEEE-110F-2131DEC9EDDA}"/>
          </ac:picMkLst>
        </pc:picChg>
      </pc:sldChg>
    </pc:docChg>
  </pc:docChgLst>
  <pc:docChgLst>
    <pc:chgData name="Fuentes-Cabrera, Miguel" userId="1bb9fb8f-7ff7-4823-9c46-dbbc0dc47453" providerId="ADAL" clId="{D16B89D3-8BA8-4A70-AE12-51DA2A171821}"/>
    <pc:docChg chg="undo custSel modSld">
      <pc:chgData name="Fuentes-Cabrera, Miguel" userId="1bb9fb8f-7ff7-4823-9c46-dbbc0dc47453" providerId="ADAL" clId="{D16B89D3-8BA8-4A70-AE12-51DA2A171821}" dt="2025-11-15T22:24:53.158" v="2275"/>
      <pc:docMkLst>
        <pc:docMk/>
      </pc:docMkLst>
      <pc:sldChg chg="addSp delSp mod">
        <pc:chgData name="Fuentes-Cabrera, Miguel" userId="1bb9fb8f-7ff7-4823-9c46-dbbc0dc47453" providerId="ADAL" clId="{D16B89D3-8BA8-4A70-AE12-51DA2A171821}" dt="2025-11-15T22:24:53.158" v="2275"/>
        <pc:sldMkLst>
          <pc:docMk/>
          <pc:sldMk cId="599761684" sldId="268"/>
        </pc:sldMkLst>
        <pc:inkChg chg="add reco">
          <ac:chgData name="Fuentes-Cabrera, Miguel" userId="1bb9fb8f-7ff7-4823-9c46-dbbc0dc47453" providerId="ADAL" clId="{D16B89D3-8BA8-4A70-AE12-51DA2A171821}" dt="2025-11-15T21:28:33.709" v="8"/>
          <ac:inkMkLst>
            <pc:docMk/>
            <pc:sldMk cId="599761684" sldId="268"/>
            <ac:inkMk id="12" creationId="{69CFFA6E-01F1-C22F-FCAD-6320E4D47442}"/>
          </ac:inkMkLst>
        </pc:inkChg>
        <pc:inkChg chg="add reco">
          <ac:chgData name="Fuentes-Cabrera, Miguel" userId="1bb9fb8f-7ff7-4823-9c46-dbbc0dc47453" providerId="ADAL" clId="{D16B89D3-8BA8-4A70-AE12-51DA2A171821}" dt="2025-11-15T21:28:39.654" v="18"/>
          <ac:inkMkLst>
            <pc:docMk/>
            <pc:sldMk cId="599761684" sldId="268"/>
            <ac:inkMk id="22" creationId="{C908FA99-01D6-022B-8E7D-F9F12EDAED29}"/>
          </ac:inkMkLst>
        </pc:inkChg>
        <pc:inkChg chg="add reco">
          <ac:chgData name="Fuentes-Cabrera, Miguel" userId="1bb9fb8f-7ff7-4823-9c46-dbbc0dc47453" providerId="ADAL" clId="{D16B89D3-8BA8-4A70-AE12-51DA2A171821}" dt="2025-11-15T21:28:39.654" v="18"/>
          <ac:inkMkLst>
            <pc:docMk/>
            <pc:sldMk cId="599761684" sldId="268"/>
            <ac:inkMk id="23" creationId="{05FC6A7E-ECE8-14D5-B385-A3A68438E0F7}"/>
          </ac:inkMkLst>
        </pc:inkChg>
        <pc:inkChg chg="add reco">
          <ac:chgData name="Fuentes-Cabrera, Miguel" userId="1bb9fb8f-7ff7-4823-9c46-dbbc0dc47453" providerId="ADAL" clId="{D16B89D3-8BA8-4A70-AE12-51DA2A171821}" dt="2025-11-15T21:28:45.808" v="24"/>
          <ac:inkMkLst>
            <pc:docMk/>
            <pc:sldMk cId="599761684" sldId="268"/>
            <ac:inkMk id="29" creationId="{7D68CEA7-C4DF-75A4-67B5-67D49F27EA28}"/>
          </ac:inkMkLst>
        </pc:inkChg>
        <pc:inkChg chg="add reco">
          <ac:chgData name="Fuentes-Cabrera, Miguel" userId="1bb9fb8f-7ff7-4823-9c46-dbbc0dc47453" providerId="ADAL" clId="{D16B89D3-8BA8-4A70-AE12-51DA2A171821}" dt="2025-11-15T21:28:49.311" v="32"/>
          <ac:inkMkLst>
            <pc:docMk/>
            <pc:sldMk cId="599761684" sldId="268"/>
            <ac:inkMk id="37" creationId="{CA311FC7-4907-C25D-88ED-C2F663D802CE}"/>
          </ac:inkMkLst>
        </pc:inkChg>
      </pc:sldChg>
      <pc:sldChg chg="addSp delSp modSp mod">
        <pc:chgData name="Fuentes-Cabrera, Miguel" userId="1bb9fb8f-7ff7-4823-9c46-dbbc0dc47453" providerId="ADAL" clId="{D16B89D3-8BA8-4A70-AE12-51DA2A171821}" dt="2025-11-15T21:54:08.146" v="850"/>
        <pc:sldMkLst>
          <pc:docMk/>
          <pc:sldMk cId="1218306030" sldId="270"/>
        </pc:sldMkLst>
        <pc:inkChg chg="add reco">
          <ac:chgData name="Fuentes-Cabrera, Miguel" userId="1bb9fb8f-7ff7-4823-9c46-dbbc0dc47453" providerId="ADAL" clId="{D16B89D3-8BA8-4A70-AE12-51DA2A171821}" dt="2025-11-15T21:43:14.425" v="573"/>
          <ac:inkMkLst>
            <pc:docMk/>
            <pc:sldMk cId="1218306030" sldId="270"/>
            <ac:inkMk id="119" creationId="{BEE74005-F2E3-BDDA-74F8-7BDF8D5A8533}"/>
          </ac:inkMkLst>
        </pc:inkChg>
        <pc:inkChg chg="add reco">
          <ac:chgData name="Fuentes-Cabrera, Miguel" userId="1bb9fb8f-7ff7-4823-9c46-dbbc0dc47453" providerId="ADAL" clId="{D16B89D3-8BA8-4A70-AE12-51DA2A171821}" dt="2025-11-15T21:43:14.425" v="573"/>
          <ac:inkMkLst>
            <pc:docMk/>
            <pc:sldMk cId="1218306030" sldId="270"/>
            <ac:inkMk id="121" creationId="{85DEF05B-F8B1-5483-7FE6-37D76498B9EF}"/>
          </ac:inkMkLst>
        </pc:inkChg>
        <pc:inkChg chg="add reco">
          <ac:chgData name="Fuentes-Cabrera, Miguel" userId="1bb9fb8f-7ff7-4823-9c46-dbbc0dc47453" providerId="ADAL" clId="{D16B89D3-8BA8-4A70-AE12-51DA2A171821}" dt="2025-11-15T21:43:14.425" v="573"/>
          <ac:inkMkLst>
            <pc:docMk/>
            <pc:sldMk cId="1218306030" sldId="270"/>
            <ac:inkMk id="122" creationId="{0BD76790-632B-4B55-3F69-9925422C81E5}"/>
          </ac:inkMkLst>
        </pc:inkChg>
        <pc:inkChg chg="add reco">
          <ac:chgData name="Fuentes-Cabrera, Miguel" userId="1bb9fb8f-7ff7-4823-9c46-dbbc0dc47453" providerId="ADAL" clId="{D16B89D3-8BA8-4A70-AE12-51DA2A171821}" dt="2025-11-15T21:43:26.980" v="601"/>
          <ac:inkMkLst>
            <pc:docMk/>
            <pc:sldMk cId="1218306030" sldId="270"/>
            <ac:inkMk id="155" creationId="{D8524687-03FE-FDE6-9F5A-7617A0B34C96}"/>
          </ac:inkMkLst>
        </pc:inkChg>
        <pc:inkChg chg="mod modStrokes">
          <ac:chgData name="Fuentes-Cabrera, Miguel" userId="1bb9fb8f-7ff7-4823-9c46-dbbc0dc47453" providerId="ADAL" clId="{D16B89D3-8BA8-4A70-AE12-51DA2A171821}" dt="2025-11-15T21:42:09.817" v="451"/>
          <ac:inkMkLst>
            <pc:docMk/>
            <pc:sldMk cId="1218306030" sldId="270"/>
            <ac:inkMk id="182" creationId="{8C836200-9FA2-B842-A526-E7931DE550AE}"/>
          </ac:inkMkLst>
        </pc:inkChg>
        <pc:inkChg chg="add reco">
          <ac:chgData name="Fuentes-Cabrera, Miguel" userId="1bb9fb8f-7ff7-4823-9c46-dbbc0dc47453" providerId="ADAL" clId="{D16B89D3-8BA8-4A70-AE12-51DA2A171821}" dt="2025-11-15T21:43:53.178" v="647"/>
          <ac:inkMkLst>
            <pc:docMk/>
            <pc:sldMk cId="1218306030" sldId="270"/>
            <ac:inkMk id="205" creationId="{0DD473F1-D536-392E-5413-544D696D716E}"/>
          </ac:inkMkLst>
        </pc:inkChg>
        <pc:inkChg chg="add reco">
          <ac:chgData name="Fuentes-Cabrera, Miguel" userId="1bb9fb8f-7ff7-4823-9c46-dbbc0dc47453" providerId="ADAL" clId="{D16B89D3-8BA8-4A70-AE12-51DA2A171821}" dt="2025-11-15T21:43:59.406" v="656"/>
          <ac:inkMkLst>
            <pc:docMk/>
            <pc:sldMk cId="1218306030" sldId="270"/>
            <ac:inkMk id="214" creationId="{122FF582-EC62-935E-EDF6-C840C49DC450}"/>
          </ac:inkMkLst>
        </pc:inkChg>
        <pc:inkChg chg="add">
          <ac:chgData name="Fuentes-Cabrera, Miguel" userId="1bb9fb8f-7ff7-4823-9c46-dbbc0dc47453" providerId="ADAL" clId="{D16B89D3-8BA8-4A70-AE12-51DA2A171821}" dt="2025-11-15T21:54:04.032" v="841"/>
          <ac:inkMkLst>
            <pc:docMk/>
            <pc:sldMk cId="1218306030" sldId="270"/>
            <ac:inkMk id="259" creationId="{AD95DB76-AED7-CD57-B73C-3357FFD21C50}"/>
          </ac:inkMkLst>
        </pc:inkChg>
        <pc:inkChg chg="add reco">
          <ac:chgData name="Fuentes-Cabrera, Miguel" userId="1bb9fb8f-7ff7-4823-9c46-dbbc0dc47453" providerId="ADAL" clId="{D16B89D3-8BA8-4A70-AE12-51DA2A171821}" dt="2025-11-15T21:54:08.146" v="850"/>
          <ac:inkMkLst>
            <pc:docMk/>
            <pc:sldMk cId="1218306030" sldId="270"/>
            <ac:inkMk id="268" creationId="{DC660E16-9A34-4F6B-3D83-3698BC763AD5}"/>
          </ac:inkMkLst>
        </pc:inkChg>
      </pc:sldChg>
      <pc:sldChg chg="addSp delSp mod">
        <pc:chgData name="Fuentes-Cabrera, Miguel" userId="1bb9fb8f-7ff7-4823-9c46-dbbc0dc47453" providerId="ADAL" clId="{D16B89D3-8BA8-4A70-AE12-51DA2A171821}" dt="2025-11-15T21:38:44.985" v="432"/>
        <pc:sldMkLst>
          <pc:docMk/>
          <pc:sldMk cId="1850815409" sldId="303"/>
        </pc:sldMkLst>
        <pc:inkChg chg="add reco">
          <ac:chgData name="Fuentes-Cabrera, Miguel" userId="1bb9fb8f-7ff7-4823-9c46-dbbc0dc47453" providerId="ADAL" clId="{D16B89D3-8BA8-4A70-AE12-51DA2A171821}" dt="2025-11-15T21:38:39.490" v="422"/>
          <ac:inkMkLst>
            <pc:docMk/>
            <pc:sldMk cId="1850815409" sldId="303"/>
            <ac:inkMk id="9" creationId="{02EBFA79-1140-1AE2-2728-8DD8ED92B4B7}"/>
          </ac:inkMkLst>
        </pc:inkChg>
        <pc:inkChg chg="add reco">
          <ac:chgData name="Fuentes-Cabrera, Miguel" userId="1bb9fb8f-7ff7-4823-9c46-dbbc0dc47453" providerId="ADAL" clId="{D16B89D3-8BA8-4A70-AE12-51DA2A171821}" dt="2025-11-15T21:38:44.985" v="432"/>
          <ac:inkMkLst>
            <pc:docMk/>
            <pc:sldMk cId="1850815409" sldId="303"/>
            <ac:inkMk id="20" creationId="{CA30C740-9FAA-2C35-5BBC-18D996F00A3C}"/>
          </ac:inkMkLst>
        </pc:inkChg>
      </pc:sldChg>
      <pc:sldChg chg="addSp delSp modSp mod">
        <pc:chgData name="Fuentes-Cabrera, Miguel" userId="1bb9fb8f-7ff7-4823-9c46-dbbc0dc47453" providerId="ADAL" clId="{D16B89D3-8BA8-4A70-AE12-51DA2A171821}" dt="2025-11-15T21:41:55.732" v="450"/>
        <pc:sldMkLst>
          <pc:docMk/>
          <pc:sldMk cId="99882432" sldId="306"/>
        </pc:sldMkLst>
        <pc:inkChg chg="add">
          <ac:chgData name="Fuentes-Cabrera, Miguel" userId="1bb9fb8f-7ff7-4823-9c46-dbbc0dc47453" providerId="ADAL" clId="{D16B89D3-8BA8-4A70-AE12-51DA2A171821}" dt="2025-11-15T21:41:55.732" v="450"/>
          <ac:inkMkLst>
            <pc:docMk/>
            <pc:sldMk cId="99882432" sldId="306"/>
            <ac:inkMk id="15" creationId="{7AAE3A5C-5929-C3E4-75B1-C34A4711F5E4}"/>
          </ac:inkMkLst>
        </pc:inkChg>
        <pc:inkChg chg="mod modStrokes">
          <ac:chgData name="Fuentes-Cabrera, Miguel" userId="1bb9fb8f-7ff7-4823-9c46-dbbc0dc47453" providerId="ADAL" clId="{D16B89D3-8BA8-4A70-AE12-51DA2A171821}" dt="2025-11-15T21:41:40.993" v="445"/>
          <ac:inkMkLst>
            <pc:docMk/>
            <pc:sldMk cId="99882432" sldId="306"/>
            <ac:inkMk id="379" creationId="{2ABE9D7B-CF95-A1E8-E60E-1DF4DDE81908}"/>
          </ac:inkMkLst>
        </pc:inkChg>
        <pc:inkChg chg="mod modStrokes">
          <ac:chgData name="Fuentes-Cabrera, Miguel" userId="1bb9fb8f-7ff7-4823-9c46-dbbc0dc47453" providerId="ADAL" clId="{D16B89D3-8BA8-4A70-AE12-51DA2A171821}" dt="2025-11-15T21:41:43.884" v="448"/>
          <ac:inkMkLst>
            <pc:docMk/>
            <pc:sldMk cId="99882432" sldId="306"/>
            <ac:inkMk id="393" creationId="{2ADFFC10-BB14-A9FE-8FE4-D450249EF816}"/>
          </ac:inkMkLst>
        </pc:inkChg>
        <pc:inkChg chg="mod modStrokes">
          <ac:chgData name="Fuentes-Cabrera, Miguel" userId="1bb9fb8f-7ff7-4823-9c46-dbbc0dc47453" providerId="ADAL" clId="{D16B89D3-8BA8-4A70-AE12-51DA2A171821}" dt="2025-11-15T21:41:44.942" v="449"/>
          <ac:inkMkLst>
            <pc:docMk/>
            <pc:sldMk cId="99882432" sldId="306"/>
            <ac:inkMk id="398" creationId="{FC32524C-E3F9-B70D-CD41-5983A547CA66}"/>
          </ac:inkMkLst>
        </pc:inkChg>
      </pc:sldChg>
      <pc:sldChg chg="addSp delSp mod">
        <pc:chgData name="Fuentes-Cabrera, Miguel" userId="1bb9fb8f-7ff7-4823-9c46-dbbc0dc47453" providerId="ADAL" clId="{D16B89D3-8BA8-4A70-AE12-51DA2A171821}" dt="2025-11-15T21:46:21.465" v="793"/>
        <pc:sldMkLst>
          <pc:docMk/>
          <pc:sldMk cId="3133916405" sldId="319"/>
        </pc:sldMkLst>
        <pc:inkChg chg="add reco">
          <ac:chgData name="Fuentes-Cabrera, Miguel" userId="1bb9fb8f-7ff7-4823-9c46-dbbc0dc47453" providerId="ADAL" clId="{D16B89D3-8BA8-4A70-AE12-51DA2A171821}" dt="2025-11-15T21:45:15.536" v="665"/>
          <ac:inkMkLst>
            <pc:docMk/>
            <pc:sldMk cId="3133916405" sldId="319"/>
            <ac:inkMk id="7" creationId="{B2E25E8C-C90B-79E3-9A77-C6E1A7295823}"/>
          </ac:inkMkLst>
        </pc:inkChg>
        <pc:inkChg chg="add">
          <ac:chgData name="Fuentes-Cabrera, Miguel" userId="1bb9fb8f-7ff7-4823-9c46-dbbc0dc47453" providerId="ADAL" clId="{D16B89D3-8BA8-4A70-AE12-51DA2A171821}" dt="2025-11-15T21:45:16.310" v="666"/>
          <ac:inkMkLst>
            <pc:docMk/>
            <pc:sldMk cId="3133916405" sldId="319"/>
            <ac:inkMk id="8" creationId="{5F8CE6F3-96EC-2092-1AE4-7005F6ECB35F}"/>
          </ac:inkMkLst>
        </pc:inkChg>
        <pc:inkChg chg="add">
          <ac:chgData name="Fuentes-Cabrera, Miguel" userId="1bb9fb8f-7ff7-4823-9c46-dbbc0dc47453" providerId="ADAL" clId="{D16B89D3-8BA8-4A70-AE12-51DA2A171821}" dt="2025-11-15T21:45:17.077" v="667"/>
          <ac:inkMkLst>
            <pc:docMk/>
            <pc:sldMk cId="3133916405" sldId="319"/>
            <ac:inkMk id="9" creationId="{25F1E12D-0BC1-A681-63AB-CF8E37A1DBB6}"/>
          </ac:inkMkLst>
        </pc:inkChg>
        <pc:inkChg chg="add">
          <ac:chgData name="Fuentes-Cabrera, Miguel" userId="1bb9fb8f-7ff7-4823-9c46-dbbc0dc47453" providerId="ADAL" clId="{D16B89D3-8BA8-4A70-AE12-51DA2A171821}" dt="2025-11-15T21:45:17.309" v="668"/>
          <ac:inkMkLst>
            <pc:docMk/>
            <pc:sldMk cId="3133916405" sldId="319"/>
            <ac:inkMk id="10" creationId="{2C89B771-3C3D-7727-60CB-36625AA50702}"/>
          </ac:inkMkLst>
        </pc:inkChg>
        <pc:inkChg chg="add">
          <ac:chgData name="Fuentes-Cabrera, Miguel" userId="1bb9fb8f-7ff7-4823-9c46-dbbc0dc47453" providerId="ADAL" clId="{D16B89D3-8BA8-4A70-AE12-51DA2A171821}" dt="2025-11-15T21:45:17.632" v="669"/>
          <ac:inkMkLst>
            <pc:docMk/>
            <pc:sldMk cId="3133916405" sldId="319"/>
            <ac:inkMk id="11" creationId="{154EF731-8367-7E1C-02FA-5E570C77FF90}"/>
          </ac:inkMkLst>
        </pc:inkChg>
        <pc:inkChg chg="add">
          <ac:chgData name="Fuentes-Cabrera, Miguel" userId="1bb9fb8f-7ff7-4823-9c46-dbbc0dc47453" providerId="ADAL" clId="{D16B89D3-8BA8-4A70-AE12-51DA2A171821}" dt="2025-11-15T21:45:17.861" v="670"/>
          <ac:inkMkLst>
            <pc:docMk/>
            <pc:sldMk cId="3133916405" sldId="319"/>
            <ac:inkMk id="12" creationId="{1E8D8253-3CDE-8964-793D-96CB61A12191}"/>
          </ac:inkMkLst>
        </pc:inkChg>
        <pc:inkChg chg="add">
          <ac:chgData name="Fuentes-Cabrera, Miguel" userId="1bb9fb8f-7ff7-4823-9c46-dbbc0dc47453" providerId="ADAL" clId="{D16B89D3-8BA8-4A70-AE12-51DA2A171821}" dt="2025-11-15T21:45:18.530" v="671"/>
          <ac:inkMkLst>
            <pc:docMk/>
            <pc:sldMk cId="3133916405" sldId="319"/>
            <ac:inkMk id="13" creationId="{A31CA05E-0D01-350F-AB55-0A581175913A}"/>
          </ac:inkMkLst>
        </pc:inkChg>
        <pc:inkChg chg="add">
          <ac:chgData name="Fuentes-Cabrera, Miguel" userId="1bb9fb8f-7ff7-4823-9c46-dbbc0dc47453" providerId="ADAL" clId="{D16B89D3-8BA8-4A70-AE12-51DA2A171821}" dt="2025-11-15T21:45:18.796" v="672"/>
          <ac:inkMkLst>
            <pc:docMk/>
            <pc:sldMk cId="3133916405" sldId="319"/>
            <ac:inkMk id="14" creationId="{171A3B9E-2441-5ED8-8FEF-AF9335162DCF}"/>
          </ac:inkMkLst>
        </pc:inkChg>
        <pc:inkChg chg="add">
          <ac:chgData name="Fuentes-Cabrera, Miguel" userId="1bb9fb8f-7ff7-4823-9c46-dbbc0dc47453" providerId="ADAL" clId="{D16B89D3-8BA8-4A70-AE12-51DA2A171821}" dt="2025-11-15T21:45:19.560" v="673"/>
          <ac:inkMkLst>
            <pc:docMk/>
            <pc:sldMk cId="3133916405" sldId="319"/>
            <ac:inkMk id="15" creationId="{C79430E4-8F9E-6883-531D-444EB5A58BFF}"/>
          </ac:inkMkLst>
        </pc:inkChg>
        <pc:inkChg chg="add">
          <ac:chgData name="Fuentes-Cabrera, Miguel" userId="1bb9fb8f-7ff7-4823-9c46-dbbc0dc47453" providerId="ADAL" clId="{D16B89D3-8BA8-4A70-AE12-51DA2A171821}" dt="2025-11-15T21:45:19.742" v="674"/>
          <ac:inkMkLst>
            <pc:docMk/>
            <pc:sldMk cId="3133916405" sldId="319"/>
            <ac:inkMk id="16" creationId="{0A2DA0B1-D8F8-C9EF-4186-F77148AF2D5D}"/>
          </ac:inkMkLst>
        </pc:inkChg>
        <pc:inkChg chg="add reco">
          <ac:chgData name="Fuentes-Cabrera, Miguel" userId="1bb9fb8f-7ff7-4823-9c46-dbbc0dc47453" providerId="ADAL" clId="{D16B89D3-8BA8-4A70-AE12-51DA2A171821}" dt="2025-11-15T21:45:24.989" v="686"/>
          <ac:inkMkLst>
            <pc:docMk/>
            <pc:sldMk cId="3133916405" sldId="319"/>
            <ac:inkMk id="30" creationId="{156DD94E-9060-2565-DE64-F1BD9CB60691}"/>
          </ac:inkMkLst>
        </pc:inkChg>
        <pc:inkChg chg="add reco">
          <ac:chgData name="Fuentes-Cabrera, Miguel" userId="1bb9fb8f-7ff7-4823-9c46-dbbc0dc47453" providerId="ADAL" clId="{D16B89D3-8BA8-4A70-AE12-51DA2A171821}" dt="2025-11-15T21:45:24.989" v="686"/>
          <ac:inkMkLst>
            <pc:docMk/>
            <pc:sldMk cId="3133916405" sldId="319"/>
            <ac:inkMk id="31" creationId="{94D68D64-0461-2DC5-64FE-5FE183D5D007}"/>
          </ac:inkMkLst>
        </pc:inkChg>
        <pc:inkChg chg="add">
          <ac:chgData name="Fuentes-Cabrera, Miguel" userId="1bb9fb8f-7ff7-4823-9c46-dbbc0dc47453" providerId="ADAL" clId="{D16B89D3-8BA8-4A70-AE12-51DA2A171821}" dt="2025-11-15T21:45:25.542" v="687"/>
          <ac:inkMkLst>
            <pc:docMk/>
            <pc:sldMk cId="3133916405" sldId="319"/>
            <ac:inkMk id="33" creationId="{19EA282F-A271-33DD-73A1-3BA2CA63FB62}"/>
          </ac:inkMkLst>
        </pc:inkChg>
        <pc:inkChg chg="add">
          <ac:chgData name="Fuentes-Cabrera, Miguel" userId="1bb9fb8f-7ff7-4823-9c46-dbbc0dc47453" providerId="ADAL" clId="{D16B89D3-8BA8-4A70-AE12-51DA2A171821}" dt="2025-11-15T21:45:25.692" v="688"/>
          <ac:inkMkLst>
            <pc:docMk/>
            <pc:sldMk cId="3133916405" sldId="319"/>
            <ac:inkMk id="34" creationId="{39BF44B7-2134-39BC-A64D-8CBF1492295D}"/>
          </ac:inkMkLst>
        </pc:inkChg>
        <pc:inkChg chg="add reco">
          <ac:chgData name="Fuentes-Cabrera, Miguel" userId="1bb9fb8f-7ff7-4823-9c46-dbbc0dc47453" providerId="ADAL" clId="{D16B89D3-8BA8-4A70-AE12-51DA2A171821}" dt="2025-11-15T21:45:26.576" v="691"/>
          <ac:inkMkLst>
            <pc:docMk/>
            <pc:sldMk cId="3133916405" sldId="319"/>
            <ac:inkMk id="37" creationId="{07A2AE57-D5E6-F2B5-00BC-B0A46B65F597}"/>
          </ac:inkMkLst>
        </pc:inkChg>
        <pc:inkChg chg="add">
          <ac:chgData name="Fuentes-Cabrera, Miguel" userId="1bb9fb8f-7ff7-4823-9c46-dbbc0dc47453" providerId="ADAL" clId="{D16B89D3-8BA8-4A70-AE12-51DA2A171821}" dt="2025-11-15T21:45:30.364" v="701"/>
          <ac:inkMkLst>
            <pc:docMk/>
            <pc:sldMk cId="3133916405" sldId="319"/>
            <ac:inkMk id="47" creationId="{765C0A7B-1820-349A-6E87-F99D0D5A4532}"/>
          </ac:inkMkLst>
        </pc:inkChg>
        <pc:inkChg chg="add">
          <ac:chgData name="Fuentes-Cabrera, Miguel" userId="1bb9fb8f-7ff7-4823-9c46-dbbc0dc47453" providerId="ADAL" clId="{D16B89D3-8BA8-4A70-AE12-51DA2A171821}" dt="2025-11-15T21:45:31.197" v="704"/>
          <ac:inkMkLst>
            <pc:docMk/>
            <pc:sldMk cId="3133916405" sldId="319"/>
            <ac:inkMk id="50" creationId="{070CADD4-383F-55D7-BBC6-96F9F393C12F}"/>
          </ac:inkMkLst>
        </pc:inkChg>
        <pc:inkChg chg="add">
          <ac:chgData name="Fuentes-Cabrera, Miguel" userId="1bb9fb8f-7ff7-4823-9c46-dbbc0dc47453" providerId="ADAL" clId="{D16B89D3-8BA8-4A70-AE12-51DA2A171821}" dt="2025-11-15T21:45:31.308" v="705"/>
          <ac:inkMkLst>
            <pc:docMk/>
            <pc:sldMk cId="3133916405" sldId="319"/>
            <ac:inkMk id="51" creationId="{67063FE7-E91B-8D43-C06C-BCE1954131EA}"/>
          </ac:inkMkLst>
        </pc:inkChg>
        <pc:inkChg chg="add">
          <ac:chgData name="Fuentes-Cabrera, Miguel" userId="1bb9fb8f-7ff7-4823-9c46-dbbc0dc47453" providerId="ADAL" clId="{D16B89D3-8BA8-4A70-AE12-51DA2A171821}" dt="2025-11-15T21:45:31.442" v="706"/>
          <ac:inkMkLst>
            <pc:docMk/>
            <pc:sldMk cId="3133916405" sldId="319"/>
            <ac:inkMk id="52" creationId="{2279FF3B-78ED-6B5A-1CB3-2BFC6720C0DA}"/>
          </ac:inkMkLst>
        </pc:inkChg>
        <pc:inkChg chg="add reco">
          <ac:chgData name="Fuentes-Cabrera, Miguel" userId="1bb9fb8f-7ff7-4823-9c46-dbbc0dc47453" providerId="ADAL" clId="{D16B89D3-8BA8-4A70-AE12-51DA2A171821}" dt="2025-11-15T21:45:33.664" v="711"/>
          <ac:inkMkLst>
            <pc:docMk/>
            <pc:sldMk cId="3133916405" sldId="319"/>
            <ac:inkMk id="57" creationId="{E1BA9716-C784-00A7-653C-5669187C238E}"/>
          </ac:inkMkLst>
        </pc:inkChg>
        <pc:inkChg chg="add reco">
          <ac:chgData name="Fuentes-Cabrera, Miguel" userId="1bb9fb8f-7ff7-4823-9c46-dbbc0dc47453" providerId="ADAL" clId="{D16B89D3-8BA8-4A70-AE12-51DA2A171821}" dt="2025-11-15T21:45:33.664" v="711"/>
          <ac:inkMkLst>
            <pc:docMk/>
            <pc:sldMk cId="3133916405" sldId="319"/>
            <ac:inkMk id="58" creationId="{8B2F1735-CE0B-220F-1978-7B79F5276B94}"/>
          </ac:inkMkLst>
        </pc:inkChg>
        <pc:inkChg chg="add reco">
          <ac:chgData name="Fuentes-Cabrera, Miguel" userId="1bb9fb8f-7ff7-4823-9c46-dbbc0dc47453" providerId="ADAL" clId="{D16B89D3-8BA8-4A70-AE12-51DA2A171821}" dt="2025-11-15T21:45:33.664" v="711"/>
          <ac:inkMkLst>
            <pc:docMk/>
            <pc:sldMk cId="3133916405" sldId="319"/>
            <ac:inkMk id="60" creationId="{0CAC6E1B-500C-5BC1-AF7C-FEEA4BF5CAD8}"/>
          </ac:inkMkLst>
        </pc:inkChg>
        <pc:inkChg chg="add">
          <ac:chgData name="Fuentes-Cabrera, Miguel" userId="1bb9fb8f-7ff7-4823-9c46-dbbc0dc47453" providerId="ADAL" clId="{D16B89D3-8BA8-4A70-AE12-51DA2A171821}" dt="2025-11-15T21:45:33.791" v="712"/>
          <ac:inkMkLst>
            <pc:docMk/>
            <pc:sldMk cId="3133916405" sldId="319"/>
            <ac:inkMk id="61" creationId="{13140D71-31B5-A815-14E8-3A7E07178FE8}"/>
          </ac:inkMkLst>
        </pc:inkChg>
        <pc:inkChg chg="add">
          <ac:chgData name="Fuentes-Cabrera, Miguel" userId="1bb9fb8f-7ff7-4823-9c46-dbbc0dc47453" providerId="ADAL" clId="{D16B89D3-8BA8-4A70-AE12-51DA2A171821}" dt="2025-11-15T21:45:33.925" v="713"/>
          <ac:inkMkLst>
            <pc:docMk/>
            <pc:sldMk cId="3133916405" sldId="319"/>
            <ac:inkMk id="62" creationId="{AD932325-BE61-ECE1-8A99-5EFDACDAE7AA}"/>
          </ac:inkMkLst>
        </pc:inkChg>
        <pc:inkChg chg="add">
          <ac:chgData name="Fuentes-Cabrera, Miguel" userId="1bb9fb8f-7ff7-4823-9c46-dbbc0dc47453" providerId="ADAL" clId="{D16B89D3-8BA8-4A70-AE12-51DA2A171821}" dt="2025-11-15T21:45:34.041" v="714"/>
          <ac:inkMkLst>
            <pc:docMk/>
            <pc:sldMk cId="3133916405" sldId="319"/>
            <ac:inkMk id="63" creationId="{74ECF23F-0052-D3E5-00CB-9DBEA62AEE61}"/>
          </ac:inkMkLst>
        </pc:inkChg>
        <pc:inkChg chg="add reco">
          <ac:chgData name="Fuentes-Cabrera, Miguel" userId="1bb9fb8f-7ff7-4823-9c46-dbbc0dc47453" providerId="ADAL" clId="{D16B89D3-8BA8-4A70-AE12-51DA2A171821}" dt="2025-11-15T21:45:35.359" v="717"/>
          <ac:inkMkLst>
            <pc:docMk/>
            <pc:sldMk cId="3133916405" sldId="319"/>
            <ac:inkMk id="66" creationId="{C0D3E492-6F18-4B86-CEA5-D383C8B64FC0}"/>
          </ac:inkMkLst>
        </pc:inkChg>
        <pc:inkChg chg="add reco">
          <ac:chgData name="Fuentes-Cabrera, Miguel" userId="1bb9fb8f-7ff7-4823-9c46-dbbc0dc47453" providerId="ADAL" clId="{D16B89D3-8BA8-4A70-AE12-51DA2A171821}" dt="2025-11-15T21:45:36.799" v="721"/>
          <ac:inkMkLst>
            <pc:docMk/>
            <pc:sldMk cId="3133916405" sldId="319"/>
            <ac:inkMk id="70" creationId="{16999AF0-FEC3-BCD3-EFC2-81386C08AE5C}"/>
          </ac:inkMkLst>
        </pc:inkChg>
        <pc:inkChg chg="add">
          <ac:chgData name="Fuentes-Cabrera, Miguel" userId="1bb9fb8f-7ff7-4823-9c46-dbbc0dc47453" providerId="ADAL" clId="{D16B89D3-8BA8-4A70-AE12-51DA2A171821}" dt="2025-11-15T21:45:38.881" v="722"/>
          <ac:inkMkLst>
            <pc:docMk/>
            <pc:sldMk cId="3133916405" sldId="319"/>
            <ac:inkMk id="71" creationId="{9478105E-AB1C-8828-D8E8-3C19C4737A6A}"/>
          </ac:inkMkLst>
        </pc:inkChg>
        <pc:inkChg chg="add reco">
          <ac:chgData name="Fuentes-Cabrera, Miguel" userId="1bb9fb8f-7ff7-4823-9c46-dbbc0dc47453" providerId="ADAL" clId="{D16B89D3-8BA8-4A70-AE12-51DA2A171821}" dt="2025-11-15T21:45:43.303" v="725"/>
          <ac:inkMkLst>
            <pc:docMk/>
            <pc:sldMk cId="3133916405" sldId="319"/>
            <ac:inkMk id="74" creationId="{F3AE06C9-AAA9-547A-ABDB-576C33B69858}"/>
          </ac:inkMkLst>
        </pc:inkChg>
        <pc:inkChg chg="add reco">
          <ac:chgData name="Fuentes-Cabrera, Miguel" userId="1bb9fb8f-7ff7-4823-9c46-dbbc0dc47453" providerId="ADAL" clId="{D16B89D3-8BA8-4A70-AE12-51DA2A171821}" dt="2025-11-15T21:45:50.335" v="736"/>
          <ac:inkMkLst>
            <pc:docMk/>
            <pc:sldMk cId="3133916405" sldId="319"/>
            <ac:inkMk id="85" creationId="{2D35253D-811D-D18F-F061-974CC04BE03F}"/>
          </ac:inkMkLst>
        </pc:inkChg>
        <pc:inkChg chg="add reco">
          <ac:chgData name="Fuentes-Cabrera, Miguel" userId="1bb9fb8f-7ff7-4823-9c46-dbbc0dc47453" providerId="ADAL" clId="{D16B89D3-8BA8-4A70-AE12-51DA2A171821}" dt="2025-11-15T21:45:52.248" v="741"/>
          <ac:inkMkLst>
            <pc:docMk/>
            <pc:sldMk cId="3133916405" sldId="319"/>
            <ac:inkMk id="90" creationId="{0BDACE93-98C4-F0C5-13F8-128A6D36B8E1}"/>
          </ac:inkMkLst>
        </pc:inkChg>
        <pc:inkChg chg="add reco">
          <ac:chgData name="Fuentes-Cabrera, Miguel" userId="1bb9fb8f-7ff7-4823-9c46-dbbc0dc47453" providerId="ADAL" clId="{D16B89D3-8BA8-4A70-AE12-51DA2A171821}" dt="2025-11-15T21:45:55.020" v="744"/>
          <ac:inkMkLst>
            <pc:docMk/>
            <pc:sldMk cId="3133916405" sldId="319"/>
            <ac:inkMk id="93" creationId="{3EB6E4D8-1BAA-0A17-B29B-6F607083BB4E}"/>
          </ac:inkMkLst>
        </pc:inkChg>
        <pc:inkChg chg="add reco">
          <ac:chgData name="Fuentes-Cabrera, Miguel" userId="1bb9fb8f-7ff7-4823-9c46-dbbc0dc47453" providerId="ADAL" clId="{D16B89D3-8BA8-4A70-AE12-51DA2A171821}" dt="2025-11-15T21:45:56.824" v="748"/>
          <ac:inkMkLst>
            <pc:docMk/>
            <pc:sldMk cId="3133916405" sldId="319"/>
            <ac:inkMk id="97" creationId="{9523F80C-9530-8A60-77CA-834C3039E791}"/>
          </ac:inkMkLst>
        </pc:inkChg>
        <pc:inkChg chg="add reco">
          <ac:chgData name="Fuentes-Cabrera, Miguel" userId="1bb9fb8f-7ff7-4823-9c46-dbbc0dc47453" providerId="ADAL" clId="{D16B89D3-8BA8-4A70-AE12-51DA2A171821}" dt="2025-11-15T21:45:59.612" v="754"/>
          <ac:inkMkLst>
            <pc:docMk/>
            <pc:sldMk cId="3133916405" sldId="319"/>
            <ac:inkMk id="103" creationId="{AF640EF9-77FD-8294-4DB3-1113AC65AFC8}"/>
          </ac:inkMkLst>
        </pc:inkChg>
        <pc:inkChg chg="add">
          <ac:chgData name="Fuentes-Cabrera, Miguel" userId="1bb9fb8f-7ff7-4823-9c46-dbbc0dc47453" providerId="ADAL" clId="{D16B89D3-8BA8-4A70-AE12-51DA2A171821}" dt="2025-11-15T21:46:00.708" v="755"/>
          <ac:inkMkLst>
            <pc:docMk/>
            <pc:sldMk cId="3133916405" sldId="319"/>
            <ac:inkMk id="104" creationId="{B265F96F-1081-C34D-4B6D-5BC10B2CE80E}"/>
          </ac:inkMkLst>
        </pc:inkChg>
      </pc:sldChg>
      <pc:sldChg chg="addSp delSp modSp mod">
        <pc:chgData name="Fuentes-Cabrera, Miguel" userId="1bb9fb8f-7ff7-4823-9c46-dbbc0dc47453" providerId="ADAL" clId="{D16B89D3-8BA8-4A70-AE12-51DA2A171821}" dt="2025-11-15T21:38:29.933" v="416"/>
        <pc:sldMkLst>
          <pc:docMk/>
          <pc:sldMk cId="92387044" sldId="320"/>
        </pc:sldMkLst>
        <pc:inkChg chg="add reco">
          <ac:chgData name="Fuentes-Cabrera, Miguel" userId="1bb9fb8f-7ff7-4823-9c46-dbbc0dc47453" providerId="ADAL" clId="{D16B89D3-8BA8-4A70-AE12-51DA2A171821}" dt="2025-11-15T21:35:08.428" v="68"/>
          <ac:inkMkLst>
            <pc:docMk/>
            <pc:sldMk cId="92387044" sldId="320"/>
            <ac:inkMk id="35" creationId="{726F2C92-6D91-896F-7F46-29994DD6CB8F}"/>
          </ac:inkMkLst>
        </pc:inkChg>
        <pc:inkChg chg="add reco">
          <ac:chgData name="Fuentes-Cabrera, Miguel" userId="1bb9fb8f-7ff7-4823-9c46-dbbc0dc47453" providerId="ADAL" clId="{D16B89D3-8BA8-4A70-AE12-51DA2A171821}" dt="2025-11-15T21:35:11.978" v="76"/>
          <ac:inkMkLst>
            <pc:docMk/>
            <pc:sldMk cId="92387044" sldId="320"/>
            <ac:inkMk id="43" creationId="{EC85F79A-6EA6-E9FE-B027-2958151B2C24}"/>
          </ac:inkMkLst>
        </pc:inkChg>
        <pc:inkChg chg="add reco">
          <ac:chgData name="Fuentes-Cabrera, Miguel" userId="1bb9fb8f-7ff7-4823-9c46-dbbc0dc47453" providerId="ADAL" clId="{D16B89D3-8BA8-4A70-AE12-51DA2A171821}" dt="2025-11-15T21:35:11.978" v="76"/>
          <ac:inkMkLst>
            <pc:docMk/>
            <pc:sldMk cId="92387044" sldId="320"/>
            <ac:inkMk id="44" creationId="{08504184-6032-B46A-89FD-9013F907CC25}"/>
          </ac:inkMkLst>
        </pc:inkChg>
        <pc:inkChg chg="add mod reco modStrokes">
          <ac:chgData name="Fuentes-Cabrera, Miguel" userId="1bb9fb8f-7ff7-4823-9c46-dbbc0dc47453" providerId="ADAL" clId="{D16B89D3-8BA8-4A70-AE12-51DA2A171821}" dt="2025-11-15T21:35:17.177" v="82"/>
          <ac:inkMkLst>
            <pc:docMk/>
            <pc:sldMk cId="92387044" sldId="320"/>
            <ac:inkMk id="49" creationId="{79B3A033-927A-009B-B45C-C909194A4916}"/>
          </ac:inkMkLst>
        </pc:inkChg>
        <pc:inkChg chg="add reco">
          <ac:chgData name="Fuentes-Cabrera, Miguel" userId="1bb9fb8f-7ff7-4823-9c46-dbbc0dc47453" providerId="ADAL" clId="{D16B89D3-8BA8-4A70-AE12-51DA2A171821}" dt="2025-11-15T21:35:20.332" v="85"/>
          <ac:inkMkLst>
            <pc:docMk/>
            <pc:sldMk cId="92387044" sldId="320"/>
            <ac:inkMk id="52" creationId="{6A1B3DA9-6AE7-FB8F-6E81-6100D515AF37}"/>
          </ac:inkMkLst>
        </pc:inkChg>
        <pc:inkChg chg="add">
          <ac:chgData name="Fuentes-Cabrera, Miguel" userId="1bb9fb8f-7ff7-4823-9c46-dbbc0dc47453" providerId="ADAL" clId="{D16B89D3-8BA8-4A70-AE12-51DA2A171821}" dt="2025-11-15T21:35:28.220" v="104"/>
          <ac:inkMkLst>
            <pc:docMk/>
            <pc:sldMk cId="92387044" sldId="320"/>
            <ac:inkMk id="71" creationId="{58628873-E7F6-D2BB-426A-E1F72D23E431}"/>
          </ac:inkMkLst>
        </pc:inkChg>
        <pc:inkChg chg="add reco">
          <ac:chgData name="Fuentes-Cabrera, Miguel" userId="1bb9fb8f-7ff7-4823-9c46-dbbc0dc47453" providerId="ADAL" clId="{D16B89D3-8BA8-4A70-AE12-51DA2A171821}" dt="2025-11-15T21:35:28.937" v="105"/>
          <ac:inkMkLst>
            <pc:docMk/>
            <pc:sldMk cId="92387044" sldId="320"/>
            <ac:inkMk id="72" creationId="{C3E05D1B-ADAD-6AB8-C16D-782EE5E9D5D8}"/>
          </ac:inkMkLst>
        </pc:inkChg>
        <pc:inkChg chg="add reco">
          <ac:chgData name="Fuentes-Cabrera, Miguel" userId="1bb9fb8f-7ff7-4823-9c46-dbbc0dc47453" providerId="ADAL" clId="{D16B89D3-8BA8-4A70-AE12-51DA2A171821}" dt="2025-11-15T21:35:28.937" v="105"/>
          <ac:inkMkLst>
            <pc:docMk/>
            <pc:sldMk cId="92387044" sldId="320"/>
            <ac:inkMk id="74" creationId="{D3C854B8-2498-DDEA-8469-56B603AB988B}"/>
          </ac:inkMkLst>
        </pc:inkChg>
        <pc:inkChg chg="add reco">
          <ac:chgData name="Fuentes-Cabrera, Miguel" userId="1bb9fb8f-7ff7-4823-9c46-dbbc0dc47453" providerId="ADAL" clId="{D16B89D3-8BA8-4A70-AE12-51DA2A171821}" dt="2025-11-15T21:35:49.803" v="140"/>
          <ac:inkMkLst>
            <pc:docMk/>
            <pc:sldMk cId="92387044" sldId="320"/>
            <ac:inkMk id="109" creationId="{50BF2037-CD7F-1342-51DE-E90962196880}"/>
          </ac:inkMkLst>
        </pc:inkChg>
        <pc:inkChg chg="add reco">
          <ac:chgData name="Fuentes-Cabrera, Miguel" userId="1bb9fb8f-7ff7-4823-9c46-dbbc0dc47453" providerId="ADAL" clId="{D16B89D3-8BA8-4A70-AE12-51DA2A171821}" dt="2025-11-15T21:35:51.677" v="143"/>
          <ac:inkMkLst>
            <pc:docMk/>
            <pc:sldMk cId="92387044" sldId="320"/>
            <ac:inkMk id="112" creationId="{CBEA426D-357E-3D95-19BD-F56D293C3A56}"/>
          </ac:inkMkLst>
        </pc:inkChg>
        <pc:inkChg chg="add reco">
          <ac:chgData name="Fuentes-Cabrera, Miguel" userId="1bb9fb8f-7ff7-4823-9c46-dbbc0dc47453" providerId="ADAL" clId="{D16B89D3-8BA8-4A70-AE12-51DA2A171821}" dt="2025-11-15T21:36:31.566" v="216"/>
          <ac:inkMkLst>
            <pc:docMk/>
            <pc:sldMk cId="92387044" sldId="320"/>
            <ac:inkMk id="180" creationId="{57F0E64C-D18D-C052-23B6-6CF3A566F4E4}"/>
          </ac:inkMkLst>
        </pc:inkChg>
        <pc:inkChg chg="add reco">
          <ac:chgData name="Fuentes-Cabrera, Miguel" userId="1bb9fb8f-7ff7-4823-9c46-dbbc0dc47453" providerId="ADAL" clId="{D16B89D3-8BA8-4A70-AE12-51DA2A171821}" dt="2025-11-15T21:36:37.197" v="221"/>
          <ac:inkMkLst>
            <pc:docMk/>
            <pc:sldMk cId="92387044" sldId="320"/>
            <ac:inkMk id="185" creationId="{0B987D7E-0E1B-D7A2-D76B-BC1BBB2205C6}"/>
          </ac:inkMkLst>
        </pc:inkChg>
        <pc:inkChg chg="add reco">
          <ac:chgData name="Fuentes-Cabrera, Miguel" userId="1bb9fb8f-7ff7-4823-9c46-dbbc0dc47453" providerId="ADAL" clId="{D16B89D3-8BA8-4A70-AE12-51DA2A171821}" dt="2025-11-15T21:36:42.834" v="231"/>
          <ac:inkMkLst>
            <pc:docMk/>
            <pc:sldMk cId="92387044" sldId="320"/>
            <ac:inkMk id="195" creationId="{5A2762C6-37AF-45CD-0DE0-C77D9F0AE3BE}"/>
          </ac:inkMkLst>
        </pc:inkChg>
        <pc:inkChg chg="add">
          <ac:chgData name="Fuentes-Cabrera, Miguel" userId="1bb9fb8f-7ff7-4823-9c46-dbbc0dc47453" providerId="ADAL" clId="{D16B89D3-8BA8-4A70-AE12-51DA2A171821}" dt="2025-11-15T21:36:51.736" v="250"/>
          <ac:inkMkLst>
            <pc:docMk/>
            <pc:sldMk cId="92387044" sldId="320"/>
            <ac:inkMk id="213" creationId="{2CF3BF9D-C613-854B-49D8-E89AFC5F627D}"/>
          </ac:inkMkLst>
        </pc:inkChg>
        <pc:inkChg chg="add">
          <ac:chgData name="Fuentes-Cabrera, Miguel" userId="1bb9fb8f-7ff7-4823-9c46-dbbc0dc47453" providerId="ADAL" clId="{D16B89D3-8BA8-4A70-AE12-51DA2A171821}" dt="2025-11-15T21:36:51.885" v="251"/>
          <ac:inkMkLst>
            <pc:docMk/>
            <pc:sldMk cId="92387044" sldId="320"/>
            <ac:inkMk id="214" creationId="{102BE337-302B-8FF2-570C-11C1111EC698}"/>
          </ac:inkMkLst>
        </pc:inkChg>
        <pc:inkChg chg="add reco">
          <ac:chgData name="Fuentes-Cabrera, Miguel" userId="1bb9fb8f-7ff7-4823-9c46-dbbc0dc47453" providerId="ADAL" clId="{D16B89D3-8BA8-4A70-AE12-51DA2A171821}" dt="2025-11-15T21:36:52.836" v="254"/>
          <ac:inkMkLst>
            <pc:docMk/>
            <pc:sldMk cId="92387044" sldId="320"/>
            <ac:inkMk id="218" creationId="{D674D0D4-740A-6D4B-0AA7-3D1E97D4FEAE}"/>
          </ac:inkMkLst>
        </pc:inkChg>
        <pc:inkChg chg="add">
          <ac:chgData name="Fuentes-Cabrera, Miguel" userId="1bb9fb8f-7ff7-4823-9c46-dbbc0dc47453" providerId="ADAL" clId="{D16B89D3-8BA8-4A70-AE12-51DA2A171821}" dt="2025-11-15T21:36:55.814" v="262"/>
          <ac:inkMkLst>
            <pc:docMk/>
            <pc:sldMk cId="92387044" sldId="320"/>
            <ac:inkMk id="226" creationId="{68A8F975-C3EE-AD2D-10FC-81AAD9F817A9}"/>
          </ac:inkMkLst>
        </pc:inkChg>
        <pc:inkChg chg="add reco">
          <ac:chgData name="Fuentes-Cabrera, Miguel" userId="1bb9fb8f-7ff7-4823-9c46-dbbc0dc47453" providerId="ADAL" clId="{D16B89D3-8BA8-4A70-AE12-51DA2A171821}" dt="2025-11-15T21:37:06.136" v="274"/>
          <ac:inkMkLst>
            <pc:docMk/>
            <pc:sldMk cId="92387044" sldId="320"/>
            <ac:inkMk id="237" creationId="{5E94744F-0732-6C59-516E-2F0C1458E6B6}"/>
          </ac:inkMkLst>
        </pc:inkChg>
        <pc:inkChg chg="add reco">
          <ac:chgData name="Fuentes-Cabrera, Miguel" userId="1bb9fb8f-7ff7-4823-9c46-dbbc0dc47453" providerId="ADAL" clId="{D16B89D3-8BA8-4A70-AE12-51DA2A171821}" dt="2025-11-15T21:37:11.366" v="287"/>
          <ac:inkMkLst>
            <pc:docMk/>
            <pc:sldMk cId="92387044" sldId="320"/>
            <ac:inkMk id="250" creationId="{A002D8D2-106C-F87F-7792-345FC951FFF7}"/>
          </ac:inkMkLst>
        </pc:inkChg>
        <pc:inkChg chg="add">
          <ac:chgData name="Fuentes-Cabrera, Miguel" userId="1bb9fb8f-7ff7-4823-9c46-dbbc0dc47453" providerId="ADAL" clId="{D16B89D3-8BA8-4A70-AE12-51DA2A171821}" dt="2025-11-15T21:37:14.234" v="296"/>
          <ac:inkMkLst>
            <pc:docMk/>
            <pc:sldMk cId="92387044" sldId="320"/>
            <ac:inkMk id="259" creationId="{FFA14F69-FAF6-B7FC-75D1-E9DE5BF6F6A1}"/>
          </ac:inkMkLst>
        </pc:inkChg>
        <pc:inkChg chg="add">
          <ac:chgData name="Fuentes-Cabrera, Miguel" userId="1bb9fb8f-7ff7-4823-9c46-dbbc0dc47453" providerId="ADAL" clId="{D16B89D3-8BA8-4A70-AE12-51DA2A171821}" dt="2025-11-15T21:37:14.383" v="297"/>
          <ac:inkMkLst>
            <pc:docMk/>
            <pc:sldMk cId="92387044" sldId="320"/>
            <ac:inkMk id="260" creationId="{E7A760D2-BEF8-708E-09CA-B9F0D49036E4}"/>
          </ac:inkMkLst>
        </pc:inkChg>
        <pc:inkChg chg="add">
          <ac:chgData name="Fuentes-Cabrera, Miguel" userId="1bb9fb8f-7ff7-4823-9c46-dbbc0dc47453" providerId="ADAL" clId="{D16B89D3-8BA8-4A70-AE12-51DA2A171821}" dt="2025-11-15T21:37:14.497" v="298"/>
          <ac:inkMkLst>
            <pc:docMk/>
            <pc:sldMk cId="92387044" sldId="320"/>
            <ac:inkMk id="261" creationId="{BAE93331-0808-E051-874E-7E47AC2916D4}"/>
          </ac:inkMkLst>
        </pc:inkChg>
        <pc:inkChg chg="add reco">
          <ac:chgData name="Fuentes-Cabrera, Miguel" userId="1bb9fb8f-7ff7-4823-9c46-dbbc0dc47453" providerId="ADAL" clId="{D16B89D3-8BA8-4A70-AE12-51DA2A171821}" dt="2025-11-15T21:37:15.069" v="299"/>
          <ac:inkMkLst>
            <pc:docMk/>
            <pc:sldMk cId="92387044" sldId="320"/>
            <ac:inkMk id="262" creationId="{8B9BDCE0-C5F6-380E-621C-7D94E7B81C37}"/>
          </ac:inkMkLst>
        </pc:inkChg>
        <pc:inkChg chg="add reco">
          <ac:chgData name="Fuentes-Cabrera, Miguel" userId="1bb9fb8f-7ff7-4823-9c46-dbbc0dc47453" providerId="ADAL" clId="{D16B89D3-8BA8-4A70-AE12-51DA2A171821}" dt="2025-11-15T21:37:23.407" v="313"/>
          <ac:inkMkLst>
            <pc:docMk/>
            <pc:sldMk cId="92387044" sldId="320"/>
            <ac:inkMk id="275" creationId="{3CFC03AE-1118-D158-F46E-6A4BE82716D0}"/>
          </ac:inkMkLst>
        </pc:inkChg>
        <pc:inkChg chg="add reco">
          <ac:chgData name="Fuentes-Cabrera, Miguel" userId="1bb9fb8f-7ff7-4823-9c46-dbbc0dc47453" providerId="ADAL" clId="{D16B89D3-8BA8-4A70-AE12-51DA2A171821}" dt="2025-11-15T21:37:23.407" v="313"/>
          <ac:inkMkLst>
            <pc:docMk/>
            <pc:sldMk cId="92387044" sldId="320"/>
            <ac:inkMk id="276" creationId="{D3AF2CA0-076A-7BF9-9E0D-20ED83A6689B}"/>
          </ac:inkMkLst>
        </pc:inkChg>
        <pc:inkChg chg="add reco">
          <ac:chgData name="Fuentes-Cabrera, Miguel" userId="1bb9fb8f-7ff7-4823-9c46-dbbc0dc47453" providerId="ADAL" clId="{D16B89D3-8BA8-4A70-AE12-51DA2A171821}" dt="2025-11-15T21:37:25.387" v="319"/>
          <ac:inkMkLst>
            <pc:docMk/>
            <pc:sldMk cId="92387044" sldId="320"/>
            <ac:inkMk id="282" creationId="{80D039DE-F7A1-CE34-FED6-02682684B634}"/>
          </ac:inkMkLst>
        </pc:inkChg>
        <pc:inkChg chg="add">
          <ac:chgData name="Fuentes-Cabrera, Miguel" userId="1bb9fb8f-7ff7-4823-9c46-dbbc0dc47453" providerId="ADAL" clId="{D16B89D3-8BA8-4A70-AE12-51DA2A171821}" dt="2025-11-15T21:37:25.512" v="320"/>
          <ac:inkMkLst>
            <pc:docMk/>
            <pc:sldMk cId="92387044" sldId="320"/>
            <ac:inkMk id="283" creationId="{16C61996-B4A2-9E7C-A71E-05AE7580F2D6}"/>
          </ac:inkMkLst>
        </pc:inkChg>
        <pc:inkChg chg="add">
          <ac:chgData name="Fuentes-Cabrera, Miguel" userId="1bb9fb8f-7ff7-4823-9c46-dbbc0dc47453" providerId="ADAL" clId="{D16B89D3-8BA8-4A70-AE12-51DA2A171821}" dt="2025-11-15T21:37:25.661" v="321"/>
          <ac:inkMkLst>
            <pc:docMk/>
            <pc:sldMk cId="92387044" sldId="320"/>
            <ac:inkMk id="284" creationId="{8381C86C-BE3B-63AA-22C4-D357B292DC44}"/>
          </ac:inkMkLst>
        </pc:inkChg>
        <pc:inkChg chg="add">
          <ac:chgData name="Fuentes-Cabrera, Miguel" userId="1bb9fb8f-7ff7-4823-9c46-dbbc0dc47453" providerId="ADAL" clId="{D16B89D3-8BA8-4A70-AE12-51DA2A171821}" dt="2025-11-15T21:37:25.796" v="322"/>
          <ac:inkMkLst>
            <pc:docMk/>
            <pc:sldMk cId="92387044" sldId="320"/>
            <ac:inkMk id="285" creationId="{EDC845ED-33B4-3151-E0A9-7D17320B96D3}"/>
          </ac:inkMkLst>
        </pc:inkChg>
        <pc:inkChg chg="add">
          <ac:chgData name="Fuentes-Cabrera, Miguel" userId="1bb9fb8f-7ff7-4823-9c46-dbbc0dc47453" providerId="ADAL" clId="{D16B89D3-8BA8-4A70-AE12-51DA2A171821}" dt="2025-11-15T21:37:25.946" v="323"/>
          <ac:inkMkLst>
            <pc:docMk/>
            <pc:sldMk cId="92387044" sldId="320"/>
            <ac:inkMk id="286" creationId="{28906E9A-A6A2-6788-A6A9-B2CC09547EA3}"/>
          </ac:inkMkLst>
        </pc:inkChg>
        <pc:inkChg chg="add reco">
          <ac:chgData name="Fuentes-Cabrera, Miguel" userId="1bb9fb8f-7ff7-4823-9c46-dbbc0dc47453" providerId="ADAL" clId="{D16B89D3-8BA8-4A70-AE12-51DA2A171821}" dt="2025-11-15T21:37:28.487" v="328"/>
          <ac:inkMkLst>
            <pc:docMk/>
            <pc:sldMk cId="92387044" sldId="320"/>
            <ac:inkMk id="291" creationId="{4C41F650-69B9-3C0B-20D2-03B16B1594D4}"/>
          </ac:inkMkLst>
        </pc:inkChg>
        <pc:inkChg chg="add reco">
          <ac:chgData name="Fuentes-Cabrera, Miguel" userId="1bb9fb8f-7ff7-4823-9c46-dbbc0dc47453" providerId="ADAL" clId="{D16B89D3-8BA8-4A70-AE12-51DA2A171821}" dt="2025-11-15T21:37:30.268" v="331"/>
          <ac:inkMkLst>
            <pc:docMk/>
            <pc:sldMk cId="92387044" sldId="320"/>
            <ac:inkMk id="294" creationId="{21BCA5F1-0189-06F6-EF0C-29F487C5A514}"/>
          </ac:inkMkLst>
        </pc:inkChg>
        <pc:inkChg chg="add reco">
          <ac:chgData name="Fuentes-Cabrera, Miguel" userId="1bb9fb8f-7ff7-4823-9c46-dbbc0dc47453" providerId="ADAL" clId="{D16B89D3-8BA8-4A70-AE12-51DA2A171821}" dt="2025-11-15T21:37:35.795" v="335"/>
          <ac:inkMkLst>
            <pc:docMk/>
            <pc:sldMk cId="92387044" sldId="320"/>
            <ac:inkMk id="298" creationId="{32876881-C1AC-D8DA-070E-33C02638F369}"/>
          </ac:inkMkLst>
        </pc:inkChg>
        <pc:inkChg chg="add reco">
          <ac:chgData name="Fuentes-Cabrera, Miguel" userId="1bb9fb8f-7ff7-4823-9c46-dbbc0dc47453" providerId="ADAL" clId="{D16B89D3-8BA8-4A70-AE12-51DA2A171821}" dt="2025-11-15T21:37:36.966" v="338"/>
          <ac:inkMkLst>
            <pc:docMk/>
            <pc:sldMk cId="92387044" sldId="320"/>
            <ac:inkMk id="301" creationId="{C21C1B5C-ECF6-C08B-2758-A8D17A4E8A2C}"/>
          </ac:inkMkLst>
        </pc:inkChg>
        <pc:inkChg chg="add reco">
          <ac:chgData name="Fuentes-Cabrera, Miguel" userId="1bb9fb8f-7ff7-4823-9c46-dbbc0dc47453" providerId="ADAL" clId="{D16B89D3-8BA8-4A70-AE12-51DA2A171821}" dt="2025-11-15T21:37:38.269" v="342"/>
          <ac:inkMkLst>
            <pc:docMk/>
            <pc:sldMk cId="92387044" sldId="320"/>
            <ac:inkMk id="305" creationId="{69547414-F4FB-3423-5AFA-A3C9471ADBE6}"/>
          </ac:inkMkLst>
        </pc:inkChg>
        <pc:inkChg chg="add reco">
          <ac:chgData name="Fuentes-Cabrera, Miguel" userId="1bb9fb8f-7ff7-4823-9c46-dbbc0dc47453" providerId="ADAL" clId="{D16B89D3-8BA8-4A70-AE12-51DA2A171821}" dt="2025-11-15T21:37:41.228" v="347"/>
          <ac:inkMkLst>
            <pc:docMk/>
            <pc:sldMk cId="92387044" sldId="320"/>
            <ac:inkMk id="310" creationId="{D2EF412C-E6E7-312C-9431-09A3FA686C92}"/>
          </ac:inkMkLst>
        </pc:inkChg>
        <pc:inkChg chg="add reco">
          <ac:chgData name="Fuentes-Cabrera, Miguel" userId="1bb9fb8f-7ff7-4823-9c46-dbbc0dc47453" providerId="ADAL" clId="{D16B89D3-8BA8-4A70-AE12-51DA2A171821}" dt="2025-11-15T21:37:42.905" v="350"/>
          <ac:inkMkLst>
            <pc:docMk/>
            <pc:sldMk cId="92387044" sldId="320"/>
            <ac:inkMk id="313" creationId="{2228A81F-2D69-F3C8-21FF-8BD05A4E7FA6}"/>
          </ac:inkMkLst>
        </pc:inkChg>
        <pc:inkChg chg="add">
          <ac:chgData name="Fuentes-Cabrera, Miguel" userId="1bb9fb8f-7ff7-4823-9c46-dbbc0dc47453" providerId="ADAL" clId="{D16B89D3-8BA8-4A70-AE12-51DA2A171821}" dt="2025-11-15T21:37:44.865" v="357"/>
          <ac:inkMkLst>
            <pc:docMk/>
            <pc:sldMk cId="92387044" sldId="320"/>
            <ac:inkMk id="320" creationId="{B48A8C95-F44E-755D-B2FC-3668DCA99333}"/>
          </ac:inkMkLst>
        </pc:inkChg>
        <pc:inkChg chg="add">
          <ac:chgData name="Fuentes-Cabrera, Miguel" userId="1bb9fb8f-7ff7-4823-9c46-dbbc0dc47453" providerId="ADAL" clId="{D16B89D3-8BA8-4A70-AE12-51DA2A171821}" dt="2025-11-15T21:37:45.013" v="358"/>
          <ac:inkMkLst>
            <pc:docMk/>
            <pc:sldMk cId="92387044" sldId="320"/>
            <ac:inkMk id="321" creationId="{4F097321-A1FD-E9A9-5A8C-AA7E458C690B}"/>
          </ac:inkMkLst>
        </pc:inkChg>
        <pc:inkChg chg="add">
          <ac:chgData name="Fuentes-Cabrera, Miguel" userId="1bb9fb8f-7ff7-4823-9c46-dbbc0dc47453" providerId="ADAL" clId="{D16B89D3-8BA8-4A70-AE12-51DA2A171821}" dt="2025-11-15T21:37:45.145" v="359"/>
          <ac:inkMkLst>
            <pc:docMk/>
            <pc:sldMk cId="92387044" sldId="320"/>
            <ac:inkMk id="322" creationId="{DF0464B1-7F30-1FD6-C08E-D04B27D95150}"/>
          </ac:inkMkLst>
        </pc:inkChg>
        <pc:inkChg chg="add reco">
          <ac:chgData name="Fuentes-Cabrera, Miguel" userId="1bb9fb8f-7ff7-4823-9c46-dbbc0dc47453" providerId="ADAL" clId="{D16B89D3-8BA8-4A70-AE12-51DA2A171821}" dt="2025-11-15T21:37:49.765" v="369"/>
          <ac:inkMkLst>
            <pc:docMk/>
            <pc:sldMk cId="92387044" sldId="320"/>
            <ac:inkMk id="333" creationId="{4F1E4A82-0C52-9978-22DE-7339BA1E6EF1}"/>
          </ac:inkMkLst>
        </pc:inkChg>
        <pc:inkChg chg="add">
          <ac:chgData name="Fuentes-Cabrera, Miguel" userId="1bb9fb8f-7ff7-4823-9c46-dbbc0dc47453" providerId="ADAL" clId="{D16B89D3-8BA8-4A70-AE12-51DA2A171821}" dt="2025-11-15T21:37:50.760" v="370"/>
          <ac:inkMkLst>
            <pc:docMk/>
            <pc:sldMk cId="92387044" sldId="320"/>
            <ac:inkMk id="334" creationId="{5E7F8E7B-B61C-2C5D-B52D-5D4443B70BEC}"/>
          </ac:inkMkLst>
        </pc:inkChg>
        <pc:inkChg chg="add">
          <ac:chgData name="Fuentes-Cabrera, Miguel" userId="1bb9fb8f-7ff7-4823-9c46-dbbc0dc47453" providerId="ADAL" clId="{D16B89D3-8BA8-4A70-AE12-51DA2A171821}" dt="2025-11-15T21:37:56.061" v="379"/>
          <ac:inkMkLst>
            <pc:docMk/>
            <pc:sldMk cId="92387044" sldId="320"/>
            <ac:inkMk id="343" creationId="{FD6460F4-09A0-FC95-AFEC-3956811B9BC1}"/>
          </ac:inkMkLst>
        </pc:inkChg>
        <pc:inkChg chg="add reco">
          <ac:chgData name="Fuentes-Cabrera, Miguel" userId="1bb9fb8f-7ff7-4823-9c46-dbbc0dc47453" providerId="ADAL" clId="{D16B89D3-8BA8-4A70-AE12-51DA2A171821}" dt="2025-11-15T21:37:59.304" v="387"/>
          <ac:inkMkLst>
            <pc:docMk/>
            <pc:sldMk cId="92387044" sldId="320"/>
            <ac:inkMk id="351" creationId="{E25BFF2A-D364-CE94-901F-FF567E745A2F}"/>
          </ac:inkMkLst>
        </pc:inkChg>
        <pc:inkChg chg="add reco">
          <ac:chgData name="Fuentes-Cabrera, Miguel" userId="1bb9fb8f-7ff7-4823-9c46-dbbc0dc47453" providerId="ADAL" clId="{D16B89D3-8BA8-4A70-AE12-51DA2A171821}" dt="2025-11-15T21:37:59.304" v="387"/>
          <ac:inkMkLst>
            <pc:docMk/>
            <pc:sldMk cId="92387044" sldId="320"/>
            <ac:inkMk id="352" creationId="{8F24ECB8-B27A-13DC-0FC0-40DA9E0A74EF}"/>
          </ac:inkMkLst>
        </pc:inkChg>
        <pc:inkChg chg="add reco">
          <ac:chgData name="Fuentes-Cabrera, Miguel" userId="1bb9fb8f-7ff7-4823-9c46-dbbc0dc47453" providerId="ADAL" clId="{D16B89D3-8BA8-4A70-AE12-51DA2A171821}" dt="2025-11-15T21:38:02.466" v="396"/>
          <ac:inkMkLst>
            <pc:docMk/>
            <pc:sldMk cId="92387044" sldId="320"/>
            <ac:inkMk id="361" creationId="{4C4F2F9C-0FA7-8381-FF9C-355ABC3C3A9D}"/>
          </ac:inkMkLst>
        </pc:inkChg>
        <pc:inkChg chg="add">
          <ac:chgData name="Fuentes-Cabrera, Miguel" userId="1bb9fb8f-7ff7-4823-9c46-dbbc0dc47453" providerId="ADAL" clId="{D16B89D3-8BA8-4A70-AE12-51DA2A171821}" dt="2025-11-15T21:38:21.497" v="397"/>
          <ac:inkMkLst>
            <pc:docMk/>
            <pc:sldMk cId="92387044" sldId="320"/>
            <ac:inkMk id="362" creationId="{DB350C72-4036-144D-5D21-7909F04078F3}"/>
          </ac:inkMkLst>
        </pc:inkChg>
        <pc:inkChg chg="add reco">
          <ac:chgData name="Fuentes-Cabrera, Miguel" userId="1bb9fb8f-7ff7-4823-9c46-dbbc0dc47453" providerId="ADAL" clId="{D16B89D3-8BA8-4A70-AE12-51DA2A171821}" dt="2025-11-15T21:38:29.933" v="416"/>
          <ac:inkMkLst>
            <pc:docMk/>
            <pc:sldMk cId="92387044" sldId="320"/>
            <ac:inkMk id="382" creationId="{F23F50B0-04C3-EA42-D46A-7EE471EC0E84}"/>
          </ac:inkMkLst>
        </pc:inkChg>
      </pc:sldChg>
      <pc:sldChg chg="addSp delSp mod">
        <pc:chgData name="Fuentes-Cabrera, Miguel" userId="1bb9fb8f-7ff7-4823-9c46-dbbc0dc47453" providerId="ADAL" clId="{D16B89D3-8BA8-4A70-AE12-51DA2A171821}" dt="2025-11-15T21:39:37.408" v="444"/>
        <pc:sldMkLst>
          <pc:docMk/>
          <pc:sldMk cId="3770622086" sldId="321"/>
        </pc:sldMkLst>
        <pc:inkChg chg="add">
          <ac:chgData name="Fuentes-Cabrera, Miguel" userId="1bb9fb8f-7ff7-4823-9c46-dbbc0dc47453" providerId="ADAL" clId="{D16B89D3-8BA8-4A70-AE12-51DA2A171821}" dt="2025-11-15T21:39:23.192" v="433"/>
          <ac:inkMkLst>
            <pc:docMk/>
            <pc:sldMk cId="3770622086" sldId="321"/>
            <ac:inkMk id="2" creationId="{9012A10E-9AAB-01D8-95F0-ABA0DB851226}"/>
          </ac:inkMkLst>
        </pc:inkChg>
        <pc:inkChg chg="add">
          <ac:chgData name="Fuentes-Cabrera, Miguel" userId="1bb9fb8f-7ff7-4823-9c46-dbbc0dc47453" providerId="ADAL" clId="{D16B89D3-8BA8-4A70-AE12-51DA2A171821}" dt="2025-11-15T21:39:27.376" v="434"/>
          <ac:inkMkLst>
            <pc:docMk/>
            <pc:sldMk cId="3770622086" sldId="321"/>
            <ac:inkMk id="4" creationId="{5C7701B1-4CA6-14F8-D8A1-363B51C562E8}"/>
          </ac:inkMkLst>
        </pc:inkChg>
        <pc:inkChg chg="add">
          <ac:chgData name="Fuentes-Cabrera, Miguel" userId="1bb9fb8f-7ff7-4823-9c46-dbbc0dc47453" providerId="ADAL" clId="{D16B89D3-8BA8-4A70-AE12-51DA2A171821}" dt="2025-11-15T21:39:32.526" v="435"/>
          <ac:inkMkLst>
            <pc:docMk/>
            <pc:sldMk cId="3770622086" sldId="321"/>
            <ac:inkMk id="5" creationId="{D914CB54-07CE-E50B-4FF6-4E51815313E6}"/>
          </ac:inkMkLst>
        </pc:inkChg>
        <pc:inkChg chg="add reco">
          <ac:chgData name="Fuentes-Cabrera, Miguel" userId="1bb9fb8f-7ff7-4823-9c46-dbbc0dc47453" providerId="ADAL" clId="{D16B89D3-8BA8-4A70-AE12-51DA2A171821}" dt="2025-11-15T21:39:37.408" v="444"/>
          <ac:inkMkLst>
            <pc:docMk/>
            <pc:sldMk cId="3770622086" sldId="321"/>
            <ac:inkMk id="14" creationId="{B79E3069-9EBC-6660-C3AB-8F29D37748CA}"/>
          </ac:inkMkLst>
        </pc:inkChg>
        <pc:inkChg chg="add reco">
          <ac:chgData name="Fuentes-Cabrera, Miguel" userId="1bb9fb8f-7ff7-4823-9c46-dbbc0dc47453" providerId="ADAL" clId="{D16B89D3-8BA8-4A70-AE12-51DA2A171821}" dt="2025-11-15T21:39:37.408" v="444"/>
          <ac:inkMkLst>
            <pc:docMk/>
            <pc:sldMk cId="3770622086" sldId="321"/>
            <ac:inkMk id="15" creationId="{7914F887-68A7-CC6D-8B3D-DC56CB4B916A}"/>
          </ac:inkMkLst>
        </pc:inkChg>
      </pc:sldChg>
      <pc:sldChg chg="addSp delSp modSp mod">
        <pc:chgData name="Fuentes-Cabrera, Miguel" userId="1bb9fb8f-7ff7-4823-9c46-dbbc0dc47453" providerId="ADAL" clId="{D16B89D3-8BA8-4A70-AE12-51DA2A171821}" dt="2025-11-15T21:56:56.053" v="1078"/>
        <pc:sldMkLst>
          <pc:docMk/>
          <pc:sldMk cId="4199566496" sldId="322"/>
        </pc:sldMkLst>
        <pc:inkChg chg="add">
          <ac:chgData name="Fuentes-Cabrera, Miguel" userId="1bb9fb8f-7ff7-4823-9c46-dbbc0dc47453" providerId="ADAL" clId="{D16B89D3-8BA8-4A70-AE12-51DA2A171821}" dt="2025-11-15T21:54:50.600" v="859"/>
          <ac:inkMkLst>
            <pc:docMk/>
            <pc:sldMk cId="4199566496" sldId="322"/>
            <ac:inkMk id="11" creationId="{909A1EF4-9B76-0BED-5D53-1092D4889CEC}"/>
          </ac:inkMkLst>
        </pc:inkChg>
        <pc:inkChg chg="add reco">
          <ac:chgData name="Fuentes-Cabrera, Miguel" userId="1bb9fb8f-7ff7-4823-9c46-dbbc0dc47453" providerId="ADAL" clId="{D16B89D3-8BA8-4A70-AE12-51DA2A171821}" dt="2025-11-15T21:54:54.015" v="867"/>
          <ac:inkMkLst>
            <pc:docMk/>
            <pc:sldMk cId="4199566496" sldId="322"/>
            <ac:inkMk id="21" creationId="{B40C1ECB-EB7F-867D-DB98-1FF76D903354}"/>
          </ac:inkMkLst>
        </pc:inkChg>
        <pc:inkChg chg="add reco">
          <ac:chgData name="Fuentes-Cabrera, Miguel" userId="1bb9fb8f-7ff7-4823-9c46-dbbc0dc47453" providerId="ADAL" clId="{D16B89D3-8BA8-4A70-AE12-51DA2A171821}" dt="2025-11-15T21:54:54.015" v="867"/>
          <ac:inkMkLst>
            <pc:docMk/>
            <pc:sldMk cId="4199566496" sldId="322"/>
            <ac:inkMk id="22" creationId="{E4E26B36-5507-8DAD-4908-F5C9857A4BC7}"/>
          </ac:inkMkLst>
        </pc:inkChg>
        <pc:inkChg chg="add reco">
          <ac:chgData name="Fuentes-Cabrera, Miguel" userId="1bb9fb8f-7ff7-4823-9c46-dbbc0dc47453" providerId="ADAL" clId="{D16B89D3-8BA8-4A70-AE12-51DA2A171821}" dt="2025-11-15T21:54:54.015" v="867"/>
          <ac:inkMkLst>
            <pc:docMk/>
            <pc:sldMk cId="4199566496" sldId="322"/>
            <ac:inkMk id="23" creationId="{23258E25-5EE7-9237-7549-5C6284249F06}"/>
          </ac:inkMkLst>
        </pc:inkChg>
        <pc:inkChg chg="add reco">
          <ac:chgData name="Fuentes-Cabrera, Miguel" userId="1bb9fb8f-7ff7-4823-9c46-dbbc0dc47453" providerId="ADAL" clId="{D16B89D3-8BA8-4A70-AE12-51DA2A171821}" dt="2025-11-15T21:55:00.333" v="879"/>
          <ac:inkMkLst>
            <pc:docMk/>
            <pc:sldMk cId="4199566496" sldId="322"/>
            <ac:inkMk id="34" creationId="{A00C90E2-2628-C543-6332-BEEA17492DCD}"/>
          </ac:inkMkLst>
        </pc:inkChg>
        <pc:inkChg chg="add reco">
          <ac:chgData name="Fuentes-Cabrera, Miguel" userId="1bb9fb8f-7ff7-4823-9c46-dbbc0dc47453" providerId="ADAL" clId="{D16B89D3-8BA8-4A70-AE12-51DA2A171821}" dt="2025-11-15T21:55:00.333" v="879"/>
          <ac:inkMkLst>
            <pc:docMk/>
            <pc:sldMk cId="4199566496" sldId="322"/>
            <ac:inkMk id="35" creationId="{013F15F3-32B5-7C6C-39D0-8C8FF7EB9FA6}"/>
          </ac:inkMkLst>
        </pc:inkChg>
        <pc:inkChg chg="add reco">
          <ac:chgData name="Fuentes-Cabrera, Miguel" userId="1bb9fb8f-7ff7-4823-9c46-dbbc0dc47453" providerId="ADAL" clId="{D16B89D3-8BA8-4A70-AE12-51DA2A171821}" dt="2025-11-15T21:55:01.556" v="883"/>
          <ac:inkMkLst>
            <pc:docMk/>
            <pc:sldMk cId="4199566496" sldId="322"/>
            <ac:inkMk id="39" creationId="{70C3038B-08DD-AC2D-5438-3E5D449E627C}"/>
          </ac:inkMkLst>
        </pc:inkChg>
        <pc:inkChg chg="add">
          <ac:chgData name="Fuentes-Cabrera, Miguel" userId="1bb9fb8f-7ff7-4823-9c46-dbbc0dc47453" providerId="ADAL" clId="{D16B89D3-8BA8-4A70-AE12-51DA2A171821}" dt="2025-11-15T21:55:03.778" v="884"/>
          <ac:inkMkLst>
            <pc:docMk/>
            <pc:sldMk cId="4199566496" sldId="322"/>
            <ac:inkMk id="40" creationId="{DEAAB9A8-8D3D-312F-1A9B-116F6F576424}"/>
          </ac:inkMkLst>
        </pc:inkChg>
        <pc:inkChg chg="add reco">
          <ac:chgData name="Fuentes-Cabrera, Miguel" userId="1bb9fb8f-7ff7-4823-9c46-dbbc0dc47453" providerId="ADAL" clId="{D16B89D3-8BA8-4A70-AE12-51DA2A171821}" dt="2025-11-15T21:55:05.815" v="888"/>
          <ac:inkMkLst>
            <pc:docMk/>
            <pc:sldMk cId="4199566496" sldId="322"/>
            <ac:inkMk id="44" creationId="{3A756C4A-85CC-DBF9-EB4F-0747F32C78C8}"/>
          </ac:inkMkLst>
        </pc:inkChg>
        <pc:inkChg chg="add">
          <ac:chgData name="Fuentes-Cabrera, Miguel" userId="1bb9fb8f-7ff7-4823-9c46-dbbc0dc47453" providerId="ADAL" clId="{D16B89D3-8BA8-4A70-AE12-51DA2A171821}" dt="2025-11-15T21:55:06.673" v="889"/>
          <ac:inkMkLst>
            <pc:docMk/>
            <pc:sldMk cId="4199566496" sldId="322"/>
            <ac:inkMk id="45" creationId="{77B33B91-2A92-8012-31EC-1A732EE57C6A}"/>
          </ac:inkMkLst>
        </pc:inkChg>
        <pc:inkChg chg="add">
          <ac:chgData name="Fuentes-Cabrera, Miguel" userId="1bb9fb8f-7ff7-4823-9c46-dbbc0dc47453" providerId="ADAL" clId="{D16B89D3-8BA8-4A70-AE12-51DA2A171821}" dt="2025-11-15T21:55:06.857" v="890"/>
          <ac:inkMkLst>
            <pc:docMk/>
            <pc:sldMk cId="4199566496" sldId="322"/>
            <ac:inkMk id="46" creationId="{CB292DE8-03BB-BC5E-61F8-4A487EA76B70}"/>
          </ac:inkMkLst>
        </pc:inkChg>
        <pc:inkChg chg="add">
          <ac:chgData name="Fuentes-Cabrera, Miguel" userId="1bb9fb8f-7ff7-4823-9c46-dbbc0dc47453" providerId="ADAL" clId="{D16B89D3-8BA8-4A70-AE12-51DA2A171821}" dt="2025-11-15T21:55:07.010" v="891"/>
          <ac:inkMkLst>
            <pc:docMk/>
            <pc:sldMk cId="4199566496" sldId="322"/>
            <ac:inkMk id="47" creationId="{C8F27DEB-D320-039C-6732-1C268700F13D}"/>
          </ac:inkMkLst>
        </pc:inkChg>
        <pc:inkChg chg="add">
          <ac:chgData name="Fuentes-Cabrera, Miguel" userId="1bb9fb8f-7ff7-4823-9c46-dbbc0dc47453" providerId="ADAL" clId="{D16B89D3-8BA8-4A70-AE12-51DA2A171821}" dt="2025-11-15T21:55:07.123" v="892"/>
          <ac:inkMkLst>
            <pc:docMk/>
            <pc:sldMk cId="4199566496" sldId="322"/>
            <ac:inkMk id="48" creationId="{39AA168B-65C7-43EF-C9E9-7D79BE70F055}"/>
          </ac:inkMkLst>
        </pc:inkChg>
        <pc:inkChg chg="add">
          <ac:chgData name="Fuentes-Cabrera, Miguel" userId="1bb9fb8f-7ff7-4823-9c46-dbbc0dc47453" providerId="ADAL" clId="{D16B89D3-8BA8-4A70-AE12-51DA2A171821}" dt="2025-11-15T21:55:17.142" v="908"/>
          <ac:inkMkLst>
            <pc:docMk/>
            <pc:sldMk cId="4199566496" sldId="322"/>
            <ac:inkMk id="62" creationId="{F28D7887-9B46-A27E-179D-F92EFE63E315}"/>
          </ac:inkMkLst>
        </pc:inkChg>
        <pc:inkChg chg="add">
          <ac:chgData name="Fuentes-Cabrera, Miguel" userId="1bb9fb8f-7ff7-4823-9c46-dbbc0dc47453" providerId="ADAL" clId="{D16B89D3-8BA8-4A70-AE12-51DA2A171821}" dt="2025-11-15T21:55:17.771" v="909"/>
          <ac:inkMkLst>
            <pc:docMk/>
            <pc:sldMk cId="4199566496" sldId="322"/>
            <ac:inkMk id="63" creationId="{6EA099F6-B7DB-1592-E0EE-3383DFDB0DB4}"/>
          </ac:inkMkLst>
        </pc:inkChg>
        <pc:inkChg chg="add reco">
          <ac:chgData name="Fuentes-Cabrera, Miguel" userId="1bb9fb8f-7ff7-4823-9c46-dbbc0dc47453" providerId="ADAL" clId="{D16B89D3-8BA8-4A70-AE12-51DA2A171821}" dt="2025-11-15T21:55:18.772" v="910"/>
          <ac:inkMkLst>
            <pc:docMk/>
            <pc:sldMk cId="4199566496" sldId="322"/>
            <ac:inkMk id="64" creationId="{797CA78F-FEAB-0C50-52F7-13B1D912E69E}"/>
          </ac:inkMkLst>
        </pc:inkChg>
        <pc:inkChg chg="add">
          <ac:chgData name="Fuentes-Cabrera, Miguel" userId="1bb9fb8f-7ff7-4823-9c46-dbbc0dc47453" providerId="ADAL" clId="{D16B89D3-8BA8-4A70-AE12-51DA2A171821}" dt="2025-11-15T21:55:19.371" v="911"/>
          <ac:inkMkLst>
            <pc:docMk/>
            <pc:sldMk cId="4199566496" sldId="322"/>
            <ac:inkMk id="65" creationId="{B8FDED3D-749D-2C96-F68A-FD394D3B1713}"/>
          </ac:inkMkLst>
        </pc:inkChg>
        <pc:inkChg chg="add">
          <ac:chgData name="Fuentes-Cabrera, Miguel" userId="1bb9fb8f-7ff7-4823-9c46-dbbc0dc47453" providerId="ADAL" clId="{D16B89D3-8BA8-4A70-AE12-51DA2A171821}" dt="2025-11-15T21:55:30.570" v="935"/>
          <ac:inkMkLst>
            <pc:docMk/>
            <pc:sldMk cId="4199566496" sldId="322"/>
            <ac:inkMk id="89" creationId="{3F90C937-3603-5B31-3A41-76E6B37673AA}"/>
          </ac:inkMkLst>
        </pc:inkChg>
        <pc:inkChg chg="add reco">
          <ac:chgData name="Fuentes-Cabrera, Miguel" userId="1bb9fb8f-7ff7-4823-9c46-dbbc0dc47453" providerId="ADAL" clId="{D16B89D3-8BA8-4A70-AE12-51DA2A171821}" dt="2025-11-15T21:55:32.655" v="939"/>
          <ac:inkMkLst>
            <pc:docMk/>
            <pc:sldMk cId="4199566496" sldId="322"/>
            <ac:inkMk id="94" creationId="{0FA4D6B8-272F-3EFF-D5AD-B7515ACED6DE}"/>
          </ac:inkMkLst>
        </pc:inkChg>
        <pc:inkChg chg="add reco">
          <ac:chgData name="Fuentes-Cabrera, Miguel" userId="1bb9fb8f-7ff7-4823-9c46-dbbc0dc47453" providerId="ADAL" clId="{D16B89D3-8BA8-4A70-AE12-51DA2A171821}" dt="2025-11-15T21:55:32.655" v="939"/>
          <ac:inkMkLst>
            <pc:docMk/>
            <pc:sldMk cId="4199566496" sldId="322"/>
            <ac:inkMk id="96" creationId="{197930E1-6B0F-81D1-D31E-93333DE4D5AB}"/>
          </ac:inkMkLst>
        </pc:inkChg>
        <pc:inkChg chg="add">
          <ac:chgData name="Fuentes-Cabrera, Miguel" userId="1bb9fb8f-7ff7-4823-9c46-dbbc0dc47453" providerId="ADAL" clId="{D16B89D3-8BA8-4A70-AE12-51DA2A171821}" dt="2025-11-15T21:55:33.387" v="940"/>
          <ac:inkMkLst>
            <pc:docMk/>
            <pc:sldMk cId="4199566496" sldId="322"/>
            <ac:inkMk id="98" creationId="{40DFC956-F30E-496D-7A8D-8622DFA31547}"/>
          </ac:inkMkLst>
        </pc:inkChg>
        <pc:inkChg chg="add">
          <ac:chgData name="Fuentes-Cabrera, Miguel" userId="1bb9fb8f-7ff7-4823-9c46-dbbc0dc47453" providerId="ADAL" clId="{D16B89D3-8BA8-4A70-AE12-51DA2A171821}" dt="2025-11-15T21:55:35.037" v="943"/>
          <ac:inkMkLst>
            <pc:docMk/>
            <pc:sldMk cId="4199566496" sldId="322"/>
            <ac:inkMk id="101" creationId="{36FA676A-0015-33BA-2EE2-3CA5C65320C5}"/>
          </ac:inkMkLst>
        </pc:inkChg>
        <pc:inkChg chg="add reco">
          <ac:chgData name="Fuentes-Cabrera, Miguel" userId="1bb9fb8f-7ff7-4823-9c46-dbbc0dc47453" providerId="ADAL" clId="{D16B89D3-8BA8-4A70-AE12-51DA2A171821}" dt="2025-11-15T21:55:37.638" v="949"/>
          <ac:inkMkLst>
            <pc:docMk/>
            <pc:sldMk cId="4199566496" sldId="322"/>
            <ac:inkMk id="107" creationId="{8B0925AA-1C6C-3D22-DAAE-753F0A4817E6}"/>
          </ac:inkMkLst>
        </pc:inkChg>
        <pc:inkChg chg="add reco">
          <ac:chgData name="Fuentes-Cabrera, Miguel" userId="1bb9fb8f-7ff7-4823-9c46-dbbc0dc47453" providerId="ADAL" clId="{D16B89D3-8BA8-4A70-AE12-51DA2A171821}" dt="2025-11-15T21:55:37.638" v="949"/>
          <ac:inkMkLst>
            <pc:docMk/>
            <pc:sldMk cId="4199566496" sldId="322"/>
            <ac:inkMk id="108" creationId="{E43169AF-7AAB-3769-A045-308D4B2368F3}"/>
          </ac:inkMkLst>
        </pc:inkChg>
        <pc:inkChg chg="add reco">
          <ac:chgData name="Fuentes-Cabrera, Miguel" userId="1bb9fb8f-7ff7-4823-9c46-dbbc0dc47453" providerId="ADAL" clId="{D16B89D3-8BA8-4A70-AE12-51DA2A171821}" dt="2025-11-15T21:55:43.415" v="968"/>
          <ac:inkMkLst>
            <pc:docMk/>
            <pc:sldMk cId="4199566496" sldId="322"/>
            <ac:inkMk id="127" creationId="{78F60BC5-AD57-44FE-A99E-6AE12D700BDF}"/>
          </ac:inkMkLst>
        </pc:inkChg>
        <pc:inkChg chg="add reco">
          <ac:chgData name="Fuentes-Cabrera, Miguel" userId="1bb9fb8f-7ff7-4823-9c46-dbbc0dc47453" providerId="ADAL" clId="{D16B89D3-8BA8-4A70-AE12-51DA2A171821}" dt="2025-11-15T21:55:43.415" v="968"/>
          <ac:inkMkLst>
            <pc:docMk/>
            <pc:sldMk cId="4199566496" sldId="322"/>
            <ac:inkMk id="128" creationId="{02E8BD93-9ECE-D9AF-9322-422E0CFC022E}"/>
          </ac:inkMkLst>
        </pc:inkChg>
        <pc:inkChg chg="add reco">
          <ac:chgData name="Fuentes-Cabrera, Miguel" userId="1bb9fb8f-7ff7-4823-9c46-dbbc0dc47453" providerId="ADAL" clId="{D16B89D3-8BA8-4A70-AE12-51DA2A171821}" dt="2025-11-15T21:55:46.965" v="978"/>
          <ac:inkMkLst>
            <pc:docMk/>
            <pc:sldMk cId="4199566496" sldId="322"/>
            <ac:inkMk id="140" creationId="{91AE42DC-1514-28BA-6D89-08F735543C20}"/>
          </ac:inkMkLst>
        </pc:inkChg>
        <pc:inkChg chg="add">
          <ac:chgData name="Fuentes-Cabrera, Miguel" userId="1bb9fb8f-7ff7-4823-9c46-dbbc0dc47453" providerId="ADAL" clId="{D16B89D3-8BA8-4A70-AE12-51DA2A171821}" dt="2025-11-15T21:55:47.102" v="979"/>
          <ac:inkMkLst>
            <pc:docMk/>
            <pc:sldMk cId="4199566496" sldId="322"/>
            <ac:inkMk id="141" creationId="{1B456968-8B16-2A9E-97AE-C46A328C283A}"/>
          </ac:inkMkLst>
        </pc:inkChg>
        <pc:inkChg chg="add">
          <ac:chgData name="Fuentes-Cabrera, Miguel" userId="1bb9fb8f-7ff7-4823-9c46-dbbc0dc47453" providerId="ADAL" clId="{D16B89D3-8BA8-4A70-AE12-51DA2A171821}" dt="2025-11-15T21:55:51.175" v="980"/>
          <ac:inkMkLst>
            <pc:docMk/>
            <pc:sldMk cId="4199566496" sldId="322"/>
            <ac:inkMk id="142" creationId="{4FBD0EA3-D717-0F78-3220-50DF709970E9}"/>
          </ac:inkMkLst>
        </pc:inkChg>
        <pc:inkChg chg="add reco">
          <ac:chgData name="Fuentes-Cabrera, Miguel" userId="1bb9fb8f-7ff7-4823-9c46-dbbc0dc47453" providerId="ADAL" clId="{D16B89D3-8BA8-4A70-AE12-51DA2A171821}" dt="2025-11-15T21:55:57.854" v="993"/>
          <ac:inkMkLst>
            <pc:docMk/>
            <pc:sldMk cId="4199566496" sldId="322"/>
            <ac:inkMk id="156" creationId="{281C84CE-8CFB-229B-3790-9F7CCE462895}"/>
          </ac:inkMkLst>
        </pc:inkChg>
        <pc:inkChg chg="add reco">
          <ac:chgData name="Fuentes-Cabrera, Miguel" userId="1bb9fb8f-7ff7-4823-9c46-dbbc0dc47453" providerId="ADAL" clId="{D16B89D3-8BA8-4A70-AE12-51DA2A171821}" dt="2025-11-15T21:55:57.854" v="993"/>
          <ac:inkMkLst>
            <pc:docMk/>
            <pc:sldMk cId="4199566496" sldId="322"/>
            <ac:inkMk id="157" creationId="{89DC0573-BF7D-BD1A-3BD3-0A92D450D1E0}"/>
          </ac:inkMkLst>
        </pc:inkChg>
        <pc:inkChg chg="add reco">
          <ac:chgData name="Fuentes-Cabrera, Miguel" userId="1bb9fb8f-7ff7-4823-9c46-dbbc0dc47453" providerId="ADAL" clId="{D16B89D3-8BA8-4A70-AE12-51DA2A171821}" dt="2025-11-15T21:55:57.854" v="993"/>
          <ac:inkMkLst>
            <pc:docMk/>
            <pc:sldMk cId="4199566496" sldId="322"/>
            <ac:inkMk id="158" creationId="{D052826E-F0E1-11F7-2579-8998B8F9BC1C}"/>
          </ac:inkMkLst>
        </pc:inkChg>
        <pc:inkChg chg="add">
          <ac:chgData name="Fuentes-Cabrera, Miguel" userId="1bb9fb8f-7ff7-4823-9c46-dbbc0dc47453" providerId="ADAL" clId="{D16B89D3-8BA8-4A70-AE12-51DA2A171821}" dt="2025-11-15T21:56:03.490" v="1002"/>
          <ac:inkMkLst>
            <pc:docMk/>
            <pc:sldMk cId="4199566496" sldId="322"/>
            <ac:inkMk id="166" creationId="{3D678BB7-0612-ED0A-92BB-5DB2EA3389D3}"/>
          </ac:inkMkLst>
        </pc:inkChg>
        <pc:inkChg chg="add">
          <ac:chgData name="Fuentes-Cabrera, Miguel" userId="1bb9fb8f-7ff7-4823-9c46-dbbc0dc47453" providerId="ADAL" clId="{D16B89D3-8BA8-4A70-AE12-51DA2A171821}" dt="2025-11-15T21:56:04.117" v="1003"/>
          <ac:inkMkLst>
            <pc:docMk/>
            <pc:sldMk cId="4199566496" sldId="322"/>
            <ac:inkMk id="167" creationId="{EC71B23D-8EE7-F090-BD08-8B46A0BE0BFF}"/>
          </ac:inkMkLst>
        </pc:inkChg>
        <pc:inkChg chg="mod modStrokes">
          <ac:chgData name="Fuentes-Cabrera, Miguel" userId="1bb9fb8f-7ff7-4823-9c46-dbbc0dc47453" providerId="ADAL" clId="{D16B89D3-8BA8-4A70-AE12-51DA2A171821}" dt="2025-11-15T21:56:10.807" v="1010"/>
          <ac:inkMkLst>
            <pc:docMk/>
            <pc:sldMk cId="4199566496" sldId="322"/>
            <ac:inkMk id="173" creationId="{72F49105-E091-81DB-A62B-7DFC27CD168E}"/>
          </ac:inkMkLst>
        </pc:inkChg>
        <pc:inkChg chg="add reco">
          <ac:chgData name="Fuentes-Cabrera, Miguel" userId="1bb9fb8f-7ff7-4823-9c46-dbbc0dc47453" providerId="ADAL" clId="{D16B89D3-8BA8-4A70-AE12-51DA2A171821}" dt="2025-11-15T21:56:06.827" v="1009"/>
          <ac:inkMkLst>
            <pc:docMk/>
            <pc:sldMk cId="4199566496" sldId="322"/>
            <ac:inkMk id="174" creationId="{7D3E874F-BCDF-7799-C1C0-581B1ABCE4D8}"/>
          </ac:inkMkLst>
        </pc:inkChg>
        <pc:inkChg chg="add">
          <ac:chgData name="Fuentes-Cabrera, Miguel" userId="1bb9fb8f-7ff7-4823-9c46-dbbc0dc47453" providerId="ADAL" clId="{D16B89D3-8BA8-4A70-AE12-51DA2A171821}" dt="2025-11-15T21:56:12.875" v="1011"/>
          <ac:inkMkLst>
            <pc:docMk/>
            <pc:sldMk cId="4199566496" sldId="322"/>
            <ac:inkMk id="175" creationId="{3FAE6A17-E16D-6DDF-7ABF-71CB37277F38}"/>
          </ac:inkMkLst>
        </pc:inkChg>
        <pc:inkChg chg="add">
          <ac:chgData name="Fuentes-Cabrera, Miguel" userId="1bb9fb8f-7ff7-4823-9c46-dbbc0dc47453" providerId="ADAL" clId="{D16B89D3-8BA8-4A70-AE12-51DA2A171821}" dt="2025-11-15T21:56:24.269" v="1032"/>
          <ac:inkMkLst>
            <pc:docMk/>
            <pc:sldMk cId="4199566496" sldId="322"/>
            <ac:inkMk id="195" creationId="{C3A0F809-E875-3176-FF33-009206235679}"/>
          </ac:inkMkLst>
        </pc:inkChg>
        <pc:inkChg chg="add">
          <ac:chgData name="Fuentes-Cabrera, Miguel" userId="1bb9fb8f-7ff7-4823-9c46-dbbc0dc47453" providerId="ADAL" clId="{D16B89D3-8BA8-4A70-AE12-51DA2A171821}" dt="2025-11-15T21:56:26.334" v="1036"/>
          <ac:inkMkLst>
            <pc:docMk/>
            <pc:sldMk cId="4199566496" sldId="322"/>
            <ac:inkMk id="199" creationId="{F532C44D-38BC-B4F3-D368-1DE1811A643C}"/>
          </ac:inkMkLst>
        </pc:inkChg>
        <pc:inkChg chg="add reco">
          <ac:chgData name="Fuentes-Cabrera, Miguel" userId="1bb9fb8f-7ff7-4823-9c46-dbbc0dc47453" providerId="ADAL" clId="{D16B89D3-8BA8-4A70-AE12-51DA2A171821}" dt="2025-11-15T21:56:31.331" v="1046"/>
          <ac:inkMkLst>
            <pc:docMk/>
            <pc:sldMk cId="4199566496" sldId="322"/>
            <ac:inkMk id="211" creationId="{E96F8785-20FA-372F-4721-8CDC73905F9E}"/>
          </ac:inkMkLst>
        </pc:inkChg>
        <pc:inkChg chg="add reco">
          <ac:chgData name="Fuentes-Cabrera, Miguel" userId="1bb9fb8f-7ff7-4823-9c46-dbbc0dc47453" providerId="ADAL" clId="{D16B89D3-8BA8-4A70-AE12-51DA2A171821}" dt="2025-11-15T21:56:31.331" v="1046"/>
          <ac:inkMkLst>
            <pc:docMk/>
            <pc:sldMk cId="4199566496" sldId="322"/>
            <ac:inkMk id="212" creationId="{F3062488-18EB-3450-B9AF-DE06CAACEF87}"/>
          </ac:inkMkLst>
        </pc:inkChg>
        <pc:inkChg chg="add reco">
          <ac:chgData name="Fuentes-Cabrera, Miguel" userId="1bb9fb8f-7ff7-4823-9c46-dbbc0dc47453" providerId="ADAL" clId="{D16B89D3-8BA8-4A70-AE12-51DA2A171821}" dt="2025-11-15T21:56:31.331" v="1046"/>
          <ac:inkMkLst>
            <pc:docMk/>
            <pc:sldMk cId="4199566496" sldId="322"/>
            <ac:inkMk id="214" creationId="{AD37B0A6-0E8C-6D7D-29B1-151ED7C4196F}"/>
          </ac:inkMkLst>
        </pc:inkChg>
        <pc:inkChg chg="add">
          <ac:chgData name="Fuentes-Cabrera, Miguel" userId="1bb9fb8f-7ff7-4823-9c46-dbbc0dc47453" providerId="ADAL" clId="{D16B89D3-8BA8-4A70-AE12-51DA2A171821}" dt="2025-11-15T21:56:43.506" v="1070"/>
          <ac:inkMkLst>
            <pc:docMk/>
            <pc:sldMk cId="4199566496" sldId="322"/>
            <ac:inkMk id="238" creationId="{3411F075-A3F4-C047-0D75-E91E8912F994}"/>
          </ac:inkMkLst>
        </pc:inkChg>
        <pc:inkChg chg="add reco">
          <ac:chgData name="Fuentes-Cabrera, Miguel" userId="1bb9fb8f-7ff7-4823-9c46-dbbc0dc47453" providerId="ADAL" clId="{D16B89D3-8BA8-4A70-AE12-51DA2A171821}" dt="2025-11-15T21:56:44.072" v="1071"/>
          <ac:inkMkLst>
            <pc:docMk/>
            <pc:sldMk cId="4199566496" sldId="322"/>
            <ac:inkMk id="239" creationId="{0025B89A-CA96-96D6-BE7B-E9AF6E52DA56}"/>
          </ac:inkMkLst>
        </pc:inkChg>
        <pc:inkChg chg="add reco">
          <ac:chgData name="Fuentes-Cabrera, Miguel" userId="1bb9fb8f-7ff7-4823-9c46-dbbc0dc47453" providerId="ADAL" clId="{D16B89D3-8BA8-4A70-AE12-51DA2A171821}" dt="2025-11-15T21:56:44.072" v="1071"/>
          <ac:inkMkLst>
            <pc:docMk/>
            <pc:sldMk cId="4199566496" sldId="322"/>
            <ac:inkMk id="241" creationId="{7ADFB14B-E05D-3448-4534-2C5FFB3E932A}"/>
          </ac:inkMkLst>
        </pc:inkChg>
        <pc:inkChg chg="add reco">
          <ac:chgData name="Fuentes-Cabrera, Miguel" userId="1bb9fb8f-7ff7-4823-9c46-dbbc0dc47453" providerId="ADAL" clId="{D16B89D3-8BA8-4A70-AE12-51DA2A171821}" dt="2025-11-15T21:56:50.018" v="1077"/>
          <ac:inkMkLst>
            <pc:docMk/>
            <pc:sldMk cId="4199566496" sldId="322"/>
            <ac:inkMk id="246" creationId="{FDA7ABF2-E4F8-94F3-42C3-76B36C3494C1}"/>
          </ac:inkMkLst>
        </pc:inkChg>
        <pc:inkChg chg="add">
          <ac:chgData name="Fuentes-Cabrera, Miguel" userId="1bb9fb8f-7ff7-4823-9c46-dbbc0dc47453" providerId="ADAL" clId="{D16B89D3-8BA8-4A70-AE12-51DA2A171821}" dt="2025-11-15T21:56:56.053" v="1078"/>
          <ac:inkMkLst>
            <pc:docMk/>
            <pc:sldMk cId="4199566496" sldId="322"/>
            <ac:inkMk id="247" creationId="{859D1A26-662E-2219-48FF-B067F4D53B0D}"/>
          </ac:inkMkLst>
        </pc:inkChg>
      </pc:sldChg>
      <pc:sldChg chg="addSp delSp modSp mod">
        <pc:chgData name="Fuentes-Cabrera, Miguel" userId="1bb9fb8f-7ff7-4823-9c46-dbbc0dc47453" providerId="ADAL" clId="{D16B89D3-8BA8-4A70-AE12-51DA2A171821}" dt="2025-11-15T22:21:09.179" v="2097"/>
        <pc:sldMkLst>
          <pc:docMk/>
          <pc:sldMk cId="2785017727" sldId="323"/>
        </pc:sldMkLst>
        <pc:inkChg chg="add reco">
          <ac:chgData name="Fuentes-Cabrera, Miguel" userId="1bb9fb8f-7ff7-4823-9c46-dbbc0dc47453" providerId="ADAL" clId="{D16B89D3-8BA8-4A70-AE12-51DA2A171821}" dt="2025-11-15T21:59:08.598" v="1137"/>
          <ac:inkMkLst>
            <pc:docMk/>
            <pc:sldMk cId="2785017727" sldId="323"/>
            <ac:inkMk id="57" creationId="{EA73FC65-A7F9-74C2-9781-4F712C42CC18}"/>
          </ac:inkMkLst>
        </pc:inkChg>
        <pc:inkChg chg="add reco">
          <ac:chgData name="Fuentes-Cabrera, Miguel" userId="1bb9fb8f-7ff7-4823-9c46-dbbc0dc47453" providerId="ADAL" clId="{D16B89D3-8BA8-4A70-AE12-51DA2A171821}" dt="2025-11-15T21:59:08.598" v="1137"/>
          <ac:inkMkLst>
            <pc:docMk/>
            <pc:sldMk cId="2785017727" sldId="323"/>
            <ac:inkMk id="58" creationId="{BD783F40-1E07-3E55-1737-1D39638CCC2E}"/>
          </ac:inkMkLst>
        </pc:inkChg>
        <pc:inkChg chg="add reco">
          <ac:chgData name="Fuentes-Cabrera, Miguel" userId="1bb9fb8f-7ff7-4823-9c46-dbbc0dc47453" providerId="ADAL" clId="{D16B89D3-8BA8-4A70-AE12-51DA2A171821}" dt="2025-11-15T21:59:08.598" v="1137"/>
          <ac:inkMkLst>
            <pc:docMk/>
            <pc:sldMk cId="2785017727" sldId="323"/>
            <ac:inkMk id="59" creationId="{23106F14-73F8-A704-71E5-BE0999D325C8}"/>
          </ac:inkMkLst>
        </pc:inkChg>
        <pc:inkChg chg="add reco">
          <ac:chgData name="Fuentes-Cabrera, Miguel" userId="1bb9fb8f-7ff7-4823-9c46-dbbc0dc47453" providerId="ADAL" clId="{D16B89D3-8BA8-4A70-AE12-51DA2A171821}" dt="2025-11-15T21:59:15.940" v="1148"/>
          <ac:inkMkLst>
            <pc:docMk/>
            <pc:sldMk cId="2785017727" sldId="323"/>
            <ac:inkMk id="71" creationId="{F019A4CC-A62F-B6D2-59E5-7684F2727C1D}"/>
          </ac:inkMkLst>
        </pc:inkChg>
        <pc:inkChg chg="add mod reco modStrokes">
          <ac:chgData name="Fuentes-Cabrera, Miguel" userId="1bb9fb8f-7ff7-4823-9c46-dbbc0dc47453" providerId="ADAL" clId="{D16B89D3-8BA8-4A70-AE12-51DA2A171821}" dt="2025-11-15T21:59:44.990" v="1165"/>
          <ac:inkMkLst>
            <pc:docMk/>
            <pc:sldMk cId="2785017727" sldId="323"/>
            <ac:inkMk id="78" creationId="{64ECA6C5-1A40-CC2C-F566-10859203B94B}"/>
          </ac:inkMkLst>
        </pc:inkChg>
        <pc:inkChg chg="add reco">
          <ac:chgData name="Fuentes-Cabrera, Miguel" userId="1bb9fb8f-7ff7-4823-9c46-dbbc0dc47453" providerId="ADAL" clId="{D16B89D3-8BA8-4A70-AE12-51DA2A171821}" dt="2025-11-15T21:59:49.851" v="1172"/>
          <ac:inkMkLst>
            <pc:docMk/>
            <pc:sldMk cId="2785017727" sldId="323"/>
            <ac:inkMk id="90" creationId="{059BFCE2-3E29-BF32-B0B1-F91653106EDD}"/>
          </ac:inkMkLst>
        </pc:inkChg>
        <pc:inkChg chg="add reco">
          <ac:chgData name="Fuentes-Cabrera, Miguel" userId="1bb9fb8f-7ff7-4823-9c46-dbbc0dc47453" providerId="ADAL" clId="{D16B89D3-8BA8-4A70-AE12-51DA2A171821}" dt="2025-11-15T21:59:58.156" v="1179"/>
          <ac:inkMkLst>
            <pc:docMk/>
            <pc:sldMk cId="2785017727" sldId="323"/>
            <ac:inkMk id="97" creationId="{5F7C6500-70BD-C4D8-4E75-6FFAF17F1BEA}"/>
          </ac:inkMkLst>
        </pc:inkChg>
        <pc:inkChg chg="add reco">
          <ac:chgData name="Fuentes-Cabrera, Miguel" userId="1bb9fb8f-7ff7-4823-9c46-dbbc0dc47453" providerId="ADAL" clId="{D16B89D3-8BA8-4A70-AE12-51DA2A171821}" dt="2025-11-15T21:59:58.156" v="1179"/>
          <ac:inkMkLst>
            <pc:docMk/>
            <pc:sldMk cId="2785017727" sldId="323"/>
            <ac:inkMk id="98" creationId="{3DAD1D79-CC21-FA46-BFDF-362951FA3FE7}"/>
          </ac:inkMkLst>
        </pc:inkChg>
        <pc:inkChg chg="add reco">
          <ac:chgData name="Fuentes-Cabrera, Miguel" userId="1bb9fb8f-7ff7-4823-9c46-dbbc0dc47453" providerId="ADAL" clId="{D16B89D3-8BA8-4A70-AE12-51DA2A171821}" dt="2025-11-15T22:02:55.044" v="1278"/>
          <ac:inkMkLst>
            <pc:docMk/>
            <pc:sldMk cId="2785017727" sldId="323"/>
            <ac:inkMk id="192" creationId="{FE8650C0-D6AF-AA4C-4D23-372EB6DB0AB2}"/>
          </ac:inkMkLst>
        </pc:inkChg>
        <pc:inkChg chg="mod modStrokes">
          <ac:chgData name="Fuentes-Cabrera, Miguel" userId="1bb9fb8f-7ff7-4823-9c46-dbbc0dc47453" providerId="ADAL" clId="{D16B89D3-8BA8-4A70-AE12-51DA2A171821}" dt="2025-11-15T22:21:09.179" v="2097"/>
          <ac:inkMkLst>
            <pc:docMk/>
            <pc:sldMk cId="2785017727" sldId="323"/>
            <ac:inkMk id="233" creationId="{41AC280C-BAA6-FA36-CEA4-10E46E9E1F15}"/>
          </ac:inkMkLst>
        </pc:inkChg>
        <pc:inkChg chg="add reco">
          <ac:chgData name="Fuentes-Cabrera, Miguel" userId="1bb9fb8f-7ff7-4823-9c46-dbbc0dc47453" providerId="ADAL" clId="{D16B89D3-8BA8-4A70-AE12-51DA2A171821}" dt="2025-11-15T22:03:56.515" v="1365"/>
          <ac:inkMkLst>
            <pc:docMk/>
            <pc:sldMk cId="2785017727" sldId="323"/>
            <ac:inkMk id="280" creationId="{EFC585C8-13B1-E3D5-CDC2-34ACBE329B6B}"/>
          </ac:inkMkLst>
        </pc:inkChg>
        <pc:inkChg chg="add reco">
          <ac:chgData name="Fuentes-Cabrera, Miguel" userId="1bb9fb8f-7ff7-4823-9c46-dbbc0dc47453" providerId="ADAL" clId="{D16B89D3-8BA8-4A70-AE12-51DA2A171821}" dt="2025-11-15T22:03:59.137" v="1370"/>
          <ac:inkMkLst>
            <pc:docMk/>
            <pc:sldMk cId="2785017727" sldId="323"/>
            <ac:inkMk id="288" creationId="{B948B8B8-897A-A247-D889-3E66BD9BB3AE}"/>
          </ac:inkMkLst>
        </pc:inkChg>
        <pc:inkChg chg="add reco">
          <ac:chgData name="Fuentes-Cabrera, Miguel" userId="1bb9fb8f-7ff7-4823-9c46-dbbc0dc47453" providerId="ADAL" clId="{D16B89D3-8BA8-4A70-AE12-51DA2A171821}" dt="2025-11-15T22:04:25.055" v="1411"/>
          <ac:inkMkLst>
            <pc:docMk/>
            <pc:sldMk cId="2785017727" sldId="323"/>
            <ac:inkMk id="329" creationId="{6F1E1F7F-B4AB-8F3B-4BCD-22272A08E9A9}"/>
          </ac:inkMkLst>
        </pc:inkChg>
        <pc:inkChg chg="add reco">
          <ac:chgData name="Fuentes-Cabrera, Miguel" userId="1bb9fb8f-7ff7-4823-9c46-dbbc0dc47453" providerId="ADAL" clId="{D16B89D3-8BA8-4A70-AE12-51DA2A171821}" dt="2025-11-15T22:11:07.413" v="1626"/>
          <ac:inkMkLst>
            <pc:docMk/>
            <pc:sldMk cId="2785017727" sldId="323"/>
            <ac:inkMk id="518" creationId="{96D9D0A9-F25F-74A6-C6DC-A31D9B5DA56B}"/>
          </ac:inkMkLst>
        </pc:inkChg>
        <pc:inkChg chg="add mod reco modStrokes">
          <ac:chgData name="Fuentes-Cabrera, Miguel" userId="1bb9fb8f-7ff7-4823-9c46-dbbc0dc47453" providerId="ADAL" clId="{D16B89D3-8BA8-4A70-AE12-51DA2A171821}" dt="2025-11-15T22:11:10.946" v="1633"/>
          <ac:inkMkLst>
            <pc:docMk/>
            <pc:sldMk cId="2785017727" sldId="323"/>
            <ac:inkMk id="524" creationId="{4650490F-2D05-202E-E97C-C09A70C09A7F}"/>
          </ac:inkMkLst>
        </pc:inkChg>
        <pc:inkChg chg="add reco">
          <ac:chgData name="Fuentes-Cabrera, Miguel" userId="1bb9fb8f-7ff7-4823-9c46-dbbc0dc47453" providerId="ADAL" clId="{D16B89D3-8BA8-4A70-AE12-51DA2A171821}" dt="2025-11-15T22:11:17.966" v="1648"/>
          <ac:inkMkLst>
            <pc:docMk/>
            <pc:sldMk cId="2785017727" sldId="323"/>
            <ac:inkMk id="540" creationId="{D14ECCD9-C73A-EF24-0917-B60EAA25FFF2}"/>
          </ac:inkMkLst>
        </pc:inkChg>
        <pc:inkChg chg="add reco">
          <ac:chgData name="Fuentes-Cabrera, Miguel" userId="1bb9fb8f-7ff7-4823-9c46-dbbc0dc47453" providerId="ADAL" clId="{D16B89D3-8BA8-4A70-AE12-51DA2A171821}" dt="2025-11-15T22:11:17.966" v="1648"/>
          <ac:inkMkLst>
            <pc:docMk/>
            <pc:sldMk cId="2785017727" sldId="323"/>
            <ac:inkMk id="541" creationId="{9DCA8FC2-7BDC-333D-D64E-9A68301140A9}"/>
          </ac:inkMkLst>
        </pc:inkChg>
        <pc:inkChg chg="add reco">
          <ac:chgData name="Fuentes-Cabrera, Miguel" userId="1bb9fb8f-7ff7-4823-9c46-dbbc0dc47453" providerId="ADAL" clId="{D16B89D3-8BA8-4A70-AE12-51DA2A171821}" dt="2025-11-15T22:11:21.668" v="1657"/>
          <ac:inkMkLst>
            <pc:docMk/>
            <pc:sldMk cId="2785017727" sldId="323"/>
            <ac:inkMk id="550" creationId="{A57B84CE-7D40-1C44-3C4F-233749271511}"/>
          </ac:inkMkLst>
        </pc:inkChg>
        <pc:inkChg chg="add reco">
          <ac:chgData name="Fuentes-Cabrera, Miguel" userId="1bb9fb8f-7ff7-4823-9c46-dbbc0dc47453" providerId="ADAL" clId="{D16B89D3-8BA8-4A70-AE12-51DA2A171821}" dt="2025-11-15T22:20:49.815" v="2069"/>
          <ac:inkMkLst>
            <pc:docMk/>
            <pc:sldMk cId="2785017727" sldId="323"/>
            <ac:inkMk id="556" creationId="{091A43EE-8894-9323-3CDA-CFC2917118CA}"/>
          </ac:inkMkLst>
        </pc:inkChg>
        <pc:inkChg chg="add reco">
          <ac:chgData name="Fuentes-Cabrera, Miguel" userId="1bb9fb8f-7ff7-4823-9c46-dbbc0dc47453" providerId="ADAL" clId="{D16B89D3-8BA8-4A70-AE12-51DA2A171821}" dt="2025-11-15T22:20:49.815" v="2069"/>
          <ac:inkMkLst>
            <pc:docMk/>
            <pc:sldMk cId="2785017727" sldId="323"/>
            <ac:inkMk id="557" creationId="{42432E7A-4B19-36F4-F5CA-EF038EAA695A}"/>
          </ac:inkMkLst>
        </pc:inkChg>
        <pc:inkChg chg="add mod reco modStrokes">
          <ac:chgData name="Fuentes-Cabrera, Miguel" userId="1bb9fb8f-7ff7-4823-9c46-dbbc0dc47453" providerId="ADAL" clId="{D16B89D3-8BA8-4A70-AE12-51DA2A171821}" dt="2025-11-15T22:20:54.503" v="2077"/>
          <ac:inkMkLst>
            <pc:docMk/>
            <pc:sldMk cId="2785017727" sldId="323"/>
            <ac:inkMk id="564" creationId="{DD1B60AB-731D-67BA-5524-8508FADE608D}"/>
          </ac:inkMkLst>
        </pc:inkChg>
        <pc:inkChg chg="add reco">
          <ac:chgData name="Fuentes-Cabrera, Miguel" userId="1bb9fb8f-7ff7-4823-9c46-dbbc0dc47453" providerId="ADAL" clId="{D16B89D3-8BA8-4A70-AE12-51DA2A171821}" dt="2025-11-15T22:20:57.303" v="2080"/>
          <ac:inkMkLst>
            <pc:docMk/>
            <pc:sldMk cId="2785017727" sldId="323"/>
            <ac:inkMk id="567" creationId="{916C8DC8-15C0-D5F5-B67C-B69C44E94F16}"/>
          </ac:inkMkLst>
        </pc:inkChg>
        <pc:inkChg chg="add">
          <ac:chgData name="Fuentes-Cabrera, Miguel" userId="1bb9fb8f-7ff7-4823-9c46-dbbc0dc47453" providerId="ADAL" clId="{D16B89D3-8BA8-4A70-AE12-51DA2A171821}" dt="2025-11-15T22:21:04.485" v="2089"/>
          <ac:inkMkLst>
            <pc:docMk/>
            <pc:sldMk cId="2785017727" sldId="323"/>
            <ac:inkMk id="575" creationId="{185358EF-0D0A-57C6-2B3C-3522CA920E6F}"/>
          </ac:inkMkLst>
        </pc:inkChg>
        <pc:inkChg chg="add reco">
          <ac:chgData name="Fuentes-Cabrera, Miguel" userId="1bb9fb8f-7ff7-4823-9c46-dbbc0dc47453" providerId="ADAL" clId="{D16B89D3-8BA8-4A70-AE12-51DA2A171821}" dt="2025-11-15T22:21:05.761" v="2091"/>
          <ac:inkMkLst>
            <pc:docMk/>
            <pc:sldMk cId="2785017727" sldId="323"/>
            <ac:inkMk id="577" creationId="{BC2B4AEC-1FAA-0A6D-BFFA-50B94DFA4F89}"/>
          </ac:inkMkLst>
        </pc:inkChg>
      </pc:sldChg>
      <pc:sldChg chg="addSp delSp modSp mod">
        <pc:chgData name="Fuentes-Cabrera, Miguel" userId="1bb9fb8f-7ff7-4823-9c46-dbbc0dc47453" providerId="ADAL" clId="{D16B89D3-8BA8-4A70-AE12-51DA2A171821}" dt="2025-11-15T22:21:31.508" v="2113"/>
        <pc:sldMkLst>
          <pc:docMk/>
          <pc:sldMk cId="630064992" sldId="324"/>
        </pc:sldMkLst>
        <pc:inkChg chg="add">
          <ac:chgData name="Fuentes-Cabrera, Miguel" userId="1bb9fb8f-7ff7-4823-9c46-dbbc0dc47453" providerId="ADAL" clId="{D16B89D3-8BA8-4A70-AE12-51DA2A171821}" dt="2025-11-15T22:12:35.511" v="1680"/>
          <ac:inkMkLst>
            <pc:docMk/>
            <pc:sldMk cId="630064992" sldId="324"/>
            <ac:inkMk id="25" creationId="{B52D9078-2757-8BB7-9F4E-EA19D61341A9}"/>
          </ac:inkMkLst>
        </pc:inkChg>
        <pc:inkChg chg="add reco">
          <ac:chgData name="Fuentes-Cabrera, Miguel" userId="1bb9fb8f-7ff7-4823-9c46-dbbc0dc47453" providerId="ADAL" clId="{D16B89D3-8BA8-4A70-AE12-51DA2A171821}" dt="2025-11-15T22:12:37.600" v="1683"/>
          <ac:inkMkLst>
            <pc:docMk/>
            <pc:sldMk cId="630064992" sldId="324"/>
            <ac:inkMk id="31" creationId="{18B83874-9FF1-8322-3818-9C475D56A86B}"/>
          </ac:inkMkLst>
        </pc:inkChg>
        <pc:inkChg chg="add reco">
          <ac:chgData name="Fuentes-Cabrera, Miguel" userId="1bb9fb8f-7ff7-4823-9c46-dbbc0dc47453" providerId="ADAL" clId="{D16B89D3-8BA8-4A70-AE12-51DA2A171821}" dt="2025-11-15T22:12:42.150" v="1690"/>
          <ac:inkMkLst>
            <pc:docMk/>
            <pc:sldMk cId="630064992" sldId="324"/>
            <ac:inkMk id="40" creationId="{14185F18-D84B-55FB-0028-40DE044F63D8}"/>
          </ac:inkMkLst>
        </pc:inkChg>
        <pc:inkChg chg="add del">
          <ac:chgData name="Fuentes-Cabrera, Miguel" userId="1bb9fb8f-7ff7-4823-9c46-dbbc0dc47453" providerId="ADAL" clId="{D16B89D3-8BA8-4A70-AE12-51DA2A171821}" dt="2025-11-15T22:12:57.057" v="1710"/>
          <ac:inkMkLst>
            <pc:docMk/>
            <pc:sldMk cId="630064992" sldId="324"/>
            <ac:inkMk id="46" creationId="{9FC1CD6A-05B7-9DD5-4085-248772026105}"/>
          </ac:inkMkLst>
        </pc:inkChg>
        <pc:inkChg chg="add del">
          <ac:chgData name="Fuentes-Cabrera, Miguel" userId="1bb9fb8f-7ff7-4823-9c46-dbbc0dc47453" providerId="ADAL" clId="{D16B89D3-8BA8-4A70-AE12-51DA2A171821}" dt="2025-11-15T22:12:57.057" v="1710"/>
          <ac:inkMkLst>
            <pc:docMk/>
            <pc:sldMk cId="630064992" sldId="324"/>
            <ac:inkMk id="47" creationId="{C1C29E19-02C1-E986-7EE9-B70DFEAE72F9}"/>
          </ac:inkMkLst>
        </pc:inkChg>
        <pc:inkChg chg="add del">
          <ac:chgData name="Fuentes-Cabrera, Miguel" userId="1bb9fb8f-7ff7-4823-9c46-dbbc0dc47453" providerId="ADAL" clId="{D16B89D3-8BA8-4A70-AE12-51DA2A171821}" dt="2025-11-15T22:12:57.057" v="1710"/>
          <ac:inkMkLst>
            <pc:docMk/>
            <pc:sldMk cId="630064992" sldId="324"/>
            <ac:inkMk id="48" creationId="{AC60C265-E1B0-AF42-FEF3-C0A7D4023B75}"/>
          </ac:inkMkLst>
        </pc:inkChg>
        <pc:inkChg chg="add del">
          <ac:chgData name="Fuentes-Cabrera, Miguel" userId="1bb9fb8f-7ff7-4823-9c46-dbbc0dc47453" providerId="ADAL" clId="{D16B89D3-8BA8-4A70-AE12-51DA2A171821}" dt="2025-11-15T22:12:57.057" v="1710"/>
          <ac:inkMkLst>
            <pc:docMk/>
            <pc:sldMk cId="630064992" sldId="324"/>
            <ac:inkMk id="49" creationId="{1B6E7DD3-3720-A6E4-0FA5-2D9E54D8FA0A}"/>
          </ac:inkMkLst>
        </pc:inkChg>
        <pc:inkChg chg="add">
          <ac:chgData name="Fuentes-Cabrera, Miguel" userId="1bb9fb8f-7ff7-4823-9c46-dbbc0dc47453" providerId="ADAL" clId="{D16B89D3-8BA8-4A70-AE12-51DA2A171821}" dt="2025-11-15T22:12:53.354" v="1703"/>
          <ac:inkMkLst>
            <pc:docMk/>
            <pc:sldMk cId="630064992" sldId="324"/>
            <ac:inkMk id="50" creationId="{E10B0DB7-D65D-95AE-5DEF-6D4276DDBA47}"/>
          </ac:inkMkLst>
        </pc:inkChg>
        <pc:inkChg chg="add del">
          <ac:chgData name="Fuentes-Cabrera, Miguel" userId="1bb9fb8f-7ff7-4823-9c46-dbbc0dc47453" providerId="ADAL" clId="{D16B89D3-8BA8-4A70-AE12-51DA2A171821}" dt="2025-11-15T22:12:57.057" v="1710"/>
          <ac:inkMkLst>
            <pc:docMk/>
            <pc:sldMk cId="630064992" sldId="324"/>
            <ac:inkMk id="51" creationId="{7D6B8B6A-4EC4-95BE-502B-CE24F0507F0B}"/>
          </ac:inkMkLst>
        </pc:inkChg>
        <pc:inkChg chg="add del">
          <ac:chgData name="Fuentes-Cabrera, Miguel" userId="1bb9fb8f-7ff7-4823-9c46-dbbc0dc47453" providerId="ADAL" clId="{D16B89D3-8BA8-4A70-AE12-51DA2A171821}" dt="2025-11-15T22:12:57.057" v="1710"/>
          <ac:inkMkLst>
            <pc:docMk/>
            <pc:sldMk cId="630064992" sldId="324"/>
            <ac:inkMk id="52" creationId="{2133BEE5-450A-C718-A9F7-834D842A4FCA}"/>
          </ac:inkMkLst>
        </pc:inkChg>
        <pc:inkChg chg="add del">
          <ac:chgData name="Fuentes-Cabrera, Miguel" userId="1bb9fb8f-7ff7-4823-9c46-dbbc0dc47453" providerId="ADAL" clId="{D16B89D3-8BA8-4A70-AE12-51DA2A171821}" dt="2025-11-15T22:12:57.057" v="1710"/>
          <ac:inkMkLst>
            <pc:docMk/>
            <pc:sldMk cId="630064992" sldId="324"/>
            <ac:inkMk id="53" creationId="{27FBEF53-D04B-7345-D01C-665BE47C0A84}"/>
          </ac:inkMkLst>
        </pc:inkChg>
        <pc:inkChg chg="add del">
          <ac:chgData name="Fuentes-Cabrera, Miguel" userId="1bb9fb8f-7ff7-4823-9c46-dbbc0dc47453" providerId="ADAL" clId="{D16B89D3-8BA8-4A70-AE12-51DA2A171821}" dt="2025-11-15T22:12:57.057" v="1710"/>
          <ac:inkMkLst>
            <pc:docMk/>
            <pc:sldMk cId="630064992" sldId="324"/>
            <ac:inkMk id="54" creationId="{376BB057-AA53-CFA0-E175-86A3CD86D189}"/>
          </ac:inkMkLst>
        </pc:inkChg>
        <pc:inkChg chg="add reco">
          <ac:chgData name="Fuentes-Cabrera, Miguel" userId="1bb9fb8f-7ff7-4823-9c46-dbbc0dc47453" providerId="ADAL" clId="{D16B89D3-8BA8-4A70-AE12-51DA2A171821}" dt="2025-11-15T22:12:59.706" v="1713"/>
          <ac:inkMkLst>
            <pc:docMk/>
            <pc:sldMk cId="630064992" sldId="324"/>
            <ac:inkMk id="59" creationId="{D812636A-E1A5-E504-6E4B-1CEC34AC261B}"/>
          </ac:inkMkLst>
        </pc:inkChg>
        <pc:inkChg chg="add">
          <ac:chgData name="Fuentes-Cabrera, Miguel" userId="1bb9fb8f-7ff7-4823-9c46-dbbc0dc47453" providerId="ADAL" clId="{D16B89D3-8BA8-4A70-AE12-51DA2A171821}" dt="2025-11-15T22:13:11.891" v="1726"/>
          <ac:inkMkLst>
            <pc:docMk/>
            <pc:sldMk cId="630064992" sldId="324"/>
            <ac:inkMk id="70" creationId="{D37DC493-78ED-C330-8CB3-1BD02FB82E63}"/>
          </ac:inkMkLst>
        </pc:inkChg>
        <pc:inkChg chg="add reco">
          <ac:chgData name="Fuentes-Cabrera, Miguel" userId="1bb9fb8f-7ff7-4823-9c46-dbbc0dc47453" providerId="ADAL" clId="{D16B89D3-8BA8-4A70-AE12-51DA2A171821}" dt="2025-11-15T22:13:20.188" v="1736"/>
          <ac:inkMkLst>
            <pc:docMk/>
            <pc:sldMk cId="630064992" sldId="324"/>
            <ac:inkMk id="79" creationId="{17AA837E-BCF4-4EE9-98C2-57C41769E46F}"/>
          </ac:inkMkLst>
        </pc:inkChg>
        <pc:inkChg chg="add reco">
          <ac:chgData name="Fuentes-Cabrera, Miguel" userId="1bb9fb8f-7ff7-4823-9c46-dbbc0dc47453" providerId="ADAL" clId="{D16B89D3-8BA8-4A70-AE12-51DA2A171821}" dt="2025-11-15T22:13:27.578" v="1745"/>
          <ac:inkMkLst>
            <pc:docMk/>
            <pc:sldMk cId="630064992" sldId="324"/>
            <ac:inkMk id="88" creationId="{117E13D7-74B3-7523-A357-A819B55AE221}"/>
          </ac:inkMkLst>
        </pc:inkChg>
        <pc:inkChg chg="add reco">
          <ac:chgData name="Fuentes-Cabrera, Miguel" userId="1bb9fb8f-7ff7-4823-9c46-dbbc0dc47453" providerId="ADAL" clId="{D16B89D3-8BA8-4A70-AE12-51DA2A171821}" dt="2025-11-15T22:13:40.629" v="1760"/>
          <ac:inkMkLst>
            <pc:docMk/>
            <pc:sldMk cId="630064992" sldId="324"/>
            <ac:inkMk id="102" creationId="{FC8370EF-7D78-644B-8B3A-20220B24E351}"/>
          </ac:inkMkLst>
        </pc:inkChg>
        <pc:inkChg chg="add reco">
          <ac:chgData name="Fuentes-Cabrera, Miguel" userId="1bb9fb8f-7ff7-4823-9c46-dbbc0dc47453" providerId="ADAL" clId="{D16B89D3-8BA8-4A70-AE12-51DA2A171821}" dt="2025-11-15T22:13:53.454" v="1774"/>
          <ac:inkMkLst>
            <pc:docMk/>
            <pc:sldMk cId="630064992" sldId="324"/>
            <ac:inkMk id="113" creationId="{84510439-8106-DFFB-D348-29956DC3624E}"/>
          </ac:inkMkLst>
        </pc:inkChg>
        <pc:inkChg chg="add mod reco modStrokes">
          <ac:chgData name="Fuentes-Cabrera, Miguel" userId="1bb9fb8f-7ff7-4823-9c46-dbbc0dc47453" providerId="ADAL" clId="{D16B89D3-8BA8-4A70-AE12-51DA2A171821}" dt="2025-11-15T22:14:02.830" v="1783"/>
          <ac:inkMkLst>
            <pc:docMk/>
            <pc:sldMk cId="630064992" sldId="324"/>
            <ac:inkMk id="120" creationId="{37487324-857A-5889-A00D-908B8B7F5497}"/>
          </ac:inkMkLst>
        </pc:inkChg>
        <pc:inkChg chg="add">
          <ac:chgData name="Fuentes-Cabrera, Miguel" userId="1bb9fb8f-7ff7-4823-9c46-dbbc0dc47453" providerId="ADAL" clId="{D16B89D3-8BA8-4A70-AE12-51DA2A171821}" dt="2025-11-15T22:14:05.488" v="1784"/>
          <ac:inkMkLst>
            <pc:docMk/>
            <pc:sldMk cId="630064992" sldId="324"/>
            <ac:inkMk id="121" creationId="{D0B0FADB-B1E5-FDEB-A6A7-FBE2DA8E113D}"/>
          </ac:inkMkLst>
        </pc:inkChg>
        <pc:inkChg chg="add">
          <ac:chgData name="Fuentes-Cabrera, Miguel" userId="1bb9fb8f-7ff7-4823-9c46-dbbc0dc47453" providerId="ADAL" clId="{D16B89D3-8BA8-4A70-AE12-51DA2A171821}" dt="2025-11-15T22:14:08.170" v="1785"/>
          <ac:inkMkLst>
            <pc:docMk/>
            <pc:sldMk cId="630064992" sldId="324"/>
            <ac:inkMk id="122" creationId="{696F16AC-EC81-2692-DBDB-8E35D4539D67}"/>
          </ac:inkMkLst>
        </pc:inkChg>
        <pc:inkChg chg="add reco">
          <ac:chgData name="Fuentes-Cabrera, Miguel" userId="1bb9fb8f-7ff7-4823-9c46-dbbc0dc47453" providerId="ADAL" clId="{D16B89D3-8BA8-4A70-AE12-51DA2A171821}" dt="2025-11-15T22:14:23.495" v="1822"/>
          <ac:inkMkLst>
            <pc:docMk/>
            <pc:sldMk cId="630064992" sldId="324"/>
            <ac:inkMk id="159" creationId="{28676946-BFF8-0931-4B7E-A16EC91B28F5}"/>
          </ac:inkMkLst>
        </pc:inkChg>
        <pc:inkChg chg="add reco">
          <ac:chgData name="Fuentes-Cabrera, Miguel" userId="1bb9fb8f-7ff7-4823-9c46-dbbc0dc47453" providerId="ADAL" clId="{D16B89D3-8BA8-4A70-AE12-51DA2A171821}" dt="2025-11-15T22:14:23.495" v="1822"/>
          <ac:inkMkLst>
            <pc:docMk/>
            <pc:sldMk cId="630064992" sldId="324"/>
            <ac:inkMk id="160" creationId="{D7C7C777-4C0C-7182-8010-874F964174E5}"/>
          </ac:inkMkLst>
        </pc:inkChg>
        <pc:inkChg chg="add">
          <ac:chgData name="Fuentes-Cabrera, Miguel" userId="1bb9fb8f-7ff7-4823-9c46-dbbc0dc47453" providerId="ADAL" clId="{D16B89D3-8BA8-4A70-AE12-51DA2A171821}" dt="2025-11-15T22:14:23.948" v="1823"/>
          <ac:inkMkLst>
            <pc:docMk/>
            <pc:sldMk cId="630064992" sldId="324"/>
            <ac:inkMk id="163" creationId="{A4407C93-0763-BACA-1C74-F700ECCD58A4}"/>
          </ac:inkMkLst>
        </pc:inkChg>
        <pc:inkChg chg="add">
          <ac:chgData name="Fuentes-Cabrera, Miguel" userId="1bb9fb8f-7ff7-4823-9c46-dbbc0dc47453" providerId="ADAL" clId="{D16B89D3-8BA8-4A70-AE12-51DA2A171821}" dt="2025-11-15T22:14:31.069" v="1824"/>
          <ac:inkMkLst>
            <pc:docMk/>
            <pc:sldMk cId="630064992" sldId="324"/>
            <ac:inkMk id="164" creationId="{B5F62C08-BE65-B923-1A9C-995B25713B61}"/>
          </ac:inkMkLst>
        </pc:inkChg>
        <pc:inkChg chg="add reco">
          <ac:chgData name="Fuentes-Cabrera, Miguel" userId="1bb9fb8f-7ff7-4823-9c46-dbbc0dc47453" providerId="ADAL" clId="{D16B89D3-8BA8-4A70-AE12-51DA2A171821}" dt="2025-11-15T22:14:34.198" v="1833"/>
          <ac:inkMkLst>
            <pc:docMk/>
            <pc:sldMk cId="630064992" sldId="324"/>
            <ac:inkMk id="173" creationId="{861A5861-0F7F-1E67-4423-AFB92A610193}"/>
          </ac:inkMkLst>
        </pc:inkChg>
        <pc:inkChg chg="add reco">
          <ac:chgData name="Fuentes-Cabrera, Miguel" userId="1bb9fb8f-7ff7-4823-9c46-dbbc0dc47453" providerId="ADAL" clId="{D16B89D3-8BA8-4A70-AE12-51DA2A171821}" dt="2025-11-15T22:14:34.198" v="1833"/>
          <ac:inkMkLst>
            <pc:docMk/>
            <pc:sldMk cId="630064992" sldId="324"/>
            <ac:inkMk id="174" creationId="{A50C3F33-AA02-8475-84EE-3EF54507EA94}"/>
          </ac:inkMkLst>
        </pc:inkChg>
        <pc:inkChg chg="add">
          <ac:chgData name="Fuentes-Cabrera, Miguel" userId="1bb9fb8f-7ff7-4823-9c46-dbbc0dc47453" providerId="ADAL" clId="{D16B89D3-8BA8-4A70-AE12-51DA2A171821}" dt="2025-11-15T22:14:34.597" v="1834"/>
          <ac:inkMkLst>
            <pc:docMk/>
            <pc:sldMk cId="630064992" sldId="324"/>
            <ac:inkMk id="175" creationId="{59A049E7-B529-34B6-D5A8-D749382191E8}"/>
          </ac:inkMkLst>
        </pc:inkChg>
        <pc:inkChg chg="add">
          <ac:chgData name="Fuentes-Cabrera, Miguel" userId="1bb9fb8f-7ff7-4823-9c46-dbbc0dc47453" providerId="ADAL" clId="{D16B89D3-8BA8-4A70-AE12-51DA2A171821}" dt="2025-11-15T22:14:34.929" v="1835"/>
          <ac:inkMkLst>
            <pc:docMk/>
            <pc:sldMk cId="630064992" sldId="324"/>
            <ac:inkMk id="176" creationId="{4238C57E-538A-6587-1F10-C155584F8C59}"/>
          </ac:inkMkLst>
        </pc:inkChg>
        <pc:inkChg chg="add">
          <ac:chgData name="Fuentes-Cabrera, Miguel" userId="1bb9fb8f-7ff7-4823-9c46-dbbc0dc47453" providerId="ADAL" clId="{D16B89D3-8BA8-4A70-AE12-51DA2A171821}" dt="2025-11-15T22:14:35.268" v="1836"/>
          <ac:inkMkLst>
            <pc:docMk/>
            <pc:sldMk cId="630064992" sldId="324"/>
            <ac:inkMk id="177" creationId="{8804E542-53E1-5DAB-99DC-62E08D967AE5}"/>
          </ac:inkMkLst>
        </pc:inkChg>
        <pc:inkChg chg="add">
          <ac:chgData name="Fuentes-Cabrera, Miguel" userId="1bb9fb8f-7ff7-4823-9c46-dbbc0dc47453" providerId="ADAL" clId="{D16B89D3-8BA8-4A70-AE12-51DA2A171821}" dt="2025-11-15T22:14:35.979" v="1837"/>
          <ac:inkMkLst>
            <pc:docMk/>
            <pc:sldMk cId="630064992" sldId="324"/>
            <ac:inkMk id="178" creationId="{C5E9E428-D27E-3512-C165-BC240D213C71}"/>
          </ac:inkMkLst>
        </pc:inkChg>
        <pc:inkChg chg="add">
          <ac:chgData name="Fuentes-Cabrera, Miguel" userId="1bb9fb8f-7ff7-4823-9c46-dbbc0dc47453" providerId="ADAL" clId="{D16B89D3-8BA8-4A70-AE12-51DA2A171821}" dt="2025-11-15T22:14:36.591" v="1838"/>
          <ac:inkMkLst>
            <pc:docMk/>
            <pc:sldMk cId="630064992" sldId="324"/>
            <ac:inkMk id="179" creationId="{82E64F53-E14B-64ED-8C31-D68BC2A5681D}"/>
          </ac:inkMkLst>
        </pc:inkChg>
        <pc:inkChg chg="add">
          <ac:chgData name="Fuentes-Cabrera, Miguel" userId="1bb9fb8f-7ff7-4823-9c46-dbbc0dc47453" providerId="ADAL" clId="{D16B89D3-8BA8-4A70-AE12-51DA2A171821}" dt="2025-11-15T22:14:36.796" v="1839"/>
          <ac:inkMkLst>
            <pc:docMk/>
            <pc:sldMk cId="630064992" sldId="324"/>
            <ac:inkMk id="180" creationId="{D9FB4F06-5C52-DABA-935A-5474FDBC2BD1}"/>
          </ac:inkMkLst>
        </pc:inkChg>
        <pc:inkChg chg="add">
          <ac:chgData name="Fuentes-Cabrera, Miguel" userId="1bb9fb8f-7ff7-4823-9c46-dbbc0dc47453" providerId="ADAL" clId="{D16B89D3-8BA8-4A70-AE12-51DA2A171821}" dt="2025-11-15T22:14:37.068" v="1840"/>
          <ac:inkMkLst>
            <pc:docMk/>
            <pc:sldMk cId="630064992" sldId="324"/>
            <ac:inkMk id="181" creationId="{A21042D3-10AA-F8EF-2963-442699D7FE93}"/>
          </ac:inkMkLst>
        </pc:inkChg>
        <pc:inkChg chg="add">
          <ac:chgData name="Fuentes-Cabrera, Miguel" userId="1bb9fb8f-7ff7-4823-9c46-dbbc0dc47453" providerId="ADAL" clId="{D16B89D3-8BA8-4A70-AE12-51DA2A171821}" dt="2025-11-15T22:14:37.362" v="1841"/>
          <ac:inkMkLst>
            <pc:docMk/>
            <pc:sldMk cId="630064992" sldId="324"/>
            <ac:inkMk id="182" creationId="{14B4D0FF-3E88-AE01-B9E7-7BFE4856B0B3}"/>
          </ac:inkMkLst>
        </pc:inkChg>
        <pc:inkChg chg="add">
          <ac:chgData name="Fuentes-Cabrera, Miguel" userId="1bb9fb8f-7ff7-4823-9c46-dbbc0dc47453" providerId="ADAL" clId="{D16B89D3-8BA8-4A70-AE12-51DA2A171821}" dt="2025-11-15T22:14:37.729" v="1842"/>
          <ac:inkMkLst>
            <pc:docMk/>
            <pc:sldMk cId="630064992" sldId="324"/>
            <ac:inkMk id="183" creationId="{1123815B-2869-5D70-1ACD-866ED96DAA62}"/>
          </ac:inkMkLst>
        </pc:inkChg>
        <pc:inkChg chg="add">
          <ac:chgData name="Fuentes-Cabrera, Miguel" userId="1bb9fb8f-7ff7-4823-9c46-dbbc0dc47453" providerId="ADAL" clId="{D16B89D3-8BA8-4A70-AE12-51DA2A171821}" dt="2025-11-15T22:14:38.135" v="1843"/>
          <ac:inkMkLst>
            <pc:docMk/>
            <pc:sldMk cId="630064992" sldId="324"/>
            <ac:inkMk id="184" creationId="{432414CB-09B9-5FCA-4EDE-0A20B5CB19D3}"/>
          </ac:inkMkLst>
        </pc:inkChg>
        <pc:inkChg chg="add">
          <ac:chgData name="Fuentes-Cabrera, Miguel" userId="1bb9fb8f-7ff7-4823-9c46-dbbc0dc47453" providerId="ADAL" clId="{D16B89D3-8BA8-4A70-AE12-51DA2A171821}" dt="2025-11-15T22:14:38.297" v="1844"/>
          <ac:inkMkLst>
            <pc:docMk/>
            <pc:sldMk cId="630064992" sldId="324"/>
            <ac:inkMk id="185" creationId="{60DD3A63-7477-3B12-1F3D-0DBA8F2BDA8C}"/>
          </ac:inkMkLst>
        </pc:inkChg>
        <pc:inkChg chg="add">
          <ac:chgData name="Fuentes-Cabrera, Miguel" userId="1bb9fb8f-7ff7-4823-9c46-dbbc0dc47453" providerId="ADAL" clId="{D16B89D3-8BA8-4A70-AE12-51DA2A171821}" dt="2025-11-15T22:14:38.396" v="1845"/>
          <ac:inkMkLst>
            <pc:docMk/>
            <pc:sldMk cId="630064992" sldId="324"/>
            <ac:inkMk id="186" creationId="{CA4BDB27-40FE-3E34-511E-D3647A41C4E0}"/>
          </ac:inkMkLst>
        </pc:inkChg>
        <pc:inkChg chg="add">
          <ac:chgData name="Fuentes-Cabrera, Miguel" userId="1bb9fb8f-7ff7-4823-9c46-dbbc0dc47453" providerId="ADAL" clId="{D16B89D3-8BA8-4A70-AE12-51DA2A171821}" dt="2025-11-15T22:14:38.951" v="1846"/>
          <ac:inkMkLst>
            <pc:docMk/>
            <pc:sldMk cId="630064992" sldId="324"/>
            <ac:inkMk id="187" creationId="{6A0C48CE-4DFD-FBBB-09A9-237222F7EC1C}"/>
          </ac:inkMkLst>
        </pc:inkChg>
        <pc:inkChg chg="add reco">
          <ac:chgData name="Fuentes-Cabrera, Miguel" userId="1bb9fb8f-7ff7-4823-9c46-dbbc0dc47453" providerId="ADAL" clId="{D16B89D3-8BA8-4A70-AE12-51DA2A171821}" dt="2025-11-15T22:14:49.846" v="1861"/>
          <ac:inkMkLst>
            <pc:docMk/>
            <pc:sldMk cId="630064992" sldId="324"/>
            <ac:inkMk id="203" creationId="{57A353A8-7FAB-F6BF-BA00-A87C9C45423A}"/>
          </ac:inkMkLst>
        </pc:inkChg>
        <pc:inkChg chg="add reco">
          <ac:chgData name="Fuentes-Cabrera, Miguel" userId="1bb9fb8f-7ff7-4823-9c46-dbbc0dc47453" providerId="ADAL" clId="{D16B89D3-8BA8-4A70-AE12-51DA2A171821}" dt="2025-11-15T22:15:01.825" v="1893"/>
          <ac:inkMkLst>
            <pc:docMk/>
            <pc:sldMk cId="630064992" sldId="324"/>
            <ac:inkMk id="240" creationId="{A72D00C4-FACE-551F-C480-A06B8D6C79A5}"/>
          </ac:inkMkLst>
        </pc:inkChg>
        <pc:inkChg chg="add reco">
          <ac:chgData name="Fuentes-Cabrera, Miguel" userId="1bb9fb8f-7ff7-4823-9c46-dbbc0dc47453" providerId="ADAL" clId="{D16B89D3-8BA8-4A70-AE12-51DA2A171821}" dt="2025-11-15T22:21:29.279" v="2111"/>
          <ac:inkMkLst>
            <pc:docMk/>
            <pc:sldMk cId="630064992" sldId="324"/>
            <ac:inkMk id="253" creationId="{A46105D6-D76A-1063-D403-E94842976388}"/>
          </ac:inkMkLst>
        </pc:inkChg>
        <pc:inkChg chg="add reco">
          <ac:chgData name="Fuentes-Cabrera, Miguel" userId="1bb9fb8f-7ff7-4823-9c46-dbbc0dc47453" providerId="ADAL" clId="{D16B89D3-8BA8-4A70-AE12-51DA2A171821}" dt="2025-11-15T22:21:29.279" v="2111"/>
          <ac:inkMkLst>
            <pc:docMk/>
            <pc:sldMk cId="630064992" sldId="324"/>
            <ac:inkMk id="254" creationId="{2B55F04A-33A4-C041-413E-E8D906C66FEC}"/>
          </ac:inkMkLst>
        </pc:inkChg>
        <pc:inkChg chg="add">
          <ac:chgData name="Fuentes-Cabrera, Miguel" userId="1bb9fb8f-7ff7-4823-9c46-dbbc0dc47453" providerId="ADAL" clId="{D16B89D3-8BA8-4A70-AE12-51DA2A171821}" dt="2025-11-15T22:21:30.700" v="2112"/>
          <ac:inkMkLst>
            <pc:docMk/>
            <pc:sldMk cId="630064992" sldId="324"/>
            <ac:inkMk id="255" creationId="{737C28D1-F13A-06CF-410D-96A67640E5AA}"/>
          </ac:inkMkLst>
        </pc:inkChg>
        <pc:inkChg chg="add">
          <ac:chgData name="Fuentes-Cabrera, Miguel" userId="1bb9fb8f-7ff7-4823-9c46-dbbc0dc47453" providerId="ADAL" clId="{D16B89D3-8BA8-4A70-AE12-51DA2A171821}" dt="2025-11-15T22:21:31.508" v="2113"/>
          <ac:inkMkLst>
            <pc:docMk/>
            <pc:sldMk cId="630064992" sldId="324"/>
            <ac:inkMk id="256" creationId="{69371ACF-1121-0B2E-F717-6FB5C49FC2CA}"/>
          </ac:inkMkLst>
        </pc:inkChg>
      </pc:sldChg>
      <pc:sldChg chg="addSp delSp modSp mod">
        <pc:chgData name="Fuentes-Cabrera, Miguel" userId="1bb9fb8f-7ff7-4823-9c46-dbbc0dc47453" providerId="ADAL" clId="{D16B89D3-8BA8-4A70-AE12-51DA2A171821}" dt="2025-11-15T22:23:05.732" v="2257"/>
        <pc:sldMkLst>
          <pc:docMk/>
          <pc:sldMk cId="3919138320" sldId="325"/>
        </pc:sldMkLst>
        <pc:inkChg chg="add mod reco modStrokes">
          <ac:chgData name="Fuentes-Cabrera, Miguel" userId="1bb9fb8f-7ff7-4823-9c46-dbbc0dc47453" providerId="ADAL" clId="{D16B89D3-8BA8-4A70-AE12-51DA2A171821}" dt="2025-11-15T22:16:00.041" v="1911"/>
          <ac:inkMkLst>
            <pc:docMk/>
            <pc:sldMk cId="3919138320" sldId="325"/>
            <ac:inkMk id="13" creationId="{D32F2236-2D12-4949-471F-37387332B962}"/>
          </ac:inkMkLst>
        </pc:inkChg>
        <pc:inkChg chg="add reco">
          <ac:chgData name="Fuentes-Cabrera, Miguel" userId="1bb9fb8f-7ff7-4823-9c46-dbbc0dc47453" providerId="ADAL" clId="{D16B89D3-8BA8-4A70-AE12-51DA2A171821}" dt="2025-11-15T22:16:04.350" v="1919"/>
          <ac:inkMkLst>
            <pc:docMk/>
            <pc:sldMk cId="3919138320" sldId="325"/>
            <ac:inkMk id="21" creationId="{D7C069B9-5DBE-471A-2EE9-84F3C89362A2}"/>
          </ac:inkMkLst>
        </pc:inkChg>
        <pc:inkChg chg="add reco">
          <ac:chgData name="Fuentes-Cabrera, Miguel" userId="1bb9fb8f-7ff7-4823-9c46-dbbc0dc47453" providerId="ADAL" clId="{D16B89D3-8BA8-4A70-AE12-51DA2A171821}" dt="2025-11-15T22:16:04.350" v="1919"/>
          <ac:inkMkLst>
            <pc:docMk/>
            <pc:sldMk cId="3919138320" sldId="325"/>
            <ac:inkMk id="22" creationId="{BD7189CA-4614-EBAC-FF96-93C35089AECC}"/>
          </ac:inkMkLst>
        </pc:inkChg>
        <pc:inkChg chg="add reco">
          <ac:chgData name="Fuentes-Cabrera, Miguel" userId="1bb9fb8f-7ff7-4823-9c46-dbbc0dc47453" providerId="ADAL" clId="{D16B89D3-8BA8-4A70-AE12-51DA2A171821}" dt="2025-11-15T22:17:24.333" v="1925"/>
          <ac:inkMkLst>
            <pc:docMk/>
            <pc:sldMk cId="3919138320" sldId="325"/>
            <ac:inkMk id="28" creationId="{362CBD4B-AD97-D591-A051-1C34D4DA3DF0}"/>
          </ac:inkMkLst>
        </pc:inkChg>
        <pc:inkChg chg="add">
          <ac:chgData name="Fuentes-Cabrera, Miguel" userId="1bb9fb8f-7ff7-4823-9c46-dbbc0dc47453" providerId="ADAL" clId="{D16B89D3-8BA8-4A70-AE12-51DA2A171821}" dt="2025-11-15T22:17:34.663" v="1940"/>
          <ac:inkMkLst>
            <pc:docMk/>
            <pc:sldMk cId="3919138320" sldId="325"/>
            <ac:inkMk id="42" creationId="{AD6549E3-4415-F61C-7CD6-7E40A3223295}"/>
          </ac:inkMkLst>
        </pc:inkChg>
        <pc:inkChg chg="add reco">
          <ac:chgData name="Fuentes-Cabrera, Miguel" userId="1bb9fb8f-7ff7-4823-9c46-dbbc0dc47453" providerId="ADAL" clId="{D16B89D3-8BA8-4A70-AE12-51DA2A171821}" dt="2025-11-15T22:17:41.091" v="1953"/>
          <ac:inkMkLst>
            <pc:docMk/>
            <pc:sldMk cId="3919138320" sldId="325"/>
            <ac:inkMk id="55" creationId="{4B6B0390-CF2E-D891-7468-912E6DCBA56D}"/>
          </ac:inkMkLst>
        </pc:inkChg>
        <pc:inkChg chg="add reco">
          <ac:chgData name="Fuentes-Cabrera, Miguel" userId="1bb9fb8f-7ff7-4823-9c46-dbbc0dc47453" providerId="ADAL" clId="{D16B89D3-8BA8-4A70-AE12-51DA2A171821}" dt="2025-11-15T22:17:47.396" v="1961"/>
          <ac:inkMkLst>
            <pc:docMk/>
            <pc:sldMk cId="3919138320" sldId="325"/>
            <ac:inkMk id="64" creationId="{7D1034BB-E309-E4C4-CA55-BA405825A1BE}"/>
          </ac:inkMkLst>
        </pc:inkChg>
        <pc:inkChg chg="add">
          <ac:chgData name="Fuentes-Cabrera, Miguel" userId="1bb9fb8f-7ff7-4823-9c46-dbbc0dc47453" providerId="ADAL" clId="{D16B89D3-8BA8-4A70-AE12-51DA2A171821}" dt="2025-11-15T22:17:48.738" v="1962"/>
          <ac:inkMkLst>
            <pc:docMk/>
            <pc:sldMk cId="3919138320" sldId="325"/>
            <ac:inkMk id="65" creationId="{00FF39FA-2687-8DD0-CE08-22A7BA883F2F}"/>
          </ac:inkMkLst>
        </pc:inkChg>
        <pc:inkChg chg="add mod reco modStrokes">
          <ac:chgData name="Fuentes-Cabrera, Miguel" userId="1bb9fb8f-7ff7-4823-9c46-dbbc0dc47453" providerId="ADAL" clId="{D16B89D3-8BA8-4A70-AE12-51DA2A171821}" dt="2025-11-15T22:17:54.850" v="1968"/>
          <ac:inkMkLst>
            <pc:docMk/>
            <pc:sldMk cId="3919138320" sldId="325"/>
            <ac:inkMk id="70" creationId="{9F04E244-8F94-AD9E-CDE9-B196EA744A01}"/>
          </ac:inkMkLst>
        </pc:inkChg>
        <pc:inkChg chg="add reco">
          <ac:chgData name="Fuentes-Cabrera, Miguel" userId="1bb9fb8f-7ff7-4823-9c46-dbbc0dc47453" providerId="ADAL" clId="{D16B89D3-8BA8-4A70-AE12-51DA2A171821}" dt="2025-11-15T22:17:57.730" v="1971"/>
          <ac:inkMkLst>
            <pc:docMk/>
            <pc:sldMk cId="3919138320" sldId="325"/>
            <ac:inkMk id="73" creationId="{34EBE8EC-EB0A-739E-8B8A-8CD66C358752}"/>
          </ac:inkMkLst>
        </pc:inkChg>
        <pc:inkChg chg="add">
          <ac:chgData name="Fuentes-Cabrera, Miguel" userId="1bb9fb8f-7ff7-4823-9c46-dbbc0dc47453" providerId="ADAL" clId="{D16B89D3-8BA8-4A70-AE12-51DA2A171821}" dt="2025-11-15T22:17:58.323" v="1972"/>
          <ac:inkMkLst>
            <pc:docMk/>
            <pc:sldMk cId="3919138320" sldId="325"/>
            <ac:inkMk id="74" creationId="{A7AD041B-EB81-9970-4864-FC13E4F86ECD}"/>
          </ac:inkMkLst>
        </pc:inkChg>
        <pc:inkChg chg="add reco">
          <ac:chgData name="Fuentes-Cabrera, Miguel" userId="1bb9fb8f-7ff7-4823-9c46-dbbc0dc47453" providerId="ADAL" clId="{D16B89D3-8BA8-4A70-AE12-51DA2A171821}" dt="2025-11-15T22:18:02.605" v="1976"/>
          <ac:inkMkLst>
            <pc:docMk/>
            <pc:sldMk cId="3919138320" sldId="325"/>
            <ac:inkMk id="78" creationId="{D0642106-6F73-AB85-7AB0-DC9C63261319}"/>
          </ac:inkMkLst>
        </pc:inkChg>
        <pc:inkChg chg="add reco">
          <ac:chgData name="Fuentes-Cabrera, Miguel" userId="1bb9fb8f-7ff7-4823-9c46-dbbc0dc47453" providerId="ADAL" clId="{D16B89D3-8BA8-4A70-AE12-51DA2A171821}" dt="2025-11-15T22:18:08.563" v="1984"/>
          <ac:inkMkLst>
            <pc:docMk/>
            <pc:sldMk cId="3919138320" sldId="325"/>
            <ac:inkMk id="86" creationId="{9BB6BF88-86F7-A397-CF92-3914B5559DBF}"/>
          </ac:inkMkLst>
        </pc:inkChg>
        <pc:inkChg chg="add">
          <ac:chgData name="Fuentes-Cabrera, Miguel" userId="1bb9fb8f-7ff7-4823-9c46-dbbc0dc47453" providerId="ADAL" clId="{D16B89D3-8BA8-4A70-AE12-51DA2A171821}" dt="2025-11-15T22:18:09.149" v="1985"/>
          <ac:inkMkLst>
            <pc:docMk/>
            <pc:sldMk cId="3919138320" sldId="325"/>
            <ac:inkMk id="87" creationId="{6E0485AE-C071-AF16-5D74-E6D9883BB738}"/>
          </ac:inkMkLst>
        </pc:inkChg>
        <pc:inkChg chg="add">
          <ac:chgData name="Fuentes-Cabrera, Miguel" userId="1bb9fb8f-7ff7-4823-9c46-dbbc0dc47453" providerId="ADAL" clId="{D16B89D3-8BA8-4A70-AE12-51DA2A171821}" dt="2025-11-15T22:18:09.295" v="1986"/>
          <ac:inkMkLst>
            <pc:docMk/>
            <pc:sldMk cId="3919138320" sldId="325"/>
            <ac:inkMk id="88" creationId="{6CE238C4-467F-4CA3-E83E-84155A2DE90A}"/>
          </ac:inkMkLst>
        </pc:inkChg>
        <pc:inkChg chg="add reco">
          <ac:chgData name="Fuentes-Cabrera, Miguel" userId="1bb9fb8f-7ff7-4823-9c46-dbbc0dc47453" providerId="ADAL" clId="{D16B89D3-8BA8-4A70-AE12-51DA2A171821}" dt="2025-11-15T22:18:11.938" v="1989"/>
          <ac:inkMkLst>
            <pc:docMk/>
            <pc:sldMk cId="3919138320" sldId="325"/>
            <ac:inkMk id="91" creationId="{011C9519-593C-78F8-B040-52BBE482F9E0}"/>
          </ac:inkMkLst>
        </pc:inkChg>
        <pc:inkChg chg="add reco">
          <ac:chgData name="Fuentes-Cabrera, Miguel" userId="1bb9fb8f-7ff7-4823-9c46-dbbc0dc47453" providerId="ADAL" clId="{D16B89D3-8BA8-4A70-AE12-51DA2A171821}" dt="2025-11-15T22:18:17.134" v="2003"/>
          <ac:inkMkLst>
            <pc:docMk/>
            <pc:sldMk cId="3919138320" sldId="325"/>
            <ac:inkMk id="105" creationId="{8462A5F7-5A0C-60AD-5D1D-670AD9F7C72A}"/>
          </ac:inkMkLst>
        </pc:inkChg>
        <pc:inkChg chg="add reco">
          <ac:chgData name="Fuentes-Cabrera, Miguel" userId="1bb9fb8f-7ff7-4823-9c46-dbbc0dc47453" providerId="ADAL" clId="{D16B89D3-8BA8-4A70-AE12-51DA2A171821}" dt="2025-11-15T22:18:17.134" v="2003"/>
          <ac:inkMkLst>
            <pc:docMk/>
            <pc:sldMk cId="3919138320" sldId="325"/>
            <ac:inkMk id="107" creationId="{2384F01A-AEF8-ED55-482B-903F56B50F36}"/>
          </ac:inkMkLst>
        </pc:inkChg>
        <pc:inkChg chg="add">
          <ac:chgData name="Fuentes-Cabrera, Miguel" userId="1bb9fb8f-7ff7-4823-9c46-dbbc0dc47453" providerId="ADAL" clId="{D16B89D3-8BA8-4A70-AE12-51DA2A171821}" dt="2025-11-15T22:18:17.285" v="2004"/>
          <ac:inkMkLst>
            <pc:docMk/>
            <pc:sldMk cId="3919138320" sldId="325"/>
            <ac:inkMk id="108" creationId="{2C80BCC0-8434-CF74-6047-9C969F1754DC}"/>
          </ac:inkMkLst>
        </pc:inkChg>
        <pc:inkChg chg="add reco">
          <ac:chgData name="Fuentes-Cabrera, Miguel" userId="1bb9fb8f-7ff7-4823-9c46-dbbc0dc47453" providerId="ADAL" clId="{D16B89D3-8BA8-4A70-AE12-51DA2A171821}" dt="2025-11-15T22:18:24.536" v="2027"/>
          <ac:inkMkLst>
            <pc:docMk/>
            <pc:sldMk cId="3919138320" sldId="325"/>
            <ac:inkMk id="132" creationId="{07A25976-0287-F34E-A764-463692F40143}"/>
          </ac:inkMkLst>
        </pc:inkChg>
        <pc:inkChg chg="add reco">
          <ac:chgData name="Fuentes-Cabrera, Miguel" userId="1bb9fb8f-7ff7-4823-9c46-dbbc0dc47453" providerId="ADAL" clId="{D16B89D3-8BA8-4A70-AE12-51DA2A171821}" dt="2025-11-15T22:18:24.536" v="2027"/>
          <ac:inkMkLst>
            <pc:docMk/>
            <pc:sldMk cId="3919138320" sldId="325"/>
            <ac:inkMk id="133" creationId="{7CC56CB4-2ABB-96E3-BDEF-8C2066E7F2BC}"/>
          </ac:inkMkLst>
        </pc:inkChg>
        <pc:inkChg chg="add reco">
          <ac:chgData name="Fuentes-Cabrera, Miguel" userId="1bb9fb8f-7ff7-4823-9c46-dbbc0dc47453" providerId="ADAL" clId="{D16B89D3-8BA8-4A70-AE12-51DA2A171821}" dt="2025-11-15T22:19:06.026" v="2031"/>
          <ac:inkMkLst>
            <pc:docMk/>
            <pc:sldMk cId="3919138320" sldId="325"/>
            <ac:inkMk id="137" creationId="{128A0949-CDF5-5127-E848-4A12334317C4}"/>
          </ac:inkMkLst>
        </pc:inkChg>
        <pc:inkChg chg="add reco">
          <ac:chgData name="Fuentes-Cabrera, Miguel" userId="1bb9fb8f-7ff7-4823-9c46-dbbc0dc47453" providerId="ADAL" clId="{D16B89D3-8BA8-4A70-AE12-51DA2A171821}" dt="2025-11-15T22:19:11.577" v="2039"/>
          <ac:inkMkLst>
            <pc:docMk/>
            <pc:sldMk cId="3919138320" sldId="325"/>
            <ac:inkMk id="144" creationId="{A661D0FE-2509-9EB4-9F35-C1837413F087}"/>
          </ac:inkMkLst>
        </pc:inkChg>
        <pc:inkChg chg="add reco">
          <ac:chgData name="Fuentes-Cabrera, Miguel" userId="1bb9fb8f-7ff7-4823-9c46-dbbc0dc47453" providerId="ADAL" clId="{D16B89D3-8BA8-4A70-AE12-51DA2A171821}" dt="2025-11-15T22:19:11.577" v="2039"/>
          <ac:inkMkLst>
            <pc:docMk/>
            <pc:sldMk cId="3919138320" sldId="325"/>
            <ac:inkMk id="145" creationId="{D056381A-1C10-0F9B-BEEA-C0E4CCD150CC}"/>
          </ac:inkMkLst>
        </pc:inkChg>
        <pc:inkChg chg="add reco">
          <ac:chgData name="Fuentes-Cabrera, Miguel" userId="1bb9fb8f-7ff7-4823-9c46-dbbc0dc47453" providerId="ADAL" clId="{D16B89D3-8BA8-4A70-AE12-51DA2A171821}" dt="2025-11-15T22:19:16.874" v="2046"/>
          <ac:inkMkLst>
            <pc:docMk/>
            <pc:sldMk cId="3919138320" sldId="325"/>
            <ac:inkMk id="151" creationId="{2BFD3ACB-80F9-A13C-4A6B-74E754751B4A}"/>
          </ac:inkMkLst>
        </pc:inkChg>
        <pc:inkChg chg="add reco">
          <ac:chgData name="Fuentes-Cabrera, Miguel" userId="1bb9fb8f-7ff7-4823-9c46-dbbc0dc47453" providerId="ADAL" clId="{D16B89D3-8BA8-4A70-AE12-51DA2A171821}" dt="2025-11-15T22:19:18.320" v="2050"/>
          <ac:inkMkLst>
            <pc:docMk/>
            <pc:sldMk cId="3919138320" sldId="325"/>
            <ac:inkMk id="155" creationId="{180E19CA-12B1-536A-0EE6-18CF8ADAC48A}"/>
          </ac:inkMkLst>
        </pc:inkChg>
        <pc:inkChg chg="add reco">
          <ac:chgData name="Fuentes-Cabrera, Miguel" userId="1bb9fb8f-7ff7-4823-9c46-dbbc0dc47453" providerId="ADAL" clId="{D16B89D3-8BA8-4A70-AE12-51DA2A171821}" dt="2025-11-15T22:21:58.213" v="2152"/>
          <ac:inkMkLst>
            <pc:docMk/>
            <pc:sldMk cId="3919138320" sldId="325"/>
            <ac:inkMk id="193" creationId="{9C40339B-2976-7BDA-432D-A75D13E65D90}"/>
          </ac:inkMkLst>
        </pc:inkChg>
        <pc:inkChg chg="add reco">
          <ac:chgData name="Fuentes-Cabrera, Miguel" userId="1bb9fb8f-7ff7-4823-9c46-dbbc0dc47453" providerId="ADAL" clId="{D16B89D3-8BA8-4A70-AE12-51DA2A171821}" dt="2025-11-15T22:21:58.213" v="2152"/>
          <ac:inkMkLst>
            <pc:docMk/>
            <pc:sldMk cId="3919138320" sldId="325"/>
            <ac:inkMk id="194" creationId="{82CC972E-2D95-9A07-B0FF-A3E5F040EBEC}"/>
          </ac:inkMkLst>
        </pc:inkChg>
        <pc:inkChg chg="add reco">
          <ac:chgData name="Fuentes-Cabrera, Miguel" userId="1bb9fb8f-7ff7-4823-9c46-dbbc0dc47453" providerId="ADAL" clId="{D16B89D3-8BA8-4A70-AE12-51DA2A171821}" dt="2025-11-15T22:22:04.895" v="2158"/>
          <ac:inkMkLst>
            <pc:docMk/>
            <pc:sldMk cId="3919138320" sldId="325"/>
            <ac:inkMk id="200" creationId="{E7411D0C-100C-55B0-842A-910DFF602B8A}"/>
          </ac:inkMkLst>
        </pc:inkChg>
        <pc:inkChg chg="add reco">
          <ac:chgData name="Fuentes-Cabrera, Miguel" userId="1bb9fb8f-7ff7-4823-9c46-dbbc0dc47453" providerId="ADAL" clId="{D16B89D3-8BA8-4A70-AE12-51DA2A171821}" dt="2025-11-15T22:22:04.895" v="2158"/>
          <ac:inkMkLst>
            <pc:docMk/>
            <pc:sldMk cId="3919138320" sldId="325"/>
            <ac:inkMk id="201" creationId="{0924C671-CE14-B1E6-88AD-FC74E5F44B1F}"/>
          </ac:inkMkLst>
        </pc:inkChg>
        <pc:inkChg chg="add reco">
          <ac:chgData name="Fuentes-Cabrera, Miguel" userId="1bb9fb8f-7ff7-4823-9c46-dbbc0dc47453" providerId="ADAL" clId="{D16B89D3-8BA8-4A70-AE12-51DA2A171821}" dt="2025-11-15T22:22:12.343" v="2165"/>
          <ac:inkMkLst>
            <pc:docMk/>
            <pc:sldMk cId="3919138320" sldId="325"/>
            <ac:inkMk id="207" creationId="{38B3A848-65E2-C5EC-578D-41FF414FE4B7}"/>
          </ac:inkMkLst>
        </pc:inkChg>
        <pc:inkChg chg="add reco">
          <ac:chgData name="Fuentes-Cabrera, Miguel" userId="1bb9fb8f-7ff7-4823-9c46-dbbc0dc47453" providerId="ADAL" clId="{D16B89D3-8BA8-4A70-AE12-51DA2A171821}" dt="2025-11-15T22:22:12.343" v="2165"/>
          <ac:inkMkLst>
            <pc:docMk/>
            <pc:sldMk cId="3919138320" sldId="325"/>
            <ac:inkMk id="208" creationId="{D1A0F931-8A7D-4FF2-D3A6-B04FA6DC1071}"/>
          </ac:inkMkLst>
        </pc:inkChg>
        <pc:inkChg chg="add reco">
          <ac:chgData name="Fuentes-Cabrera, Miguel" userId="1bb9fb8f-7ff7-4823-9c46-dbbc0dc47453" providerId="ADAL" clId="{D16B89D3-8BA8-4A70-AE12-51DA2A171821}" dt="2025-11-15T22:22:18.172" v="2173"/>
          <ac:inkMkLst>
            <pc:docMk/>
            <pc:sldMk cId="3919138320" sldId="325"/>
            <ac:inkMk id="215" creationId="{60132738-62A5-8C72-B428-6BF73A602411}"/>
          </ac:inkMkLst>
        </pc:inkChg>
        <pc:inkChg chg="add reco">
          <ac:chgData name="Fuentes-Cabrera, Miguel" userId="1bb9fb8f-7ff7-4823-9c46-dbbc0dc47453" providerId="ADAL" clId="{D16B89D3-8BA8-4A70-AE12-51DA2A171821}" dt="2025-11-15T22:22:18.172" v="2173"/>
          <ac:inkMkLst>
            <pc:docMk/>
            <pc:sldMk cId="3919138320" sldId="325"/>
            <ac:inkMk id="216" creationId="{0CC32F36-E5D4-C745-1476-EB16F988BA25}"/>
          </ac:inkMkLst>
        </pc:inkChg>
        <pc:inkChg chg="add reco">
          <ac:chgData name="Fuentes-Cabrera, Miguel" userId="1bb9fb8f-7ff7-4823-9c46-dbbc0dc47453" providerId="ADAL" clId="{D16B89D3-8BA8-4A70-AE12-51DA2A171821}" dt="2025-11-15T22:22:24.489" v="2181"/>
          <ac:inkMkLst>
            <pc:docMk/>
            <pc:sldMk cId="3919138320" sldId="325"/>
            <ac:inkMk id="224" creationId="{F5144B5E-4979-D64D-91EE-87781DBC3A05}"/>
          </ac:inkMkLst>
        </pc:inkChg>
        <pc:inkChg chg="add mod reco modStrokes">
          <ac:chgData name="Fuentes-Cabrera, Miguel" userId="1bb9fb8f-7ff7-4823-9c46-dbbc0dc47453" providerId="ADAL" clId="{D16B89D3-8BA8-4A70-AE12-51DA2A171821}" dt="2025-11-15T22:22:30.474" v="2188"/>
          <ac:inkMkLst>
            <pc:docMk/>
            <pc:sldMk cId="3919138320" sldId="325"/>
            <ac:inkMk id="230" creationId="{779BB826-ACDF-A216-6152-EE3A8888627F}"/>
          </ac:inkMkLst>
        </pc:inkChg>
        <pc:inkChg chg="add reco">
          <ac:chgData name="Fuentes-Cabrera, Miguel" userId="1bb9fb8f-7ff7-4823-9c46-dbbc0dc47453" providerId="ADAL" clId="{D16B89D3-8BA8-4A70-AE12-51DA2A171821}" dt="2025-11-15T22:22:54.503" v="2236"/>
          <ac:inkMkLst>
            <pc:docMk/>
            <pc:sldMk cId="3919138320" sldId="325"/>
            <ac:inkMk id="278" creationId="{23654D4D-DB50-802F-746D-938AA00887DD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35.0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66 502 8219,'0'14'-777,"-3"-2"418,-4-2 1,2 5 1280,-9-8 1,6 0-576,-6-7 0,9-2-139,-2-6 0,4-4 0,3-9-119,0-1 0,0 0 0,3 3 0,4 2-53,8 2 1,-3 1 0,5-8 0,4-2-49,6-5 1,5 5 0,-3-5 0,7 2-34,5-2 1,3 2-1,2-7 1,4 3 61,8 4 1,-2 3 0,0 2 0,-1 3 52,1 4 1,-5-1 0,4 8-1,-1 3 7,-6 3 0,-4 2 0,-6 0 0,-1 2 11,1 6 0,-6-3 1,-1 7-1,-2 0-23,0 0 1,3-5 0,-6 8 0,3 2-26,-2 2 1,-3-5 0,-2 1-1,0 2 24,0 2 1,-1 3 0,1-3-1,0-2 28,0-2 0,2-1 0,2 6 1,4-3 11,-4-3 0,6-7 0,-1 5 0,3-2-12,5-5 1,-5-3 0,2-2 0,3 0-30,2 0 0,2 0 0,1 0 1,2 0-12,5 0 1,-5 0-1,4-2 1,-1-3-6,2-2 1,-5-8-1,4 6 1,-4-3-43,-2-5 0,2 5 0,2-3 0,1-2-17,-8-2 1,2-3 0,-9 0 0,2 0-146,1 1 0,-11 1 1,3 3 9,-4 3 1,-4 2 0,1-5-381,0 2 0,-8 10-1954,1-2 1410,-10 5 0,2 2 1071,-14 0 0,4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0.5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240 889 8246,'22'-10'-393,"-1"-5"1,-1-4 237,-6-3 0,-4 0 0,-10 1 1633,0-1 0,-2 3-1011,-6 4 0,-4 5 1,-10 10-1,1 0-128,-1 0 0,0 10 1,0 7-1,1 10-296,-1 9 0,0-2 0,0 2 0,0 3-236,1 2 1,1 2 0,3-1 0,5-4-261,3-1 1,1-11 0,11 1-1,6-10-209,13-10 0,10-5 0,11-6 0,1-11 262,-1-14 0,11-17 0,1-10 0,1-4 400,-5-8 0,-8-12 0,-7 0 0,-4-4-96,-1-3 1,-16 0-1,2 2 1,-7 5 268,-3 7 0,0 6 0,-7 6 0,-2 8 787,-6 9 0,4 25-470,-11 5 1,3 14 0,-3 12 0,8 12-33,5 7 1,-6 13-1,1 9 1,2 3-334,3 4 1,2 3-1,2 2 1,3 3-366,2 5 0,8-5 1,-5 4-1,2-4-172,5-3 1,2-2 0,3-5-1,0-9-227,-1-11 0,1-9 33,0-14 0,-3-8 1,-7-14 962,-12-8 0,0-6 0,-9-6 0,1-5 163,1-1 0,0-1 0,7-5 1,0 5 62,0 3 1,2 4 0,3 10-181,2 3 1,10 11 0,-5 3-305,1 12 1,4 17 0,-10 8 0,0 4-385,3 2 0,-8 8 0,8 2 285,-1 3 0,-6 2 0,7 7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08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654 197 8358,'-15'7'0,"3"3"389,3 2 0,-6-5 0,5 10 0,-2 5 6,-5 5 0,-2 11 0,-3 1 0,0 9-150,1 10 1,-8 5 0,0 3 0,2-1-213,3 0 1,2 1 0,0 1-1,0 4-514,1 1 0,6-2 0,3-12 0,2-7-2517,6-5 2998,-9-12 0,1-12 0,-9-12 0</inkml:trace>
  <inkml:trace contextRef="#ctx0" brushRef="#br0" timeOffset="233">1 1 8078,'2'22'170,"3"2"1,5 5 504,2 7 0,5 8 0,12 9 0,7 10-311,5 7 1,5 12-1,5 1 1,-22-39 0,2 1-256,4 2 0,0 1 0,3 4 0,-1 0 0,3-3 1,0 1-1,-3-1 0,-1 1-440,-2-2 0,0-2 1,-3-4-1,1-1 1,26 36-1,-8-2-1002,-4-5 1031,-12-12 0,7-4 0,-7-11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12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0 402 8413,'0'14'-231,"3"-2"1,1 0 380,4 1 1,-1-6 0,-7 7 0,2 3 178,6 3 0,-6-6 1,5 3-1,-2 5-202,2 4 0,-4 4 0,4-9 1,-4 1-102,-3 0 0,0 0 0,0-1-146,0 1 1,0 0-53,0 0 0,0-13-59,0-9 0,0-17 0,0-12 7,0 3 0,2-8 0,3-2 0,4-3 57,4 3 0,1-5 1,8 7-1,0 0 219,-1 5 1,-6 5 0,-1 4 151,3 6 1,3 4-1,2 12-86,-1 6 1,-9 6-1,-4 13 1,-6 4-99,-2 3 0,0 2 1,0 6-1,0-4-317,0-1 0,0-11 1,2 6-1,3-3 297,3 0 0,-1 0 0,-7-7 0</inkml:trace>
  <inkml:trace contextRef="#ctx0" brushRef="#br0" timeOffset="234">828 293 9038,'0'22'322,"-3"-8"1,-2 3 0,-4 5-138,-3 4 0,4 6 0,-4-3 0,0 5-221,0 0 1,0 7-1,-2-7 1,4 0-712,0-5 1,5-5 0,-7-2 746,3-1 0,-8 1 0,5 0 0</inkml:trace>
  <inkml:trace contextRef="#ctx0" brushRef="#br0" timeOffset="436">610 293 8343,'19'22'0,"-2"-3"57,-2-4 1,-3 4 0,5-5 0,-3 6 250,3 2 0,3-1 1,1 1-1,4 0-249,4 0 0,-5 7 0,5 0 0,-5 0-731,-2 2 1,-3-7 671,-4 5 0,14 5 0,-5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19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349 458 8202,'-22'-7'819,"0"0"1,1-1-1,1 6 1,3-3-519,3-2 0,-1 0 0,-7 7 0,1 0-43,-1 0 0,7 7 0,1 3 1,-3 2-144,-2 5 1,-1-5 0,3 2-1,5 3-110,2 3 1,-4 1 0,7 1 0,2 0-365,2 0 0,3-1 0,3 1-205,4 0 0,-2-3 0,9-2 1,3-5-183,3-2 1,2-3 0,-1-7-1,1 0-953,0 0 1699,0 0 0,-1-19 0,1-5 0</inkml:trace>
  <inkml:trace contextRef="#ctx0" brushRef="#br0" timeOffset="216">240 1 8243,'12'10'44,"5"-6"1,-10 11 320,-2 2 0,-2 2 1,-1 5-1,3 5 366,2 8 1,0 11 0,-7 5 0,0 5-267,0 10 1,-2-2 0,-3 9 0,-2-5-337,2-5 0,3 3 1,2-17-1,0-5-409,0-8 1,9-9-1,6-12 280,4-2 0,3-10 0,0 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28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 8103,'0'22'0,"3"-1"85,4 1 0,-5 0 0,8 0 0,-3 2 225,1 5 1,6-5 0,-4 8-1,-1-3 0,1 0 1,5 0 0,-6-7-158,3-1 1,-4 1-1,4 0 110,-3 0-385,-1-10 1,-18-5 0,-2-14-24,0-8 0,-5-7 1,10-4-1,2-6-156,2-1 0,3 3 0,0-6 0,0-3 46,0-2 0,3 0 1,4 2-1,5 6 216,0 1 0,8 3 0,-6 10 386,5 4 1,3 6 0,2 11 0,3 8 55,2 11 1,0 11-1,-7 11 1,0 1-314,-1 0 0,-1-1 0,-3 1 0,-3-1-434,3 1 0,-7-3 0,0-2 0,-3-6 344,0-1 0,10-3 0,-5-7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26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66 589 8164,'-14'0'-250,"2"2"385,2 5 0,0-2 517,3 10 1,5 2 0,-6 9 0,6 6-296,2 2 1,7 4 0,3 11 0,2 2-282,5-3 0,10-4 0,4-6 0,0-4-152,1-2 0,4-6 1,-7-11-1,-2-8 19,-3-5 0,-2-2 0,-3-2 0,-2-5-260,-2-8 0,-11-7 0,6-7 0,-3-7 166,1-5 0,-1 5 0,-7-1 0,0 1 216,0 2 1,0-4 0,-3 6 0,-1 1 118,-4-1 1,1 3 0,5 7 0,-3 1-167,-2-1 1,-1 7-118,8 1 0,0 11 0,0 3 168,0 12 1,0 8 0,0 2 0,0-1 66,0 1 1,8 7 0,-1 3-1,-2-1 41,-3 1 1,1-1 0,1-4-1,4 2-90,-4-3 1,1-2 0,0-2 181,2 0 1,10-10-91,-2-5 0,2-16 0,-3-11 0,-4-9-95,0-5 0,-8 1 1,5-6-1,-2 3-496,2-3 0,-4 5 0,4 0 1,-4 3-3277,-3 4 3688,9-7 0,-6 0 0,6-9 0</inkml:trace>
  <inkml:trace contextRef="#ctx0" brushRef="#br0" timeOffset="185">698 611 8164,'0'21'241,"0"1"0,0 0 230,0 0 1,7 7 0,3 0-1,-1-3 18,1-1 1,7 4 0,-2 0-1,1-3-450,-1-2 0,4-4 1,-4-3-1,4-5-1554,3-3 1,0-1 1514,0-8 0,-1 0 0,1 0 0</inkml:trace>
  <inkml:trace contextRef="#ctx0" brushRef="#br0" timeOffset="317">763 415 8159,'-14'0'-1473,"-1"0"1473,10 0 0,-4 0 0,9 0 0</inkml:trace>
  <inkml:trace contextRef="#ctx0" brushRef="#br0" timeOffset="519">1242 1 8163,'0'34'171,"-2"0"0,-3-5 0,-2 7 371,2 5 0,2 3 0,3 2 0,3 2-60,4 3 1,-2 2 0,7-5 0,0 3-571,0-2 1,0-1 0,5 0 0,-5 3-1223,-2-2 1,-3-3 1309,-7-3 0,0 1 0,0-1 0</inkml:trace>
  <inkml:trace contextRef="#ctx0" brushRef="#br0" timeOffset="968">937 458 8163,'10'22'-24,"-5"-8"1,9 1 0,6 2 324,6 2 0,1 1 1,9-3-1,5-5-304,8-3 1,-1-1 0,10-11 0,0-4-235,-2-8 1,7-4 0,-7-5-1,-1-5-2,-4-8 0,-5 4 0,-5-4 0,-5-1-10,-7-4 0,-4 9 0,-6 4 0,-5 4 379,-6 4 1,-6 6 0,-4 3 206,-6 2 1,4 10 0,-8 12 0,2 5 55,5 8 0,-5 4 0,3-3 0,2 6-132,3 1 1,2-3 0,0 3-1,0 1-246,0 0 0,0-7 0,0 2 0,2-3-7,5 3 1,-2-4-1,7 4-217,-2-5 0,0-2-523,-3-1 607,-5-8 1,15-6-1,-9-14 1,-3-8 0,-3-4 0,5-10 1,3 0-1,0 2 241,-1 3 1,8 9 0,-2 3 128,4 2 0,3 3 0,0 7-251,-1 0 1,4 10 0,1 7 0,3 9-584,-2 11 588,-13 4 0,15 2 0,-4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23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371 881 8062,'-24'-15'0,"-3"1"472,-2-3 0,0 7 0,7 3 1,1 4-8,-1 3 0,-7 0 1,0 3-1,2 4-116,3 8 1,5 4 0,2 3 0,5 2-338,2 5 0,-5 2 1,8 8-1,2-3-391,3 3 0,2-5 1,2 0-1,6-5-136,6-10 0,5 3 1,3-10-1,0 0 63,0-4 1,0-6 0,-1-4 0,1-6 255,0-6 1,-3-6-1,-2-1 1,-5-1 236,-2 0 0,4 0 0,-4 1 0,0-4 327,0-4 1,-3 5 0,-5-5 0,3 5 281,2 2 0,1 8 0,-8-1 160,0-2 0,2 7-603,5 3 1,-4 7 0,6 7 0,-1 8-291,-1 4 1,10 5 0,-3 3-1,6 2-612,1-2 1,4-3 694,4-2 0,5 9 0,9 3 0</inkml:trace>
  <inkml:trace contextRef="#ctx0" brushRef="#br0" timeOffset="748">1068 1229 8019,'-22'12'4,"0"-2"81,1-10 0,-1 0 4,0 0 0,10-10 0,5-4-15,4-6 1,3 3-1,0-2 1,0-5-71,0 0 1,0-3 0,3 0 0,2-4-55,2-3 1,7 5-1,-4-5 1,0 3-169,-1 4 0,8 5 1,-5 5 149,0 3 0,8 12 0,-8 2 135,0 12 1,5 9 0,-7 6 0,-1 4-41,1 3 1,0-5-1,-5 5 1,2-2-34,-2-6 1,-1 1-1,1 0 1,3 2-61,-4-3 1,-1-2 138,-3-2 21,0-10 0,0-12 0,0-14 0,0-8-39,0-7 0,0-5 1,0-7-1,2 2 7,5 3 1,-4 0 0,7-6 0,-3 6-54,0 7 1,8 5 0,-6 5-1,3 4 62,5 8 1,-5 4 0,3 6 0,-1 4 71,-1 8 0,4 6 0,-8 6 0,1 4 10,0 3 0,4-7 0,-7 4 0,-2-2-48,-2 0 1,4-7 0,0-7 0,-2 2-11,-3 2 0,-2-4-102,0-1 34,0-9 0,-2 2 0,-3-14 0,-2-8-39,2-4 1,3-3-1,2 1 1,0-4-128,0-4 1,0 5-1,0-7 1,0 2-19,0 0 0,0 0 0,2 9 147,5 6 0,5-3 0,10 9 53,0 4 0,0 11 0,-3 7 0,-2 6-203,-2 2 1,-1 7 0,5 2 0,-2 0-263,-2 1 1,-3-1 421,2-2 0,15-4 0,-4 6 0</inkml:trace>
  <inkml:trace contextRef="#ctx0" brushRef="#br0" timeOffset="998">1874 924 8076,'-15'-19'0,"3"2"375,2 2 0,-4 8 0,4-5 0,-2 2 1075,-5 6 1,-2 1-921,-3 3 0,3 3 0,2 4 0,5 7-374,2 6 1,3 2 0,7 2-1,0 2-249,0 3 0,0-7 0,0-7 1,2 2-319,5 2 0,3-5 0,7-1 1,-3-1 148,3 0 0,3-7 0,2 4 1,-1-1-17,1-1 1,0 0 0,0-7 0,-1 2-259,1 6 1,0-6-1,0 5 536,0-4 0,-1-13 0,1-2 0</inkml:trace>
  <inkml:trace contextRef="#ctx0" brushRef="#br0" timeOffset="1233">2135 31 8019,'0'-21'-97,"0"11"1,0 10 755,0 12 0,2 17 1,3 7-1,5 8-10,2 7 0,3 4 1,6 11-1,1 2-415,0 4 0,7-4 0,0 4 0,-2-4-439,-3-2 1,-2 4-1,-3-5 1,-2-9-1548,-3-8 0,-9-7 1752,2-4 0,-4-16 0,-3-11 0</inkml:trace>
  <inkml:trace contextRef="#ctx0" brushRef="#br0" timeOffset="1650">2026 511 7663,'-10'12'107,"8"7"1,-5-17-1,14 6 1,10-6 531,10-2 1,-1-2 0,10-3-1,3-5-384,2-2 1,5 0-1,3-5 1,4 3-223,3-3 0,-6 7 0,6 3 0,-3 4 23,-4 3 0,-3 0 1,-3 3-1,-2 6-110,-4 13 0,-6 7 0,-9 12 0,-3 0 36,-4 5 0,2 5 0,-10-2 0,-2 1 197,-3-1 0,-2-6 0,0-4 0,-2-8 182,-6-6 0,4-1-113,-11-17 0,8-2 1,-5-12-1,2-8-294,5-4 0,3-5 1,2-3-1,0-2-262,0 2 0,0-4 0,0 2 0,0 2 156,0 3 0,0 2 0,0 1 299,0-1 1,10 2 91,4 6 0,5 4 1,3 13 31,0 4 0,0 7 0,-1 13 0,4 4-278,4 3 0,-5-5 0,5 8 1,-5-1-926,-2-2 0,-8 0 1,1-8-2303,2 3 3234,2 0 0,3-7 0,0 0 0</inkml:trace>
  <inkml:trace contextRef="#ctx0" brushRef="#br0" timeOffset="1784">3071 554 8019,'0'-22'-375,"-7"1"0,-3-1 1,1 0 971,-1 0 1,-4 0-994,6 1-162,1-1 558,7 10 0,10 2 0,2 10 0</inkml:trace>
  <inkml:trace contextRef="#ctx0" brushRef="#br0" timeOffset="2050">3507 489 8137,'-15'14'313,"3"1"0,0 2 274,0 2 1,7 10-1,-2 3 1,2 1-42,-2 6 0,4 5 0,-4 4 0,5 3-643,2-3 0,0-9 0,0-5 1,0 0-276,0 0 0,0-15 0,0 3 372,0-3 0,-10-9 0,-2 0 0</inkml:trace>
  <inkml:trace contextRef="#ctx0" brushRef="#br0" timeOffset="2217">3289 445 8136,'3'22'-638,"1"0"0,6 2 1075,2 5 0,-5 2 0,8 11 0,2-1 124,2 5 1,10 9-1,3-4 1,2 0-285,4 2 0,3-7 1,3 3-1,0-11-829,-1-9 552,-9-4 0,17-13 0,-5-3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21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697 65 8276,'-14'0'634,"-1"0"0,1-7-23,-8 0 0,0 0 0,0 9-60,1 5 0,6 8 1,1 14-1,-1 7-261,3 5 0,-7 10 0,4 2 0,-4 3-315,-3 5 0,8 1 1,-1 1-1,0-2-388,3-3 1,-5-7 0,10 4-1,2-1-1647,3-6 0,2-4 2060,0-8 0,-10 5 0,-2-7 0</inkml:trace>
  <inkml:trace contextRef="#ctx0" brushRef="#br0" timeOffset="251">1 0 8261,'7'15'0,"2"-1"257,4 3 0,3 0 0,11 2 0,5 1 195,1 4 1,6 5 0,10 0 0,4 7-13,2 5 1,3 3-1,8 2 1,-1 2-292,0 3 0,-6 0 1,-4-7-1,-2-1-772,-4 1 1,-3-8 0,-3-2 0,-2-3 622,-4-4 0,4 7 0,-7 0 0</inkml:trace>
  <inkml:trace contextRef="#ctx0" brushRef="#br0" timeOffset="535">1307 523 8208,'10'12'91,"-8"0"0,8-7 815,0 2 0,-8 10 0,8-3-385,-1 6 0,-4 2 0,7 2 0,0 2-288,0 3 0,1 1 0,3-9 1,-1 1-680,2 0 0,2-3 0,3-2 0,0-5 446,0-2 0,9 7 0,3-5 0</inkml:trace>
  <inkml:trace contextRef="#ctx0" brushRef="#br0" timeOffset="668">1372 174 8181,'0'22'-1616,"0"-7"1616,0-1 0,0 1 0,0 6 0</inkml:trace>
  <inkml:trace contextRef="#ctx0" brushRef="#br0" timeOffset="1266">2004 370 8077,'-22'-9'255,"0"-1"1,1-5 620,-1 8 0,0 5 1,0 2-445,0 0 0,3 9 1,5 6-450,6 4 0,6 3 0,2 0 0,0 2-85,0 5 1,2-5-1,3 5 1,5-2-58,2 2 0,2-5 1,8 8-1,0-3 147,0 0 0,0 0 1,-3-5-1,-2 3 267,-3 2 1,-9 0-1,3-8 203,-6 1 0,-2 0 1,-2-3-1,-6-4-227,-6-8 0,-8-2 0,-5 0 0,-2 2-591,3-2 0,-6-3 0,3-4-2546,3-5 2906,1-6 0,13-8 0,3-1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48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1046 8011,'-15'21'0,"3"1"0,0 2-279,0 5 1,7-12-1,-2 5-370,4-2 649,3-1 0,10-7 0,2-2 0</inkml:trace>
  <inkml:trace contextRef="#ctx0" brushRef="#br0" timeOffset="614">349 915 7977,'-14'0'364,"-1"0"364,-2 0 1,-2 0 0,-3 2-217,0 6 1,0 6 0,1 13 0,-3 4-164,-6 3 0,6-5 0,-5 7 0,5 3-289,2 2 0,10 3 0,3-3 0,1-5-284,1-7 1,0-4-1,9-4 1,5-1 73,8-6 0,4-4 1,3-13-1,0-1-127,0-4 0,7-9 0,0 3 0,-3-8 63,-2-7 0,-2 5 0,-2-5 0,-3 5 294,-3 2 0,-7 0 0,5 0 0,1 1 34,-1-1 0,-8 7 0,6 3 1,-3 0 84,1 0-54,-1 7 1,-7-2 0,0 14 0,0 8-146,0 4 1,7 3 0,0 2-1,-2 3-417,-2 2 1,4 0-1,0-8 1,-2 1-35,-3 0 0,-2 0 0,0 0-25,0-1 1,0 1 274,0 0 1,-2-10 226,-5-5 1,4-7 0,-4-7 0,5-8 110,2-4 1,0-3 0,0 1-1,0-1 104,0 0 0,0 0 0,2 0 0,3 1 63,2-1 0,10 0 1,-2 0-1,4 1 12,3-1 0,-8 2 0,1 6 1,2 7 13,2 4 1,3 3 0,0 0-1,-1 3-292,1 4 0,0 7 0,0 15 1,0 5-656,-1 0 0,-6 5 1,-1-8-1,1 1-631,-3-1 0,7 1 0,-4-6 1248,4 3 0,-7 0 0,-2-7 0</inkml:trace>
  <inkml:trace contextRef="#ctx0" brushRef="#br0" timeOffset="798">1046 959 8021,'0'-22'0,"0"0"318,0 0 0,-2 8 1,-6 2 78,-6 2 1,-3 12-1,0 13 1,5 4-19,2 3 1,0 9 0,6 6 0,-4 4-248,4 2 0,1 1 0,3-3 0,0-2-255,0-3 0,10-7 0,2 5 0,2-5-709,1-10 1,2-6 0,9-13 831,4 0 0,8-10 0,-4-2 0</inkml:trace>
  <inkml:trace contextRef="#ctx0" brushRef="#br0" timeOffset="983">1198 0 8165,'0'25'0,"0"4"307,0 7 1,8 10 0,1 14 0,1 23 12,-5-33 1,0 4-1,2 4 1,0 2-1,-2 6 1,0 1-1,0 0 1,0-1-63,-1 0 1,1-1 0,3-1-1,-1-2 1,-3-8 0,-1-2 0,0 0-1,-1-2-900,0 44 1,-2-7 641,0-7 0,-9-14 0,-3-13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44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44 7571,'-22'12'81,"0"0"1,3-4 0,2 6 433,2 5 0,1 15 0,-8 10 0,3 14-31,4 12 1,3 7 0,7 15 0,-2 5-185,4-46 1,1 0 0,2 3 0,0 1-1,5 41 1,5 1 32,2 0 0,5-5 1,9-15-1,3-11-707,-2-13 0,5-9 0,-1-8 0,0-10-457,1-9 1,-3-7 0,-7-10 0,-1 0-1864,1 0 2694,10-10 0,-8-11 0,7-13 0</inkml:trace>
  <inkml:trace contextRef="#ctx0" brushRef="#br0" timeOffset="333">870 697 8090,'0'-34'205,"0"3"0,0 2 375,0 0 0,-3 7 0,-4 10 34,-7 2 0,-13 3 1,-2 10-1,2 4-207,3 7 0,2 8 0,-2 7 0,-2 5-272,-3 0 1,7 7 0,10-5 0,0 5-297,0 3 0,7 0 0,-3-3 0,6-3-156,2-1 1,10-8-1,4 5 1,6-3 260,1-4 0,1-3 0,0-2 0,0-1 544,-1 1 1,1-7-1,0-1 1326,0 3-1454,-10-7 0,-12 0 0,-15-10 1,-6 0-497,-8 0 1,2 0-1,-7-3 1,0-2-694,0-2 1,8-8-1,-3 6 1,4-1-3757,4 0 4585,9-6 0,-8 13 0,8-7 0</inkml:trace>
  <inkml:trace contextRef="#ctx0" brushRef="#br0" timeOffset="653">1197 828 8090,'0'-22'1233,"0"0"0,-10 10 0,-7 5 1,-7 5-121,-5 2 1,-8 9 0,8 6 0,0 7-1058,-2 7 1,7-3 0,-5 8 0,7 0-496,7 0 1,-2-5-1,10 5 1,2-3 28,3-4 1,4-5 0,6-5 0,6-5-525,5-3 0,3-1 0,2-8 0,3 0 678,2 0 1,0-8 0,-7-1 0,0-3 550,-1-5 1,1 5 0,0-1 0,-3 1 483,-4 0 1,4 7 0,-4-2 0,4 5-52,3 2 1,-8 0 0,1 2-854,2 5 0,0 6 0,0 6 0,-5-2-1887,-3-3 0,1 1 2012,-3 7 0,-4-1 0,7 1 0</inkml:trace>
  <inkml:trace contextRef="#ctx0" brushRef="#br0" timeOffset="1383">1436 1307 8049,'-22'-7'213,"1"0"0,6-8 0,3 5 0,2-2-16,5-5 1,3-2 0,2-3 0,0-2 1,0-5 0,10-2 0,4-8 0,6 5-194,1 2 1,1-4 0,0 5 0,0-1-215,-1 1 0,1 9 0,0 10 19,0 2 1,0 8 0,-3 14 227,-5 10 0,-4 12 0,-10-3 0,2 3 8,6 5 1,-6-1-1,5-1 1,-4-6 6,-3 1 1,-3-8 0,-1 5 0,-4-5 161,3-2 0,1-3 28,-4-4 0,6-8 1,-5-14-171,4-8 1,-4-4 0,0-5 0,2-5-131,3-8 0,4-4 1,3-2-1,4-1-32,4 0 0,1 3 0,8 3 0,0 4-72,-1 2 1,-4 6 0,0 9-1,3 5 208,-3 2 1,-1 5-1,6 12 1,-2 8 101,-6 4 0,3 5 0,-10 3 1,1 4-50,1 3 1,-6-5 0,4 5 0,-5 0 1,-2 0 0,0-7 1,0 2-1,0-5-78,0-2 0,-7-1 1,-3-1-1,1-3-98,-1-3 1,-7-9 5,3 2 1,2-7 0,-1-7 0,4-7-132,4-6 1,5-4-1,5-3 1,4-4 113,4-3 0,-1 0 0,5-2 0,-3 7 271,3 5 1,2 2 0,3 3 0,0 2-64,0 2 0,2 10 0,0 0 1,0 10-71,-4 10 0,-3 7 0,4 7 0,-1 7-622,-6 5 1,-4 3 0,-8 2 0,3 2-1912,2 3 2480,1 0 0,-8 2 0,0 2 0</inkml:trace>
  <inkml:trace contextRef="#ctx0" brushRef="#br0" timeOffset="1768">2372 850 8334,'-12'-10'-346,"0"8"292,5-6 1,7 16-1,-2 9 1,9 9 1092,5 11 0,2 13 0,8 8 0,0 5-407,0 3 0,0 6 1,-1 3-1,1 3-611,0 4 0,0-5 1,-3 1-1,-4-3-496,-8-5 0,-5-10 0,-2-4 0,0 0-134,0-1 1,-9-16 0,-4-3-1,-1-11-253,-1-11 0,1-4 0,-8-10 0,0-5 862,1-10 0,-1-9 0,0-19 0</inkml:trace>
  <inkml:trace contextRef="#ctx0" brushRef="#br0" timeOffset="2366">2351 959 8105,'14'-10'-224,"1"-2"739,2 0 0,-5 2 0,2 10 0,3 0-177,3 0 0,1 3 1,1 1-1,0 6 73,0 2 0,4 3 1,-2 4-1,-4-2-130,-1-3 1,-9 1 0,-3 7-1,-4 0-170,-3-1 1,0 4 0,-3-1 0,-4 0-520,-8-5 1,-11-4 0,-3-1-1,0-6-121,-3-6 1,8-2 0,-5 0-1,5-2-151,2-6 1,3-6 0,2-15 0,5-5 322,2 0 0,3-14 0,7 2 0,0-8 171,0-6 1,0-10-1,2-5 1,5 0 191,8 0 1,4 2 0,5 10 0,3 8 109,2 11 1,0 13 0,-7 16 0,0 8 321,-1 4 0,1 15 0,0 10 0,0 12 107,0 7 1,-3 10 0,-2 2 0,-3 1-79,3-1 0,-5 5 1,0-7-1,1-1-253,-1 4 1,-5-8 0,5 4 0,0-4-122,0-2 1,0-3-1,5-2 1,-2-5-163,2-3 1,-5-9 0,2-10 0,3-2-68,3-5 1,-6-3 0,1-4 0,2-6-13,2-6 1,0-6-1,-2-4 1,-5-2 82,-2-3 0,5-8 1,-6 8-1,1 0-5,0-2 0,-3-1 0,-5-4 0,3 5 6,2-1 1,1 8 0,-8-5 0,0 5 210,0 2 1,0 7 0,-3 3 87,-4 3 0,2 1 0,-7 13 0,2 7 220,5 10 1,-4 7-1,2 0 1,2 5-245,2 0 1,-4 7 0,0-5 0,2 5-568,3 3 1,9-3-1,2-5 1,4-7-668,3-4 0,6-4 0,7-1 0,8-6-2071,4-6 3094,2-16 0,11-13 0,1-13 0</inkml:trace>
  <inkml:trace contextRef="#ctx0" brushRef="#br0" timeOffset="2583">3592 741 8105,'12'-22'19,"-2"0"1,-13 1 734,-4-1 0,2 2 0,-9 6 0,-3 7 24,-3 4 1,-1 3-1,1 3-351,6 4 1,-3 7 0,10 13 0,2 4-237,2 3 0,13-5 0,4 8 0,6 1-17,2 4 0,-1 1 1,1-2-1,0-2 61,0-3 0,-1-7 1,1 5-1,0-2 297,0-6 1,-3-2-548,-4-2 0,-8-10 0,-17-4-775,-12-6 0,1-2 0,-11-2 1,1-6-405,-5-6 0,4-6 0,3-1 1194,5-1 0,-8-10 0,-2-1 0</inkml:trace>
  <inkml:trace contextRef="#ctx0" brushRef="#br0" timeOffset="2800">3831 0 8080,'22'22'-94,"2"0"0,3 2 550,2 5 1,7 8-1,-4 16 1,4 12 539,10 13 1,-10 4 0,8 0 0,-3-2-373,0 2 0,-7 3 0,-7 0 0,-10-6-597,-10-6 0,-7 2 1,-10 0-1,-12 2-563,-11 6 0,-16-8 0,-4-3 1,-3-4 535,-4-3 0,-3 1 0,-2-1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43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22 109 8223,'-2'-14'1251,"-5"-1"-895,4 1 0,-6 11 1,9 10-1,2 10 96,5 5 1,3 7 0,7 3 0,-5 1-150,-2 6 1,7-5 0,-5 2 0,2 1-88,1-3 1,-10 4 0,2-6 0,-2 2-63,2 4 1,-5-6 0,6-3 0,-6-3-192,-2 3 1,0-12 0,-2 3 109,-6-8 0,-4-10 0,-7-14-27,4-10 1,6-14 0,6 0 0,-2-5-141,-2-3 0,0-7 1,7 0-1,0 3-168,0 2 1,2-5-1,3 0 1,5 6-243,2 6 1,3 0 0,4 10 0,-2 5-94,-3 7 0,1 7 0,7 10 0,-1 0 5,1 0 1,0 10 0,-3 4 0,-2 6 236,-2 2 1,-8 7 0,8 0-1,-1-3 355,-2-2 0,5-2 0,-7 0 0,-1 0 0,1 0 0,0-10 0,-3-3 31,8 1 0,-3-8 0,0 3 334,-3-10 0,1 1 0,-5-11 1524,2-2-1358,1 7 0,-8 3 0,-3 14-254,-4 8 1,4 7 0,-6 4 0,1 6-131,1 2 1,0 2 0,7 5 0,0-2-85,0-3 1,7-9 0,3 2 0,2-7 43,5-8 0,2 3 0,3-10 1,0-4 83,0-8 1,-1-15 0,-1-9 0,-6 0-86,-6-2 0,-6 4 0,-2-7 1,0 3-408,0 4 0,-2 3 0,-3 2 0,-5 1-410,-2-1 0,5 0 1,-5 0-1,-1 3-614,1 4 0,8-4 1325,-4 5 0,-4-6 0,0-2 0</inkml:trace>
  <inkml:trace contextRef="#ctx0" brushRef="#br0" timeOffset="416">741 283 8212,'2'20'160,"3"-3"240,3-3 0,-1 1 0,-5 6 0,3 1 51,2 0 0,3 0 1,-3 0-1,5-1-212,0 1 1,8 0-1,-8 0 1,2-1-120,1 1 0,-3-7 0,5-3 0,-2-3-38,1-4 0,-3-2 1,1-6-90,3-4 1,-7-5 0,-1-12 0,-1-3 4,-1-2 1,0-7 0,-7 4-1,0 1 17,0-1 0,3 3 0,1 8 0,4-1-238,-4 0 1,-1 8-1,-1 1 57,6 4 0,-4 2 0,11 9 180,2 5 0,-5 8 0,3 11 0,-1 3 32,-2-2 1,7-3 0,-4-2 0,4 0 91,3 0 1,0-3 0,0-2 171,-1-3 0,1-9 0,0 2 0,-3-7-42,-4-7 1,2-5 0,-10-10 0,-2-2-174,-3-5 1,-2 2 0,0-6 0,-2 1-377,-5 6 1,2-6 0,-7 3 0,0 2-701,0 3 0,7 2 0,-5 1 0,3-1 981,-1 0 0,-8 0 0,3 1 0</inkml:trace>
  <inkml:trace contextRef="#ctx0" brushRef="#br0" timeOffset="734">1743 131 8198,'12'-22'695,"-2"0"1,-13 3 16,-4 4 0,2-1 1,-10 8-1,-1 3-118,-4 3 0,-2 2 0,3 2 1,2 3-479,3 3 1,2 8 0,-3 1 0,8 8-108,4 4 1,3 2 0,0-2 0,0 7-146,0 6 0,8-6 0,1 0 1,3 3-58,5 2 0,3-5 0,1 1 0,1-1 257,0-2 0,-3-3 0,-2-9 0,-5 0 134,-2 0 0,-3-8 1,-7 1-1,-2-1-227,-5-2 1,-5-2-1,-13-10 1,-1 0-671,-3 0 0,-3 0 0,6 0 0,-3 0-2615,2 0 3314,12 0 0,-14 0 0,5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1.5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393 1109 8395,'-12'10'1003,"-5"-6"116,9 11 1,4-13-892,11-2 0,7-17 1,15-17-1,8-4-119,4-8 1,2-12 0,1-3 0,2-7-265,5-4 0,-5-13 0,2 1 0,-9-6-168,-10 5 1,-7 8 0,-8 12-1,-9 2-26,-10 5 1,-14 7 0,-13 14-1,-2 11 170,-4 9 0,4 10 0,-2 14 1,-1 12 136,3 15 1,3 12-1,7 22 1,-3 7 179,-2 12 1,15-40 0,1 3 0,4 5 0,2 1 0,0 1 0,1 0 60,1 0 1,1 2 0,0 7 0,1 1-1,2 0 1,2 1 0,-1 3 0,0 1-237,-1 2 1,2 0 0,3-3 0,4-2 0,0-10 0,3-4 0,18 39-151,5-16 0,0-32 0,4-17 1,-4-22 591,-2-19 1,2-12-1,-10-20 1,-5-2-234,1-5 0,-11 3 1,-1-10-1,-8 0-310,-8 2 0,-6-7 0,-13 8 0,-7-3-136,-7-1 1,2 11 0,-14-3 0,0 5-313,-5 3 0,-5 9 0,-2 7 0,2 8 727,5 4 1,0 11-1,14-4 1,10 8 697,8 8 0,13 4 1,6 9-1,5 1-19,2 0 0,9 0 0,8-1 0,8 1-670,4 0 1,17-3 0,-3-4-1,6-8-1149,4-4 1,2-3 0,11 0 998,-1 0 0,0-10 0,1-2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50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305 642 8167,'-22'0'273,"0"0"0,1 0 222,-1 0 1,7 0 0,1 0-44,-3 0 0,-2 0 1,-3 3-1,2 4-93,6 7 1,-5-2 0,6 3 0,-1 2-173,-1 2 0,8 3 0,-5 0 0,2 0-78,6-1 1,1 1 0,3 0-1,0 0-69,0-1 0,3 1 0,4-2 0,5-3-226,0-3 1,15-7 0,-6 5 0,4-2-191,-1-5 1,0-3 0,3-2 0,2-2-304,-3-5 0,-2-3 1,1-7-1,1 3-659,3-3 0,-7-3 1338,-7-2 0,-1 1 0,8-1 0</inkml:trace>
  <inkml:trace contextRef="#ctx0" brushRef="#br0" timeOffset="302">501 11 7577,'0'-10'921,"0"10"0,0 17 0,0 14 0,0 6-519,0 9 1,0 0-1,0 14 1,0 5-194,0 6 0,0 8 0,0-4 0,0 0-132,0 0 1,7-2 0,1-10 0,-1-5-452,2-7 1,-4-8-1,7-6 1,-2-8-1652,-5-5 2025,7-12 0,0 7 0,10-7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52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434 589 7866,'0'-22'78,"0"0"1,-3 3 50,-4 4 0,2-2 0,-7 8 25,3-4 0,-8 9 0,2-4 0,-4 6 40,-3 2 0,7 0 0,1 0 0,-3 2-4,-2 6 1,-10 4-1,0 9 1,2 4-40,3 4 0,2 5 0,0 9 0,0 1-41,1-1 0,1 10 0,3 3 0,5 0-294,3-5 1,4 2 0,12-2 0,7-3-446,6-2 1,4-12 0,5-5 0,7-7-23,5-8 0,3-4 1,0-10 650,-1 0 0,1 0 0,-1 0 0</inkml:trace>
  <inkml:trace contextRef="#ctx0" brushRef="#br0" timeOffset="248">630 872 8215,'0'-34'0,"0"2"46,0 1 0,-3 7 1,-1-5 95,-4 4 1,-6 11 0,4 2 0,-2 2 79,-5 5 1,5 5 0,-3 10-157,-2 12 1,5 0-1,0 9 1,3 0-44,4 6 0,2 4 1,3 0-1,0-2-53,0-3 1,10-9-1,2 2 1,3-3 84,-1 3 0,1-12 0,4 5 1,-2-5 118,-3-5 0,-6-2-98,6-10 0,-2-3 0,3-4 1,-8-7-324,-4-6 0,-3-4 1,0-3-1,0-4-390,0-3 0,0 5 637,0-7 0,0-1 0,0-6 0</inkml:trace>
  <inkml:trace contextRef="#ctx0" brushRef="#br0" timeOffset="464">760 197 8272,'3'29'81,"4"0"1,-2 9-1,9-4 1,1 5 229,-3 5 1,7-6 0,-4 15 0,2 1-161,-3 4 1,6-3 0,-8 1 0,2 0-230,1-1 1,-8 1 0,5 2 0,-2-7 77,-5-5 0,7-3 0,0 1 0</inkml:trace>
  <inkml:trace contextRef="#ctx0" brushRef="#br0" timeOffset="865">1131 632 8272,'0'22'0,"0"2"0,0 3 0,0 2 34,0-3 1,7 6 0,3-3 0,-1 0 90,1 2 0,7-6 0,-3 4 1,3-5-71,-2-2 1,4-8 0,-4-2-89,4-2 0,3-3 0,-3-9 0,-2-3 48,-2-2 1,-8-10-1,5 2 1,0-7-30,0-7 1,-7 5 0,5-5 0,-3 5 8,0 2 0,1-7 0,-6 0 0,3 2-101,2 3 1,0-5-1,-4 3 1,2 1-345,2 1 0,0 15 346,-7-13 1,0 17 0,0 5 315,0 12 0,0 10 0,0 7 0,0 7 125,0 5 0,0 3 0,0-1 0,0 1-266,0-1 1,2-6-1,6-1 1,6 0-698,6-2 626,1-2 0,1-11 0,0 1 0</inkml:trace>
  <inkml:trace contextRef="#ctx0" brushRef="#br0" timeOffset="1513">1806 1024 7938,'-3'12'-209,"-2"-2"1677,-2 0-114,0-8-1272,-3 8 1,8-13 0,-5-4-1,4-8-191,3-4 1,0 2 0,0-2-1,0-5-179,0-1 1,3-8 0,4-1-1,5-3-109,0 1 1,7 2 0,-7-2 0,3 7 128,0 5 0,-3 2 0,5 3 269,-3 4 0,-7 5 0,5 13 0,-2 4 162,-5 8 0,5 4 0,-3 3 0,-2 2 29,-3 5 1,-2-5-1,3 5 1,1-5-195,4-2 1,-1 0 0,-7 0-121,0-1 1,0-6 109,0-1 0,0-11 0,0-3 139,0-12 1,0-8 0,0-1 0,0-1-76,0 0 1,0-7 0,0-2 0,2-1-243,6 1 0,-6 2 0,8 7 1,-3 0 112,0 0 1,8 8 0,-6 2 33,4 2 0,-1 5 1,5 12-1,-5 8 160,-3 4 1,6 6 0,-8 1 0,0 3 55,3-2 0,-8 4 0,6-2 0,-6 0-25,-2 3 0,3-8 0,1 5-93,4-5 0,-1-2-183,-7 0 1,-10-10 50,-4-5 1,4-7 0,3-7 0,4-8-93,3-4 1,0-10 0,0 0 0,0 0 26,0-3 1,8 8-1,1-5 1,3 5 27,5 2 1,-5 0-1,3 3 1,2 5 72,2 6 1,-4 6 0,-1 2-1,3 2-13,3 6 0,1-1 1,-1 12 53,-6 5 0,15 13 0,-5-3 0</inkml:trace>
  <inkml:trace contextRef="#ctx0" brushRef="#br0" timeOffset="1880">2568 785 8117,'0'21'-5,"0"1"0,0 0 107,0 0 0,0-1 1,0 1 374,0 0 0,0-7 229,0-1-685,0-9 1,0 2 0,0-14 0,0-8-275,0-4 0,0-3 1,0 0-1,0 1-68,0-1 1,0-7-1,0-3 1,0 1 11,0 0 0,10-6 0,2 8 0,2 3 144,1 1 1,-1 6-1,8 2 251,0 3 1,0 9 0,-3 0 0,-2 10 96,-3 9 1,-2 8 0,5 5 0,-5 4-277,-2 3 1,5 2-1,-8 5 93,-2-4 0,7 4 0,0-7 0</inkml:trace>
  <inkml:trace contextRef="#ctx0" brushRef="#br0" timeOffset="2182">3178 393 8109,'-22'-22'147,"0"10"-209,0 4 0,10 8 0,3 8 0,1 9 185,1 9 0,0 1 0,7 9 0,0 3 96,0 2 0,0 3 0,0-1 0,0 1 145,0-1 1,0 8-1,0 0 1,2-3 140,5-2 0,-4-2 1,4-3-1,-4-5 284,-3-7 0,-3-7-612,-4-7 1,-13-6 0,-9-11 0,3-5-512,2-8 1,4-7-1,3-4 1,5-3 333,3 2 0,-8-7 0,5 0 0</inkml:trace>
  <inkml:trace contextRef="#ctx0" brushRef="#br0" timeOffset="2566">3809 110 8259,'-36'53'48,"0"5"1,9 17 0,-2 12-1,7 10 201,14-48 0,2 1 1,0 2-1,2 0 1,6 42-1,6-4 328,6-8 1,13-2-1,4-12 1,1-5-649,-1 0 1,5-10-1,-4 0 1,-1-2-2775,1 0 2845,6-1 0,-4-16 0,10-2 0</inkml:trace>
  <inkml:trace contextRef="#ctx0" brushRef="#br0" timeOffset="2899">4375 327 8123,'0'29'0,"0"0"-37,0-2 0,0 9 1,0 5-1,0 10 613,0 5 1,8 2-1,-1 10 1,0 2 46,3 2 1,2 1 0,10-10 0,-1-3-591,1-2 0,0-9 0,0 2 0,-3-8-1263,-4-6 0,4 1 1230,-4-9 0,-6 0 0,1-7 0</inkml:trace>
  <inkml:trace contextRef="#ctx0" brushRef="#br0" timeOffset="3098">4114 915 8251,'2'-22'330,"6"1"0,-3 9 0,11 2 1,9 3-57,9-1 1,-1 1-1,6 7 1,5 0-429,4 0 1,10 0 0,-5-2 0,1-3 153,-1-2 0,7-10 0,-4 5 0</inkml:trace>
  <inkml:trace contextRef="#ctx0" brushRef="#br0" timeOffset="3483">4811 806 8141,'22'0'-232,"-8"-7"277,1 0 0,-8-8 0,5 6 1,0-3 59,0-5 0,-5 0 0,8-3 0,0 1-146,-3-5 1,5-3 0,-8 5-1,1 1-23,0-1 1,-1-2-1,-4-3 72,2-2 1,1 0 0,-8 7 109,0 0 1,-3 10 0,-4 5 3,-8 5 0,-2 11 0,1 6 0,1 7-22,-2 7 0,5-3 0,0 8 0,0 0-101,0 0 1,7 0 0,-2 4 0,4-4-827,3-2 1,0 4 826,0-7 0,20 10 0,4-5 0</inkml:trace>
  <inkml:trace contextRef="#ctx0" brushRef="#br0" timeOffset="3715">5442 632 8141,'0'-22'113,"-9"1"1,-6 1 252,-4 6 0,-3 4 0,-2 10 0,-3 0 547,-2 0 0,-10 0 0,3 2 1,-3 6-391,3 6 1,-3 13 0,13 2 0,4-3-808,5-1 0,12-4-306,-2 1 1,17-2 0,9-6 0,10-7-319,5-4 1,-5-1-1,5 3 1,0 2 551,0-2 0,-8 5 0,3 0 0,-5-1 226,-2 1 0,0 4 0,0-4-2,0 2 0,-1 0 132,1 3 0,0 4 0,0-7 0</inkml:trace>
  <inkml:trace contextRef="#ctx0" brushRef="#br0" timeOffset="4015">5573 22 8225,'10'22'209,"-8"0"1,5 2 0,-2 5 70,2 7 1,-4 8 0,4 4 0,-4 6 146,-3 1 0,2 3 0,3 5 0,2-2-320,-2-3 0,5-10 1,-3 3-1,-2-5-561,-3-2 1,-2-8 0,0-2 453,0-3 0,-10-2 0,-2-7 0</inkml:trace>
  <inkml:trace contextRef="#ctx0" brushRef="#br0" timeOffset="4199">5290 284 8359,'22'0'372,"-1"0"1,-6 0 0,0 0 0,1 0-123,4 0 0,4 7 1,3 0-1,4-2-373,3-3 1,10-2 0,9 0-1,2 0-1039,6 0 1162,2 0 0,2 0 0,0 0 0</inkml:trace>
  <inkml:trace contextRef="#ctx0" brushRef="#br0" timeOffset="4796">5921 349 8416,'-7'29'0,"-2"3"248,-4 1 0,9 1 1,-4 5-1,6-3 192,2 3 1,10 0 0,4-1 0,5-4-139,3-2 1,2-6-1,3-9 1,2-5-204,-2-2 1,-3 5 0,-2-8 0,-3-5-188,-4-7 1,1 1 0,-6-11 0,0-4-73,0-8 0,-3 1 0,-7-8 0,0 0 163,0 0 0,-3 5 0,-1-5 0,-4 0-99,3 0 0,3-2 0,0-5 0,-3 2-124,-3 3 0,1 2 0,7-5 1,0 5-276,0 3 0,0 2 0,0 7 0,3 3-218,4 4 1,-2 3 0,9 10 712,3 2 0,0 5 0,-2 16 0,-6 3 0,1 6 0,-5 1 0,7 8 0,-2-5 0,-6-3 0,1 5 0,0-7 0,2 0-115,-2 3 1,-2-8-1,-3 5 424,0-5 0,0-2 1819,0 0-1737,0-10 0,0-5 0,0-14-217,0-8 0,0-4 0,0-3 0,0 0-71,0 1 0,0-1 0,0-2 0,0-3-16,0-2 1,2 0 0,3 7 0,2 0-267,-2 1 0,7-1 1,0 0-1,3 3-291,-1 4 1,1-2-1,4 8 1,-2-1 469,-2 0 0,-1-7 0,8 5 0</inkml:trace>
  <inkml:trace contextRef="#ctx0" brushRef="#br0" timeOffset="5129">6575 697 8198,'22'0'-446,"-1"0"321,1 0 0,0-2 0,0-5 413,-1-8 1,-1-4-1,-3-3-65,-3 0 1,-9 1 0,2-1 0,-4-2 62,-3-5 0,0 4 0,0-4 0,0 5 302,0 2 1,-3 3 0,-2 2-180,-2 3 0,-10 9 0,3-3-254,-6 6 1,6 12 0,2 4 0,0 8-204,0 7 0,4-2 1,-4 9-1,3 3-410,4 2 0,2-5 0,3-2 0,3-3-537,4-4 0,5-3 1,10-4-1,0-6-673,-1-7 1668,11-4 0,2-3 0,9 0 0</inkml:trace>
  <inkml:trace contextRef="#ctx0" brushRef="#br0" timeOffset="5348">7032 371 8185,'-2'-22'153,"-6"0"0,-4 0 42,-10 1 1,3 11-1,2 10-20,3 12 1,9 3-1,-2 4 1,4 5-48,3 0 0,0 8 0,3-1 0,1 3 95,4 5 1,9 2 0,-5 3 0,2-3 202,1-5 1,-1 5-1,8-5 1,-3 6-9,-4 1 1,2-7 0,-7-2-1,-1 0-151,1 0 0,-3-15 0,-7 3-687,0-2 0,-2-11 1,-6-4-1,-4-10 420,0-9 0,-7-6 0,7-1 0</inkml:trace>
  <inkml:trace contextRef="#ctx0" brushRef="#br0" timeOffset="5563">7380 1 8101,'34'65'176,"0"3"0,-7 2 0,7 5 450,7 2 1,-10 1-1,8 4 1,-10-2 273,-10 2 0,-11-4 0,-1-3 0,-9-5-648,-13-7 1,-2-5 0,-19 2 0,-3-4-858,-2-3 0,5-2 0,2-10 605,2-5 0,-6 5 0,4-7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19.9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0 893 7317,'0'-22'223,"0"0"1,0-2 0,0-5 0,0-7-26,0-5 1,0-3-1,3 1 1,1-3-88,4-5 0,1 12 1,-4-4-1,2 4-79,-2 5 0,7 5-79,3 14 0,-3 8 1,0 14-1,0 10 112,0 10 0,3 7 0,7 9 0,-3-1-20,-4-6 1,4 5 0,-5-7 0,3 0-23,-2-5 1,2-5 0,-8-5 0,1-2 154,0-2 0,-1-10 120,-1 2 0,-6-7 0,3-10-85,-10-12 1,3-2 0,-6-10 0,6-2-173,2-5 0,0 2 0,0-12 0,2 5-195,6 3 0,-3-1 0,9 1 0,3 2-39,2 4 1,3 8 0,0 15 67,0 6 1,0 8-1,-1 10 1,-1 10 168,-6 6 1,6 13 0,-8-3-1,2 5 135,1 3 1,-11-1 0,6-1-1,-3-4 21,1-1 1,1-11-1,-4 3 1,2-5-104,-2-2 0,-2 0 0,-3 0-192,0-1 0,-3-1 1,-4-6-95,-7-6 0,1 1 0,1-4 96,3-7 1,1-8 0,8-12-1,0 0-41,0 1 1,0-8 0,0-3 0,0-2 46,0-4 1,10 6-1,5 3 1,4 5 56,3 2 1,-1 3 0,1 4-1,0 8 43,0 5 1,2 4-1,3 5 1,2 8-301,-3 4 1,1 13-1,0 1 1,2 4 286,-3-1 0,-2 0 0,-2 8 0</inkml:trace>
  <inkml:trace contextRef="#ctx0" brushRef="#br0" timeOffset="285">1350 457 8059,'-9'-21'384,"-3"1"1,-10 3-1,0 5 677,0 3 0,0 1 1,1 8-1,-1 3-526,0 4 0,0 5 0,1 10 1,1 0-630,6-1 0,4 8 1,10 0-1,0-2-29,0-3 1,0-2 0,2 0-1,6 0-603,6-1 1,6-6 0,1-3 0,1-2-276,0-6 0,0-1 0,-1-3 832,1 0 0,0-10 418,0-4 0,0 4-156,-1 3 1,1 4-1,0 3-70,0 0 1,-1 0-24,1 0 0,0 10 0,0 2 0</inkml:trace>
  <inkml:trace contextRef="#ctx0" brushRef="#br0" timeOffset="619">1699 0 8069,'0'70'-6,"0"-4"0,2 4 0,3-12 1,5 2 101,2-2 0,-5 5 0,5-7 0,0 0-33,0-6 1,-4-6-1,4-5 1,-3-5-64,-4-3 0,7-2 0,0-7 0</inkml:trace>
  <inkml:trace contextRef="#ctx0" brushRef="#br0" timeOffset="836">1241 174 8282,'3'12'-215,"4"-2"587,8 0 0,14-8 0,7 5 0,8-4-237,6-3 1,8 0 0,15 0 0,4-3 29,1-4 0,-1 2 1,-7-9-1,1-1-1705,-8 3 1540,2-7 0,-9 7 0,9-10 0</inkml:trace>
  <inkml:trace contextRef="#ctx0" brushRef="#br0" timeOffset="1152">2265 501 8013,'0'43'84,"0"1"0,7 0 1,3-1-1,0 1 310,-1-1 1,1-2-1,-5-4 1,2-8 313,-2-5 0,0-10-255,2 1 0,-5-13 0,6-2 0,-6-14-101,-2-13 0,0-7 0,0-7 0,0 2-351,0 3 0,0 0 1,0-10-1,0-2-175,0-3 0,0 0 0,2 7 0,3 3-760,3 5 0,-1-5 0,-7 7 1,2 0-2113,6 5 3046,4 5 0,9 2 0,1 0 0</inkml:trace>
  <inkml:trace contextRef="#ctx0" brushRef="#br0" timeOffset="1302">2657 436 8064,'0'21'0,"0"1"433,0 0 0,0 0 0,0 2 0,0 3 122,0 2 0,7 0 0,0-8 0,1 1-347,1 0 1,-4 5 0,10-3 0,-1-5-534,-2 0 1,8-2 0,-8 0 324,0-2 0,7-10 0,-7 4 0</inkml:trace>
  <inkml:trace contextRef="#ctx0" brushRef="#br0" timeOffset="1436">2700 131 7948,'-21'-3'-1013,"-1"-4"1032,10 5 1,5-8-20,14 10 0,5 0 0,10 0 0</inkml:trace>
  <inkml:trace contextRef="#ctx0" brushRef="#br0" timeOffset="1686">3354 240 8219,'12'9'156,"-5"8"0,-4 7 177,-3 5 0,2 3 0,3-5 1,2 4 144,-2 3 0,-3 2 0,-2 8 0,-2-3-166,-5-5 1,2 5 0,-7-4 0,0 1-423,0-1 1,4 1-1,-4-9 1,0-4-3007,0-9 3116,7 4 0,-14-18 0,7 8 0</inkml:trace>
  <inkml:trace contextRef="#ctx0" brushRef="#br0" timeOffset="1869">3092 218 8101,'15'12'0,"-1"7"0,3 10 387,3 5 1,11 10 0,6 9 0,6 3 668,8 4 0,2 3 0,8 0 0,-3-5-557,2-7 1,1-8 0,-3-4 0,-7-7-1350,-5-8 0,-10 0 850,0-17 0,-9 0 0,4-7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16.3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828 87 8385,'-22'-9'-21,"1"-6"0,-4-2 1,-1 0-1,-6 5 20,-2 3 0,5 1 0,-7 8 0,-3 5 283,-2 10 0,-10 2 0,-2 19 0,0 5 590,0 7 1,-1 8 0,6 12 0,-3 4-427,3 8 1,12 5 0,7 2 0,7-2-284,7-5 1,6 2-1,11-12 1,8-7-352,11-10 0,4-9 1,13-8-1,6-7-713,4-5 0,10-12 0,-4-4 0,-1-8-162,0-8 0,5 3 0,-5-9 0,1-3 1063,-1-2 0,-2-3 0,-8 0 0,1-9 0,-1-3 0</inkml:trace>
  <inkml:trace contextRef="#ctx0" brushRef="#br0" timeOffset="250">828 937 8297,'19'-22'-428,"-4"0"0,4-7 1,-7 0-1,0 0 797,-4-2 1,-6 4 0,-2-7 0,0 3 45,0 4 1,-10 5-1,-2 5 1,-2 5 93,-1 3 1,-6 1 0,-8 11-255,2 4 0,3 12 0,2 13 0,3 2-43,4 4 0,-2 3 0,10 3 0,2 0-313,3-1 0,2 1 1,2-1-1,3-2-353,2-4 1,17-8 0,-2-12 0,5-5 174,4-3 1,1-1-1,6-8 1,-4 0 189,-2 0 1,4-10 0,-9-5 0,-8-4 143,-9-3 0,-1 1 0,-1-1 0,-6 0 23,-7 0 1,0 0 0,-9 1 0,-1-4-283,3-4 1,-7 5 0,7-5 0,-3 5 203,1 2 0,-1-9 0,-7-3 0</inkml:trace>
  <inkml:trace contextRef="#ctx0" brushRef="#br0" timeOffset="500">1024 806 8252,'0'22'440,"0"0"-89,0-1 1,0 1 0,2 0 0,3 0 109,3-1 0,8 1 1,-1 0-1,4 0-13,3 0 1,0-8-1,0 1 1,-1-1 98,1-2 1,-7 5 0,-1-10-143,3-2 0,0-5 1,0-7-1,-5-8-266,-2-4 1,4-10-1,-4-2 1,0-3-579,-1-5 1,8-2 0,-5-3 0,3 3-794,0 5 1,-8-3 0,7 8-1,3-1 1232,3 1 0,1-8 0,1 5 0</inkml:trace>
  <inkml:trace contextRef="#ctx0" brushRef="#br0" timeOffset="834">1721 501 8232,'-15'0'552,"1"0"0,-1 0 1,-6 0-1,-1 3-14,0 4 0,7 5 1,1 12-1,-3 5-50,-2 7 1,-3 6-1,0 1 1,3 1-398,4-1 0,6 1 1,9 2-1,0 0-560,0-3 0,7-4 0,5-17 0,5-3-194,7-4 0,3-6 1,-3-9-1,2 0 47,4 0 1,-4-2 0,-9-5 0,-2-8 321,2-4 0,-1-3 0,-1 0 0,-8 0 290,-4 1 1,4-1 0,0 0 0,-2 0 412,-3 1 0,-2-1 0,0 0 1703,0 0-1706,0 10 0,0 5 1,0 17-229,0 11 0,0 4 1,0 11-1,0 3-338,0 2 0,0-5 0,3 0 1,4 3-512,8 2 0,-3 0 671,2-4 0,10-6 0,10-9 0</inkml:trace>
  <inkml:trace contextRef="#ctx0" brushRef="#br0" timeOffset="1100">1960 893 8087,'0'22'63,"0"0"1,0-1 0,0 1-1,0 0 338,0 0 0,0 0 1,0-1 654,0 1 1,0-7 46,0-1 0,0-11-710,0-3 0,0-10 1,0-12-1,0 0-355,0 1 1,0-4 0,0-1 0,0-6-555,0-2 1,0-2 0,3-7 0,2 1-794,2 6 0,10-5 0,-3 7 1309,6 0 0,2-7 0,-1 7 0</inkml:trace>
  <inkml:trace contextRef="#ctx0" brushRef="#br0" timeOffset="1250">2265 654 8087,'8'21'4,"-1"1"0,0 0 0,-7 0 0,2 2 427,6 5 0,-6-5 0,8 8 0,-3-1-58,0 5 0,8-2 0,-8 0 0,0-2-331,3-6 1,-7 6-1,6-3 1,-2-3-1538,1-2 1495,-1-2 0,-7-10 0,0-2 0</inkml:trace>
  <inkml:trace contextRef="#ctx0" brushRef="#br0" timeOffset="1383">2309 305 8126,'22'0'0,"-1"0"0</inkml:trace>
  <inkml:trace contextRef="#ctx0" brushRef="#br0" timeOffset="1785">2744 588 8115,'-21'-7'851,"-1"0"-183,0 2 1,0 2 0,0 3 0,1 3-120,-1 4 0,0 5 0,3 10 1,2 2-281,2 5 0,3-2 0,-2 7 0,6 0-515,6 0 1,2-8 0,0 3 0,2-7-329,6-8 0,6 3 0,13-9 1,2-4-97,-2-1 1,-1-10-1,1-3 1,2-2 387,-3-5 0,-1-2 0,-6-3 0,-2 0 442,-3 0 1,-6 3-1,4 2 1,-3 2 225,-4-1 0,0 6 1,0 0 241,2 0 0,0 10-720,-7 0 0,3 10 0,2 12 1,2 0-510,-2-1 1,5 1-1,-1 2 601,3 5 0,3-4 0,7 6 0</inkml:trace>
  <inkml:trace contextRef="#ctx0" brushRef="#br0" timeOffset="2150">3049 762 8115,'0'32'-32,"0"-8"1,0 5-1,0-2 255,0 2 0,0-12 0,0 5 842,0-3-141,0 0-829,0-7 1,0-4 0,0-16 0,0-6-178,0-6 0,0-1 1,0-1-1,0-2-122,0-5 1,0 4-1,0-6 1,3 2-204,4 0 1,-2-2 0,9 4 250,3-2 0,-5 7 0,3 10 307,2 2 0,2 5 1,0 15-1,-2 9-11,-2 8 1,-3 12 0,5 0 0,-3 7-247,3 4 0,-4-1 1,-1-11 105,-3-1 0,8-1 0,-5 8 0</inkml:trace>
  <inkml:trace contextRef="#ctx0" brushRef="#br0" timeOffset="2401">3615 458 8366,'-21'0'480,"-1"0"1,3 2 0,2 3 0,2 5-172,-2 2 1,7 2 0,1 8 0,2 2-71,-1 5 1,1-2-1,7 9 1,0 3-168,0 2 1,10-5 0,4 1-1,3-1-575,-2-2 1,11-3-1,-4-9 1,5 0-1943,4-1 2445,-7-8 0,17-4 0,-7-9 0</inkml:trace>
  <inkml:trace contextRef="#ctx0" brushRef="#br0" timeOffset="2733">3877 806 7791,'-22'0'967,"10"0"0,5 2 0,14 3-871,7 3 1,6-1 0,2-7 0,-1-3 32,1-4 0,0 2 1,2-9-1,3-3-14,2-3 1,0-1 0,-7-1 0,-1-2-119,1-5 0,0 2 0,0-7 0,-1 0-90,1 0 0,-10 8 0,-4-6 0,-6 3 73,-2 0 0,-10 8 1,-4 8-1,-8 4 159,-7 4 0,2 2 0,-7 6 0,1 4 108,-1 8 1,7 14-1,-2 7 1,7 5-97,8 3 1,2 2 0,7 2 0,0 3-63,7-3 0,11-4 1,16-5-1,12-6-516,14-1 0,6-6 0,19-11 1,2-8-2580,3-4 3006,11-3 0,-42 0 0,1 0 0,6 0 0,-1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30.0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411 44 8338,'-21'0'120,"-1"0"0,0 0 0,0 0 1,1 0 1244,-1 0-944,10 0 0,4 0 0,18 0-145,12 0 0,14 0 0,20 0 0,12 0-122,7 0 1,7 0 0,10 0 0,7 0-49,-46 0 1,0 0-1,0 0 1,1 0 0,6-1-1,1 0 1,-1-1-1,1-1-113,-1-1 0,1 1 0,0-1 0,1 0 0,1 3 0,0 0 0,-4-1 0,-2-1-297,-5 0 0,-2-1 0,37-3 0,-12 7 0,-12 0-920,-8 0 1,-16 2-1709,-17 5 2932,-10 5 0,-12 10 0,0 0 0</inkml:trace>
  <inkml:trace contextRef="#ctx0" brushRef="#br0" timeOffset="730">259 175 8466,'-12'0'1001,"19"7"1,15 3-888,2 2 1,12 2-1,6 8 1,11 0-89,10 0 0,-3-1 0,15 4 0,-2 4-141,-1 7 1,8 3-1,-7-1 1,-5-4-157,-8-2 1,-2 4-1,-12-7 1,-5-2 266,0-3 1,-12-2-1,-7-1 1,-10-1 177,-2-6 1,-8 6 0,3-8 50,-10 0 1,-7-2 0,-10-8 0,1 3-41,-1 2 0,-10 8 0,-4-6 0,-5 1-27,-3 0 0,1 7 1,-1-3-1,-2 3-95,-4-2 1,1 4 0,-9-5-1,-2 6 6,-3 2 0,-3-1 1,1 1-1,0-3-26,-1-4 1,1 12 0,0-6 0,2 4-48,5-1 0,12-10 0,12-2 1,5 0-30,10 1 1,-1-6-76,13 7 0,2-9 0,12 5 0,8-3-14,4 0 1,13 1 0,4-6 0,8 3 155,6 2 0,16 0 1,14-7-1,7 0-73,7 0 0,-44 0 0,2 0 0,5 0 0,2 0 0,2 0 1,1 0-62,2 1 1,0-2 0,2-2 0,-1-1 0,0 1 0,1-1-1,-2 0 1,0 1 95,-2-2 1,-1 0 0,2 4-1,-2 0 1,-7-3 0,-2 0 0,40 2-55,-14 2 1,-13 0 0,-7 0 0,-10 0-709,-9 0 0,-7 0 0,-11 0-659,1 0 1425,0 0 0,0 0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35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88 8343,'-21'0'801,"6"7"-340,1 1 1,9 1-149,-3-1 0,16-6 0,9 5 0,12-4-44,14-3 0,20 0 0,17 0 1,7 0 82,7 0 0,6 0 0,-45-1 0,1-1 0,3 0 0,1-1-213,4 0 1,2-1-1,0-3 1,1 0 0,4 1-1,1 2 1,-3-1 0,0 0-141,-4 1 0,-2-1 0,-5-4 1,-2 1-1,41-4 0,-5-1-353,-8 6 1,-21-3-1,-7 3 1,-15 2-1185,-12 3 1538,-14 2 0,-6 10 0,-9 2 0</inkml:trace>
  <inkml:trace contextRef="#ctx0" brushRef="#br0" timeOffset="781">393 306 8509,'-22'0'-414,"0"0"0,8 0 1,1-3 938,4-4 1,-1 5-1,5-8 208,-2 0 0,2 6-549,12-11 1,8 8 0,12-5-1,4 2 2,3 5 1,12 3 0,12 2 0,5 0 45,2 0 0,3 0 0,2 0 1,5 2-84,3 5 1,1 6 0,9 8 0,-1 1-352,0 0 1,-10 0 0,-4-1 0,-8 1-142,-7 0 1,-7 0 0,-15 0 0,-9 2 142,-10 5 0,0-5 1,-12 5-1,-8-5 124,-9-2 1,-10 2-1,-7 3 1,-7 2 262,-5-3 0,-5 6 0,-5-1 0,-7 1 172,-5-1 0,-2 1 1,-3-3-1,-2 5-222,-3-1 0,-2 6 0,3-7 1,-8 2-162,-5 4 1,5 1 0,3 0 0,-1-3-83,1 3 1,4 2 0,-2 2 0,8-2 116,11-4 1,10 1-1,10-8 1,7-4-55,4-2 0,13-2 0,5 0 2,5 0 1,4-3 0,8-2 0,12-3 83,11 3 1,9-4 0,6-1 0,8 0 114,9 0 0,22-7 0,0 2 0,5-7-105,5-7 1,2 2-1,-45-2 1,1-1-1,-1 0 1,1-1 24,-1 0 0,1-1 0,-1 0 0,1 1 0,-1 0 0,0 1 0,0 1 0,-1 2 27,-2 0 1,0 0 0,0-2-1,-1-1 1,37 1 0,-9 2-21,-8 3 1,-7 2-1,-5 2 1,-10 6-629,-9 6 0,-8 3 0,-11 0 0,-6-3-2922,-6 3 3465,4 12 0,-10 5 0,8 10 0</inkml:trace>
  <inkml:trace contextRef="#ctx0" brushRef="#br0" timeOffset="1309">2570 1504 11729,'22'0'538,"0"0"0,2 0 0,5 0-487,7 0 0,6 0 0,1 0 0,3 2-549,5 5 1,-5-4 0,5 4 0,-5-5-1695,-3-2 2192,1-9 0,-1-3 0,1-10 0</inkml:trace>
  <inkml:trace contextRef="#ctx0" brushRef="#br0" timeOffset="1514">3180 1242 8147,'-10'12'158,"-4"5"1,-13-9 0,-2-4 340,3-1 0,1-3 1,1 0-1,-2 0 11,-3 0 1,-10 0 0,3 0-1,-3 0-767,3 0 0,-3-7 1,7-3-1,1 0 257,-1 0 0,3-6 0,8 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38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806 676 7193,'-9'24'-174,"-6"5"0,3-5 0,-3 5 0,1-5 545,2-2 0,-8 7 0,6 3 1,-3 1-224,2 6 0,-4 2 0,5 3 0,-6-1 10,-2 1 0,1 2 0,-1 2 0,0 6 20,0 1 0,8-6 0,-1 4 1,-2-2 44,-2-1 0,0 9 0,2-6 0,2 0-35,-2 0 1,0-2 0,0-5 0,3 5-18,-3 7 1,0-2-1,0 2 1,3 2-192,-3 3 0,0 0 0,2-3 1,6-4 65,-1-3 1,5 5-1,-7-4 1,0-1 46,0 0 0,7-2 0,-5-8 0,3 1-20,0 0 1,-3 1 0,5 4 0,-2 2-14,2-3 0,-5 0 0,3 1 1,0 4 14,-3 3 1,8-8 0,-6 5 0,6-2-6,2 0 0,-7 7 0,0-7 0,2-3 77,2-2 1,3-2 0,0 2 0,-2 0 21,-5-3 0,4 6 1,-4-13-1,5 5-48,2 3 0,0-1 0,0 1 0,0-1-19,0 1 0,0-1 1,0 1-1,0 0-9,0-1 1,0-7 0,0 1 0,0-1 34,0-2 0,0 7 1,0-5-1,0 5-10,0 3 1,0-8 0,2 1 0,3-1-61,2-2 1,0 7 0,-7-7 0,3 2-29,4 0 1,-5-2 0,8 2-1,-3-4 11,1-1 0,-1-4 1,-5 9-1,3 1 44,2-4 0,1 1 1,-6-7-1,3 4 68,2 3 1,0-5 0,-7 5 0,0 0-99,0 0 1,8 0-1,-1 5 1,-2-3-52,-3 3 1,-2-8 0,3 0 0,1-2-79,4 1 0,-1-1 0,-5-8 1,3 1 131,2 0 1,3 7 0,-5 2-1,2 1 7,-2-1 1,5 6 0,-3-8 0,0 0 51,3 2 0,-5 1 1,7 6-1,-2-4-84,-6-2 0,6 6 0,0-4 1,2 2-1,5 1 0,-5-8 1,0 5-1,0-3 183,0-4 1,-5 4 0,8 1 0,-1-1-47,-1 1 1,4 4-1,-8-7 1,1 0-6,0 2 1,4 1-1,-4 7 1,-1-3-73,1 3 0,5-6 0,-6 1 0,1 0-157,0 0 1,4-7 0,-4 2 0,0-3-90,-1 3 0,1-4 1,-5 4-1,2-5 59,-2-2 1,0-1 0,0 1 0,2 0 53,-2 0 1,-1-1-1,1 1 1,5 0 20,2 0 0,-7 7 1,5 0-1,-3-3-118,0-1 0,8-4 0,-6 1 35,3 0 1,1 0-1,3 0 1,-1-1 23,2 1 0,-5 0 0,3 0 0,-1-1 41,-2 1 0,5 0 1,-7 0-1,-1 0 51,1-1 1,5 1 0,-6 0 0,1 0-53,0-1 1,-1-6-1,-4-1 1,5 3 152,2 3 0,-5 2 1,8 2-1,2 2 61,2 3 1,-4 3-1,-1-6 1,3 6 18,2 2 0,3-5 0,-3 5 0,-2-3-37,-2-4 0,-1 4 1,8-2-1,-2-2-12,-6-3 0,5-2 0,-4 0-25,4-1 1,-4 1 0,-1 0 0,1 0-84,-3-1 0,5 4 1,-7 1-1,-1 3-491,1-2 1,4-3-1,-4-2 1,0 0-900,0-1 0,-1-6-4214,-2 0 5566,-4-11 0,16 6 0,-7-10 0</inkml:trace>
  <inkml:trace contextRef="#ctx0" brushRef="#br0" timeOffset="1132">1372 284 8203,'0'-22'308,"0"0"0,-7 8 0,0-1 179,2-2 1,5 10-1,5 7-2,2 12 1,10 17 0,-2 7 0,4 5-36,3 3 0,0 0 1,-1-1-1,1 1-144,0-1 1,-3 1 0,-2-1 0,-2-2-112,2-4 0,-5 4 0,0-7 0,-3 0-89,-4-5 0,5-5 1,-3-2-640,-2-1 758,-2-8 1,-3-21 0,2-14 0,3-4-71,2-6 0,8 1 0,-6-8 0,3 3-359,5-3 0,3 1 0,1-1 0,-1 5-462,-6 2 0,6 3 0,-6 8 0,6-1-812,1 0 0,1 8 1,0 1-37,0 4 1,-1 2 1513,1 7 0,0 9 0,0 3 0</inkml:trace>
  <inkml:trace contextRef="#ctx0" brushRef="#br0" timeOffset="1464">2004 501 8203,'14'0'153,"1"0"599,-10 0 1,5 3-15,-10 4 0,0-2 1,-3 9-1,-4 3 33,-8 3 0,-2 2 0,0 2 0,3 2-469,-3 3 0,0 10 0,0-5 0,5 2-366,2 1 0,3-11 0,7 3 0,0-5-362,0-2 1,2-10 0,6-2-1,6-3-439,6 0 1,1-2 0,1-12-1,0-7 279,0-6 1,-3-2 0,-2 1 0,-5-4 397,-2-4 0,4 5 0,-6-5 0,-1 5 406,3 2 1,-8 8 0,5-1 1181,-4-2 0,-3 10-406,0 7 1,0 10 0,0 11-772,0 1 1,2 2 0,3 3 0,5 2-498,2-2 1,-5-3-1,5-2 1,0-1-1014,0 1 0,0-7 0,5-1-712,-2 3 1,-1 0 1998,8-2 0,-10-6 0,-2-9 0</inkml:trace>
  <inkml:trace contextRef="#ctx0" brushRef="#br0" timeOffset="1664">2309 915 8201,'2'20'0,"3"-4"-760,2-1 0,1 0 1829,-8 6 1,0-6-129,0-1 0,0-6 932,0 6-1520,0-9 0,0-5 1,0-15-1,0-4-210,0-3 1,0 1 0,0-4 0,0-4-430,0-7 1,7-3 0,3 1 0,2 4-650,5 2 0,2-4 0,3 7 1,-1 2-1502,1 3 2436,0 2 0,0 1 0,0-1 0</inkml:trace>
  <inkml:trace contextRef="#ctx0" brushRef="#br0" timeOffset="2033">3332 371 8034,'0'22'156,"0"-1"0,-7 1 1,0 2-1,0 3 81,-3 2 1,5 10 0,-7-5 0,0 2-174,0 0 1,7-9-1,-2 4 1,2-2-89,-2 0 0,4 0 24,-4-7 0,-5 0 0,0 0 0</inkml:trace>
  <inkml:trace contextRef="#ctx0" brushRef="#br0" timeOffset="2250">3093 414 8034,'12'10'39,"0"-8"0,-7 8 0,4-3 218,4 1 0,1 9 0,5-3 1,1 5 168,2 3 1,-3 0-1,15 0 1,0 2 42,0 5 0,4-5 1,8 8-1,3-3-591,-1 0 0,-14 0 0,7-7 0,-7-1-2961,-7 1 3083,-3-10 0,-2 8 0,-1-8 0</inkml:trace>
  <inkml:trace contextRef="#ctx0" brushRef="#br0" timeOffset="2615">3790 676 8048,'14'0'782,"1"0"0,-8 2-159,7 5 0,-6 3 1,4 7-143,-3-3 1,1 1 0,-5 7-473,2 0 1,8-1 0,-8 1-1,-2 0-694,-3 0 1,6-8 0,-1 1 684,-2 2 0,-3-8 0,-2 1 0</inkml:trace>
  <inkml:trace contextRef="#ctx0" brushRef="#br0" timeOffset="3049">2962 109 8075,'-12'22'0,"5"0"0,2 0 182,-2 0 0,2 2 0,-7 2 0,2 6 220,5 2 0,3 2 0,2 8 0,0-1-18,0 1 1,0 6-1,2 1 1,8 0-318,12 2 1,2 1-1,10 4 1,0-8-172,-1-4 0,6-2 1,10-3 103,1-5 0,11-4 0,-5-10 0</inkml:trace>
  <inkml:trace contextRef="#ctx0" brushRef="#br0" timeOffset="3332">4073 1 8089,'19'21'190,"-2"1"0,-2 2 192,1 5 0,4-2 1,2 9-1,-1 3 112,1 2 1,-2 3 0,-4-1 0,-1 1 74,2-1 0,0 8 0,0 0 0,-5-3-280,-2-2 1,4-2 0,-7-1 0,-2 1-585,-2 0 0,-3-1 1,0 1-1,-3-1-2492,-4 1 2787,4-10 0,-16 7 0,7-7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51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10852,'21'0'-741,"1"0"741,0 0 0,9 0 0,3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5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10409,'22'0'78,"0"0"-13,-1 0 0,1 0-65,0 0 0,9 0 0,3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52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8162,'2'-12'-342,"5"5"0,8 4 342,4 3 0,13 0 0,2 0 0</inkml:trace>
  <inkml:trace contextRef="#ctx0" brushRef="#br0" timeOffset="83">371 22 8061,'12'0'-328,"7"0"0,-7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1.7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20 632 8238,'-12'-2'311,"5"-5"0,14-5 0,8-10 0,6 0-244,8 0 1,-2-2 0,9-5 0,3-7-280,2-5 0,0 4 0,-2-1 0,-5-3-24,-3-1 1,-4-6-1,-12 14 1,-8-2 40,-5 0 1,-2 9-1,-5-2 1,-7 7 232,-9 8 1,-9 4-1,1 10 1,-4 0 538,-1 0 0,2 10 0,8 4 0,-3 8-51,-2 7 1,0 5-1,8 9 1,1 3-188,6 5 0,-3-5 0,10 7 0,2-2-346,2 0 0,6 7 1,4-5-1,10 1-956,9-1 0,1 2 0,12-11 1,4-10 962,6-8 0,11-4 0,-4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48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327 632 8090,'-22'-10'-180,"0"5"0,0-7 180,1 3 1,6-1 0,1 5 538,-3-2 1,-3 0 0,-1 7 0,-1 0-62,0 0 1,8 9 0,-1 6 0,0 7-125,3 7 1,-5-3 0,8 10 0,-1 1-279,0-3 1,3 7 0,7-5 0,0 3-383,0-3 0,3 3 0,4-8 0,7-2-152,6-5 1,4 3 0,5-15 0,5 0-424,0-4 1,7-6-1,-7-2 1,2 0 880,0 0 0,-9-10 0,14-2 0,-7-10 0</inkml:trace>
  <inkml:trace contextRef="#ctx0" brushRef="#br0" timeOffset="235">479 893 8093,'0'-22'7,"0"1"0,0-1 0,0 0 320,0 0 1,-7 8-1,-3 2 187,-2 2 1,-2 5 0,-6 12-270,6 8 0,2 7 0,7 7 1,-2 5-266,2 0 1,2 7 0,6-7 0,2-1-58,2-4 1,12 0 0,1-4-1,6-6-88,1 0 1,-3-9 0,-2 0 0,0-3 122,-1 0 0,1-2 0,-3-12 0,-2-8-23,-2-4 1,-10 4 0,2-1 0,-5-6-71,-2-5 0,-2-2 0,-3 5 0,-4-3-71,-4-2 0,6 0 1,-5 7-1,2 1-598,6-1 0,-1 0 804,-3 0 0,6 1 0,-8-1 0</inkml:trace>
  <inkml:trace contextRef="#ctx0" brushRef="#br0" timeOffset="500">675 741 8093,'0'22'477,"0"-1"-136,0 1 0,7-7 1,1-1-1,-1 3 48,3 2 0,-5 3 0,7 0 1,0 0-127,0 0 1,0-1-1,5 1 1,-3 0-64,3 0 0,0-1 0,0-1 1,-5-3 233,-2-3 0,7-9 1,-5 0-130,0-10 1,5-14-1,-7-13 1,-1-2-332,1-4 1,-3-1-1,-4 0 1,2 3-206,2-3 1,3 1 0,-6-1 0,4 5-634,-4 2 0,1 3 1,0 8 863,2-1 0,1 0 0,-8 0 0</inkml:trace>
  <inkml:trace contextRef="#ctx0" brushRef="#br0" timeOffset="1132">1546 22 8151,'-21'0'-73,"-1"0"0,0 3-118,0 4 1,8 5-1,-1 10 1,-2 2 605,-2 5 1,4 12 0,1 12 0,-1 5 0,3 10 1,3 0 0,9 9 0,0 1-20,0-1 1,0 1 0,2 1 0,8-8-265,11-11 1,1-9 0,10-15-1,-1-7-358,5-5 1,-2-11 0,0-6 0,-2-5-791,-6-2 0,-2-2 0,-2-3 1015,0-2 0,0-20 0,0 3 0</inkml:trace>
  <inkml:trace contextRef="#ctx0" brushRef="#br0" timeOffset="1482">2091 349 8007,'0'22'273,"0"-8"1,-3 1 0,-2 2 141,-2 2 0,-2 10 0,4 2 0,-5 3-296,-2 5 0,5 0 0,-5-1 1,2-1-403,5 1 1,-5-6 0,3-1-1,0-2-394,-3 0 1,5-2 0,-7-10-447,3-3 1123,-8-9 0,4 5 0,-8-10 0</inkml:trace>
  <inkml:trace contextRef="#ctx0" brushRef="#br0" timeOffset="1667">1786 479 8151,'14'0'66,"1"0"0,-1 0 0,6 3 0,-3 2 426,-3 2 0,1 10 0,6-3 0,1 6-336,0 2 1,0-1 0,0 1 0,-1 0-416,1 0 1,0-8 0,0 1 0,-1 2-348,1 2 606,0-7 0,0 7 0,0-6 0</inkml:trace>
  <inkml:trace contextRef="#ctx0" brushRef="#br0" timeOffset="1849">2352 654 8208,'0'21'768,"0"1"-565,0 0 0,0-7 1,2-1-1,3 3-95,3 2 1,1 3-1,-4 0 1,2 0-343,-2-1 1,5 1 0,-3 0 0,-2 0-531,-3 0 764,-2-1 0,10 1 0,2 0 0</inkml:trace>
  <inkml:trace contextRef="#ctx0" brushRef="#br0" timeOffset="2035">2657 784 8115,'0'22'-458,"0"0"0,0 0 188,0-1 1,0 1-1,0 2 105,0 5 0,-7-4 165,-1 4 0,-9 5 0,5-1 0</inkml:trace>
  <inkml:trace contextRef="#ctx0" brushRef="#br0" timeOffset="2517">3114 305 8066,'0'15'446,"-2"-1"-22,-5 3 1,4 3 0,-4 1 0,4 4-123,3 4 1,0-3 0,-2 11 0,-3 1-218,-2 3 0,-3 0 1,5-2-1,-2-3-573,2 3 1,0-5-1,1 0-84,-4-3 1,-1-4-1,4-10 572,-2-3 0,-10-9 0,5 5 0</inkml:trace>
  <inkml:trace contextRef="#ctx0" brushRef="#br0" timeOffset="2717">2831 349 8066,'10'12'-731,"-8"0"1313,5-5 1,-2 5 0,0 10-124,2 0 1,10 0 0,-2-1 0,4 4-203,3 4 1,2-5 0,3 7 0,4-2-511,3 0 1,-5 0-1,5-7 1,-3 0-1208,-4 0 1460,-3-10 0,8 7 0,2-7 0</inkml:trace>
  <inkml:trace contextRef="#ctx0" brushRef="#br0" timeOffset="3000">3397 675 8017,'12'-9'131,"0"-3"0,-4-10 135,6 0 1,3 8 0,0 2 0,-2-1 5,2 1 0,-5 7 0,2-4 52,3-1 1,2 8-265,3-6 0,-10 8 0,-4 8-48,-6 6 1,-2 6-1,-2 1 1,-3 1-20,-2 0 1,-10-8 0,4 1 0,1 2-129,5 2 0,5 3 1,2 0-201,0 0 1,0-1 0,2-1-8,5-6 0,5-4 0,10-10 0,0 0 342,0 0 0,9-10 0,3-2 0</inkml:trace>
  <inkml:trace contextRef="#ctx0" brushRef="#br0" timeOffset="3251">3876 0 7780,'3'37'24,"4"-1"0,-2 0 0,9 8 1,1-1 460,-3 1 1,7 9 0,-7 3 0,3 2 238,0 0 1,-8-7 0,5 7 0,-2 2-285,-6 3 0,-1-7 0,-3-5 1,0-5-676,0-3 1,-10-2 0,-4-2 0,-6-7-2801,-2-8 3035,10 2 0,-7-23 0,7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55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0 8049,'0'22'-110,"0"0"666,0-1 1,0 1-1,0 0 1,0 0-359,0-1 1,-7 4 0,-2 1-1,-1 3-314,0-2 1,-4 4-1,6-2 116,4-2 0,-9-3 0,1-2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6:53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262 131 8113,'-22'-14'-7,"0"2"151,0 2 0,1 3 0,-1 9 84,0 5 0,8 8 0,-1 12 0,-2 4 63,-2 3 1,4 9-1,3 11 1,0-1-124,0 0 1,7 0 0,-2-2 0,4 5-316,3-1 0,0 6 1,3-13-1,4-4-338,8-5 0,4-10 0,5 5 0,3-5-77,2-10 0,7-7 0,-4-12 562,1 0 0,4-10 0,6-2 0</inkml:trace>
  <inkml:trace contextRef="#ctx0" brushRef="#br0" timeOffset="267">501 589 7701,'-19'2'299,"4"5"1,6 8 125,-1 4 1,8 3 0,-6 2 0,6 3-389,2 2 0,0 7 0,2-4 1,6-1 23,6 0 0,8-2 1,5-7-1,2-2 78,-3-6 1,6-4 0,-3-10-1,-3 0-49,-1 0 1,-4-3 0,-1-4 0,-6-10-44,-7-9 1,-4 1-1,-3-6 1,0 2-78,0 0 1,-3-7 0,-4 7 0,-7 2-282,-6 3 0,-1 4 0,-1 3 0,2 3-485,6-3 0,-5 5 796,4-3 0,-4 1 0,-3-8 0</inkml:trace>
  <inkml:trace contextRef="#ctx0" brushRef="#br0" timeOffset="669">980 545 7927,'-7'-22'0,"0"0"-1828,2 1 2147,3 9 0,2 4 0,0 16 0,0 9 248,0 9 1,2 1 0,5 7 0,8 0-309,4-1 0,-4-6 1,-1 2-1,3-5-98,2-2 0,1 0 0,-3 0 0,-3-1-52,3 1 0,-5-10 0,3-2 97,2 0 1,2-10-1,1 0-240,-6-13 1,-2-13 0,-7-6 0,2 1-193,-2 0 1,-3-6 0,-2 6 0,0-1-595,0 1 0,3-1 0,2 6 0,4-3 820,4 2 0,1 3 0,8 2 0</inkml:trace>
  <inkml:trace contextRef="#ctx0" brushRef="#br0" timeOffset="936">1982 1 8218,'-14'0'0,"-1"0"0,-2 2-330,-2 5 0,-3 1 0,-2 11 0,-3 8 455,-2 4 0,0 15 0,7 12 1,1 7 440,-1 8 1,2-5 0,6 4 0,7-6-630,4-8 1,13-5 0,7-10 0,9-1-387,11-6 0,4-12 449,2-9 0,1-11 0,0 6 0</inkml:trace>
  <inkml:trace contextRef="#ctx0" brushRef="#br0" timeOffset="1533">2766 240 8179,'-22'10'151,"1"4"0,1 6 0,3 4 0,3 5 64,-3 7 0,0-2 0,0 2 1,2 3-175,-2 2 0,5 3 1,0-3-1,0-5-268,0-7 0,5-5 0,-5-2 227,2 0 0,-7 0 0,5 0 0</inkml:trace>
  <inkml:trace contextRef="#ctx0" brushRef="#br0" timeOffset="1734">2331 306 8177,'12'0'678,"5"2"0,-8 5 0,3 8-412,5 4 0,3 5 0,1 5 0,4 5-205,4 0 0,-3 7 0,8-7 0,0 0-746,0-5 1,-8-5-1,6-2 685,-1 0 0,-6-1 0,6 1 0</inkml:trace>
  <inkml:trace contextRef="#ctx0" brushRef="#br0" timeOffset="1900">2940 589 8179,'0'14'295,"0"1"1,0-8 0,0 7-76,0 3 1,0-5 0,3 3 0,2 2-212,2 2 0,0 3 0,-7 0 0,0 2-594,0 5 585,0-5 0,10 8 0,2-11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04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501 502 8402,'-22'0'194,"0"2"299,1 5 0,1 5 0,3 10 1,3 2 19,-3 5 0,5-2 0,-3 9 1,-2 3-329,-2 2 0,4 5 1,1 0-1,-1 0-382,3-5 0,-7-5 0,7 1 1,-3-8-569,1-5 1,7-5 0,-6-2 764,4-2 0,-8-10 0,5 4 0</inkml:trace>
  <inkml:trace contextRef="#ctx0" brushRef="#br0" timeOffset="183">0 610 8324,'22'10'219,"0"2"0,-1 10 0,1 0 85,0 0 0,2 7 0,5 2 0,5 3-31,0 5 1,7-6 0,-7 4 0,2 1-596,1 4 0,-4-6 0,4-2 322,-8-3 0,5 8 0,-1-5 0</inkml:trace>
  <inkml:trace contextRef="#ctx0" brushRef="#br0" timeOffset="765">849 1111 8191,'0'-22'-641,"0"1"0,3-1 638,4 0 1,-5 0 0,6 1 668,-6-1 0,-4 0 0,-6 0-223,-6 1 1,-5 8-1,-3 6 1,-2 5-120,-5 2 1,4 0 0,-4 2-305,5 5 1,2-2 0,1 10 0,1 4-175,6 8 0,4-3 1,10 5-1,0-2-218,0 2 1,0-5-1,0 5 1,2-5-55,6-2 1,4-3-1,7-2 1,-2-5 83,-2-2 1,-1 0-1,8-6 1,0 4 341,-1-3 0,1-5 0,0-8 0,0-6 0,-8-6 0,-2-1 0,-2-4 0,-5-4 0,-3 5 0,-2-7 0,0-1 0,0-4 0,0 2 0,0-2 0,0-3 0,0-2 0,0-3 0,0 1 0,0 2 0,0 4 0,0 6 0,0 9 0,0 0 0,3 15-14,4 14 1,-5 8 0,6 21 0,-3 5 194,2 8 1,-5-1 0,5 8 0,-2-1 58,3 1 1,-6-8 0,5 3 0,-2-5-462,2-2 0,-4-1 0,6-1 0,-1-6-1022,-1-7 1243,0-5 0,3-12 0,2-2 0</inkml:trace>
  <inkml:trace contextRef="#ctx0" brushRef="#br0" timeOffset="1048">1089 1 8195,'22'43'-376,"-1"1"1,4-1 215,4 1 1,-5 9-1,7 8 1,-2 9 732,0 10 0,0 7 0,-7 7 1,-11-44-1,0-1-193,0 1 0,0-1 0,-4 4 0,-2-1 0,2 42 0,-4 0-216,-3 3 1,-17-15-1,-8 5 1,-4-4-1220,-2-6 1,2-2 0,7-12 1054,0-5 0,-9-14 0,-3-13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07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371 306 8078,'-22'-20'-72,"0"6"1,0-3 0,1 10 557,-1 2 0,0 2 0,0 6 1,-2 7-99,-5 11 1,5 4 0,-5 13 0,5 6 6,2 4 1,2 5 0,3-2-1,5 7-37,3 5 0,1 0 1,8-2-1,0-6-333,0-2 1,5 6-1,7-9 1,10-1-838,2-3 1,10-12-1,0-8 1,2-6-909,1-6 1,4-9 1719,2 2 0,6-4 0,-15-3 0</inkml:trace>
  <inkml:trace contextRef="#ctx0" brushRef="#br0" timeOffset="267">567 763 8246,'-22'0'-9,"0"2"1,0 3 0,3 5 683,4 2 1,-4 3 0,7 6 0,0 4-270,5 4 0,4-5 0,3 7 0,3-2-299,4 0 0,5 0 0,10-9 0,2-3-45,5-3 0,-5-9 1,8 2-1,-3-4 29,0-3 1,0-3-1,-8-4-60,1-7 0,-2-6 0,-6-2 0,-7 1-25,-4-1 0,-3 0 0,0 0 0,0 1-195,0-1 0,-10 0 0,-4 0 0,-3 0-445,2 1 0,-2-1 1,8 2-1,-1 4-1879,0 1 2513,3 1 0,-3-8 0,-2 0 0</inkml:trace>
  <inkml:trace contextRef="#ctx0" brushRef="#br0" timeOffset="766">871 785 8110,'0'-22'945,"0"8"-599,0-1 0,0 13 0,3 2 18,4 12 1,-2 9 0,10 6-1,1 5-170,4 1 0,-1-4 0,-2 5 0,-2 0-7,2 0 1,7-7-1,0 2 1,-5-5 59,1-2 1,-1-10-1,3-5-6,0-5 0,-8-2 0,-2-4 1,-2-8-78,-5-10 1,4-15 0,-1 1 0,-4-5-164,-1-2 1,-3-1-1,0 0 1,0 3-591,0 5 0,0-3 1,0 8-1,0-1-1445,0 1 1,0 2 2033,0 7 0,0 10 0,0 2 0</inkml:trace>
  <inkml:trace contextRef="#ctx0" brushRef="#br0" timeOffset="1050">1481 175 7795,'-22'0'-15,"8"0"0,2 3 0,0 4 591,0 7 1,4 15-1,-4 10 1,3 9 86,4 11 1,-5 6-1,3 7 1,2 6-188,3-1 0,4 6 0,5-11 0,8-2-489,4-2 1,5-12 0,3-8 0,4-9-366,3-10 0,3-15 1,6-6-1,-2-6 378,-4-2 0,13-10 0,-4-2 0</inkml:trace>
  <inkml:trace contextRef="#ctx0" brushRef="#br0" timeOffset="1318">2069 371 8120,'0'-12'1387,"0"5"1,0 14-825,0 8 0,0 6 0,0 6 0,0 4-334,0 3 1,0 3 0,0 9 0,0 2-279,0 3 1,0-3 0,-2-9 0,-3-3-473,-2 3 1,-1 0-1,8-3 1,0-7-795,0-5 0,-2-12 1315,-5-5 0,-5 6 0,-10-1 0</inkml:trace>
  <inkml:trace contextRef="#ctx0" brushRef="#br0" timeOffset="1516">1808 480 9197,'12'10'653,"7"2"0,-4 10 0,4-1-272,3 1 0,7 10 0,2 4 0,1 3-246,-1-3 0,6 5 1,-6-7-1,1 0-667,-1-5 0,5 2 0,-9-2 0,-5-5 532,-5-7 0,-3 3 0,8-8 0</inkml:trace>
  <inkml:trace contextRef="#ctx0" brushRef="#br0" timeOffset="1816">2330 741 8120,'10'-21'507,"-7"6"1,6 3 0,-1 0 99,-1 0 1,10 4 0,-3-4-33,6 3 1,-6-1-1,1 5-87,2-2 0,-5 0-330,2 7 0,-9 9 0,2 6 0,-4 4 24,-3 3 1,0 0-1,0 0 1,-3-1-208,-4 1 0,5 7 0,-6 0 1,4-2-153,-4-3 1,6-2 0,-5 0 7,4-1 0,6-1 1,1-3-1,6-5-629,2-3 1,3-1-1,6-8 798,1 0 0,10-10 0,2-2 0</inkml:trace>
  <inkml:trace contextRef="#ctx0" brushRef="#br0" timeOffset="1949">2810 807 8120,'0'34'-252,"0"-1"0,0-6 1,0 4 419,0 3 1,0-5 0,0 8 0,0-1 124,0-2 0,7 5 0,0-10 0,-2-3-894,-3-2 1,-2 1 600,0 4 0,10-5 0,2 7 0</inkml:trace>
  <inkml:trace contextRef="#ctx0" brushRef="#br0" timeOffset="2317">3310 349 8009,'-2'-12'694,"-5"5"0,-3 7 1,-7 7-248,3 8 0,9 7 0,-5 7 1,3 4-241,0 1 0,-8 7 1,8-4-1,0 4-197,-3 2 1,7-1 0,-6-4-1,2-1-362,-1 1 0,-6-6 1,6-1-1,1-4-1963,-2-5 2315,6 4 0,-16-23 0,7 6 0</inkml:trace>
  <inkml:trace contextRef="#ctx0" brushRef="#br0" timeOffset="2500">2984 436 8124,'12'3'1158,"-2"4"0,-1 8-746,6 4 0,4-2 0,3 2 1,0 5-216,-1 1 0,8-1 0,3-2 0,-1-1-703,1 1 0,4 0 0,-7 0 506,-2 0 0,7-1 0,0 1 0</inkml:trace>
  <inkml:trace contextRef="#ctx0" brushRef="#br0" timeOffset="2684">3528 611 8009,'0'14'80,"0"1"162,0 2 0,0 2 0,3 3 0,1 2 314,4 5 0,6-2 1,-4 6-1,2 1-392,5 0 1,-5-5-1,0 5 1,0 0-609,0 0 0,-7-8 0,5 4 444,0-6 0,-8-3 0,8 1 0</inkml:trace>
  <inkml:trace contextRef="#ctx0" brushRef="#br0" timeOffset="3050">3768 1 7990,'14'29'-152,"1"2"1,4 6 520,8 9 0,-3 2 0,7 15 0,-2 7 290,0 5 1,3-2 0,-8 7 0,0-1-205,-4-1 0,-6-3 0,1-10 0,-8 3-301,-5 5 1,-2-15 0,0 2 0,-2-7-301,-5-2 1,2-7-1,-7-10 146,2-3 0,-7 8 0,5-5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14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9938,'22'0'-85,"0"0"0,0-10 0,-1-2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14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 8003,'-10'0'-187,"10"0"1,10 0-1,12 0-1318,-1 0 1505,1 0 0,10 9 0,1 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14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11596,'10'-13'0,"2"4"0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11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23 457 8161,'-12'-12'702,"2"12"1,10 15 0,2 4-374,6 3 1,-4 9 0,11 6 0,2 4-128,2 2 0,3 1 1,0-1-1,0 1-224,-1 0 1,-1-1 0,-3-2 0,-3-2-170,3-3 1,-5-9 395,3 2 1,-3-19 0,5-18 27,-3-18 1,-7-13 0,6-7-1,-1-5 44,0-7 1,2-7 0,8-3 0,0 0-239,0 5 0,-8 3 0,1-3 0,2 2-564,2 3 1,-5 12-1,-1 3 1,-1 11-970,0 8 0,-7 15 1494,2 9 0,5 9 0,0 13 0</inkml:trace>
  <inkml:trace contextRef="#ctx0" brushRef="#br0" timeOffset="350">698 479 8910,'-20'3'0,"3"1"612,3 4 1,7 1-1,-8-1 1,-2 9-62,-2 9 1,4 1 0,3 9 0,0 5-74,0 8 1,7-3 0,-2 2 0,4-7-394,3-5 1,0-9 0,0 4-723,0 1 0,10-10-229,5-1 1,4-8 515,3-13 0,-3-10 0,-4-5 0,-8-4 105,-5-3 1,6 0 0,-1 1-1,-2-1 536,-3 0 0,-2 8 0,0-1 1492,0-2-1262,10 7 1,-5 1-586,9 9 0,1 9 0,4 6 0,-2 4-635,-2 3 1,-8 0-1,7 0-1224,3-1 1,-5-1 1922,3-6 0,-1 6 0,8-8 0</inkml:trace>
  <inkml:trace contextRef="#ctx0" brushRef="#br0" timeOffset="619">872 893 8149,'0'22'9,"0"-1"1,0 1 0,0 0 310,0 0 0,7 0 1,0-1 116,-2 1 0,0-7 0,0-1 1115,2 3-609,0-7 1,-7-3-623,0-14 0,0-5 1,0-10-1,0 0-184,0 0 1,0-7 0,0-2-1,0-3-258,0-5 1,3 1 0,2-1-1,2 5-277,-2 2 0,5-4 1,-1 7-1,1 3-754,0 1 0,4 11 0,-4 2-403,2 2 1,2 5 1554,8 12 0,0 6 0,0 8 0</inkml:trace>
  <inkml:trace contextRef="#ctx0" brushRef="#br0" timeOffset="919">1591 109 8149,'-22'22'252,"0"-1"0,0 1 0,3 2 108,4 5 1,-4 5-1,7 12 1,-3 5 173,1 7 0,9-2 0,-2 2 1,4 5 43,3 7 1,0-2 0,3 4 0,4-6-421,8-8 1,4 2 0,3-9 0,-1-3-428,1-2 1,2-12 0,3-7 0,2-8-665,-2-4 0,-3-10 0,-2 2 933,-1-5 0,11-21 0,2-5 0</inkml:trace>
  <inkml:trace contextRef="#ctx0" brushRef="#br0" timeOffset="1134">2048 392 9967,'0'22'515,"0"0"0,0 7 0,-3 2 1,-1 3-196,-4 5 0,1 2 0,5 2 1,-3 1-392,-2-1 0,-1-1 0,8-4 0,0-4-1147,0-2 0,-7-3-1516,0-8 2734,0-8 0,-3-4 0,-2-9 0</inkml:trace>
  <inkml:trace contextRef="#ctx0" brushRef="#br0" timeOffset="1317">1787 479 8149,'14'24'-166,"1"5"1,-3-4 0,5 6 0,-3-2 607,3 0 1,10 7 0,2-4-1,0-1-83,2 1 1,-7 4 0,8-5 0,-3 1-524,0-1 1,0-9-1,-7-7 1,-1-1 163,1-2 0,0 8 0,0-8 0</inkml:trace>
  <inkml:trace contextRef="#ctx0" brushRef="#br0" timeOffset="1602">2396 719 8159,'22'-8'143,"0"1"0,-8-7 0,1 4 401,2-2 0,-5 7 404,2-2-700,1 4 1,-3 6 0,-7 4-37,-10 8 1,-5 4 0,-7 3 0,5-1-137,3 1 1,-1-2 0,5-4 0,-2-1-253,2 2 1,3 2 0,2 3-155,0 0 0,2-3 0,5-2 0,8-5-98,4-2 0,3-3 1,2-7-1,3 0-793,2 0 1221,9-9 0,-4-4 0,10-8 0</inkml:trace>
  <inkml:trace contextRef="#ctx0" brushRef="#br0" timeOffset="1836">2875 0 8111,'12'34'153,"8"7"1,-6-5-1,6 8 351,1 7 0,-6 12 0,-3 9 0,-2 1 221,-5 2 0,-3-5 1,-2 10-1,-2 0-93,-6-3 1,-6 1-1,-13-8 1,-4 2-540,-3-2 1,-2 8-1,-8-1 1,0 1-1313,1-6 1,2-6 0,2-6 1218,3-2 0,9-9 0,-4 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21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0 8271,'-29'22'0,"0"0"-88,3 0 1,1 12-1,4 9 1,-1 15 707,0 12 1,0 3 0,3 12 0,4 4-179,8 1 1,5 2 0,2 0 0,2-1-487,5-6 1,15-7 0,15-13 0,6 0-253,8 1 0,-5-11 0,5-6 1,-8-11 295,-6-9 0,4 5 0,-7 0 0</inkml:trace>
  <inkml:trace contextRef="#ctx0" brushRef="#br0" timeOffset="318">894 654 8202,'-22'0'77,"0"0"0,3 9 0,2 6 0,5 4 244,2 3 1,0 7-1,5 2 1,-2 3-334,2 5 1,-4 0 0,1-1 0,4-4-421,1-2 0,1 6 0,-3-4 0,-2 0 432,2-5 0,-7-5 0,0-2 0</inkml:trace>
  <inkml:trace contextRef="#ctx0" brushRef="#br0" timeOffset="502">589 741 8355,'0'-22'244,"0"0"25,0 10 1,7 12-1,3 15 1,2 4-23,5 3 0,9 9 0,3 3 1,0 2-207,3 1 0,-6-4 0,8 6 0,0-5-214,0-2 1,-7 6-1,2-4 173,-5 0 0,-2 7 0,-1-7 0</inkml:trace>
  <inkml:trace contextRef="#ctx0" brushRef="#br0" timeOffset="835">1133 915 8355,'12'-10'16,"5"5"1,-7-7-1,2 3 274,5 4 1,-5-5 0,2 3 380,3 2 0,3 3-234,2 2 1,-3 2-348,-5 5 0,-4 5 0,-12 10-6,-6 0 1,-1 0 0,-8-3 0,5-2 64,2-3 0,-4 1 0,4 4 0,0-2-162,0-2 0,-4-1 0,7 8-526,2 0 0,2-8-101,3 1 0,8-8 0,1 5 0,3-2 640,5-5 0,3-3 0,2-2 0</inkml:trace>
  <inkml:trace contextRef="#ctx0" brushRef="#br0" timeOffset="1001">1656 980 8355,'-10'22'0,"8"0"0,-6 0 0,4-1 211,-4 1 0,6 2 0,-8 5 0,3 5-143,0 0 1,-3 5-1,5-8 1,-4 3-378,-4 5 1,9-8 0,-6-2 0,3-4 308,-1-4 0,-9 1 0,5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2.0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545 153 8238,'0'-29'0,"0"0"404,0 2 0,-2 3 1,-6 5 249,-6 4 1,-15 5 0,-8 10-1,-4 3 350,-2 4 0,-8 5 0,0 12 1,3 5-576,2 8 0,2-3 1,3 2-1,5 0-479,7-2 1,14 5-1,8-10-263,5-3 1,6-4-1,11-7 1,12-8-422,4-5 0,17-4 0,-4-3 0,2-5 155,0-2 0,-5 0 0,-2-5 1,-5 5 550,-3 3 1,-2-6 0,-7 8 0,0 2 470,-1 2 1,-6 3-438,-1 0 1,-9 3 0,3 4 0,-4 5-920,4 0 0,-6 8 913,5-6 0,5-4 0,1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20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66 8273,'-22'-15'-155,"0"3"1,1 0 40,-1 0 1,0 7-1,0-2 1,1 5 335,-1 2 0,0 7 1,0 5-1,0 5 149,1 7 0,-1 12 0,0 1 0,0 4-15,1 2 1,-1 11-1,2 4 1,3 5-282,3 2 1,9 8-1,-2-1 1,4-2-126,3-2 1,10 0 0,5 0-1,6-6-463,8-13 1,-2-13 0,9-14 0,3 0-1421,2-1 1933,3-8 0,9-4 0,3-9 0</inkml:trace>
  <inkml:trace contextRef="#ctx0" brushRef="#br0" timeOffset="467">588 610 8273,'-9'-14'0,"-6"2"-199,-4 2 1,4 3 0,1 7 380,-3 0 1,5 0-1,0 2 1,2 8 38,5 12 0,3 2 0,2 10 0,0 0-141,0-1 0,0 1 0,2 3 0,5-8-123,8-5 1,12-2-1,2-3 1,0-4 152,2-8 1,-7-5-1,8-2 1,-3-2 47,0-5 1,-3 2 0,-9-10 0,-5-2-60,-2-2 0,-3-3 0,-7-2 0,0-3-70,0-2 1,-9 0 0,-6 7 0,-2 1-233,3-1 0,-6 0 1,6 0-1,-6 1-228,-1-1 1,1 7 0,3 3-1,5 0-1420,3 0 1673,1 7 1,8-2 0,0 14 0,3 8 304,4 4 0,5 5 1,8 5-1,-4 5 201,-1 0 1,-1 5 0,8-8-1,0 3 50,0 5 1,0-5 0,-1 0 0,1-3 276,0-4 1,-8-3-1,1-2 198,2-1 1,-5-1-314,3-6 0,-11-7 1,4-14-1,-6-7-290,-2-6 1,0-4 0,0-2 0,0-6-259,0-2 1,0-2-1,0-5 1,0 2-497,0 3 0,2 7 0,3-5 0,5 2-534,2 6 0,-5 4 1038,8 7 0,-1-14 0,8 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23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371 763 8136,'0'-22'453,"0"10"0,-3 4 1,-2 16-1,-2 6-248,2 6 0,-7 4 0,0 2 0,-2 6-255,-1 2 0,0 0 1,-6 4-1,1-1-465,6 1 1,-6-4 0,6 0 514,-5-2 0,-3-3 0,0-8 0</inkml:trace>
  <inkml:trace contextRef="#ctx0" brushRef="#br0" timeOffset="215">0 784 8190,'12'10'-39,"8"2"1,-6 8-1,3-4 546,-2-1 0,11 7 0,-4 7 0,5-3-373,4-1 0,1-1 0,6 2 0,-1 3-423,1-2 1,4-3 0,1-4 0,-2-3 288,-4-3 0,4 1 0,-7 6 0</inkml:trace>
  <inkml:trace contextRef="#ctx0" brushRef="#br0" timeOffset="483">959 893 8270,'0'-22'192,"0"1"1,0-1 0,0 0-1,0 0 644,0 1 0,0-1 0,-3 0-295,-4 0 0,-5 1 1,-10 1-1,0 6-359,0 6 0,1 6 1,-4 4-1,-1 6-181,-3 6 1,0 8-1,7 5 1,0 4-78,0 3 0,8-5 1,2 7-1,2 0-245,5-2 1,3 5 0,2-7-1,2-1-91,6 0 1,4-2-1,9-7 1,1 0-274,0 0 1,0-10 0,2-5 0,3-4-258,2-3 0,0 0 942,-8 0 0,1-20 0,0-4 0</inkml:trace>
  <inkml:trace contextRef="#ctx0" brushRef="#br0" timeOffset="667">915 654 8270,'0'-44'-548,"-7"8"1,-3-3-1,0-4 433,1-6 0,-6-9 0,8 10 0,2 4 184,3 5 1,2 20 212,0-3 0,2 25 0,5 6 0,8 16-89,4 11 0,1 12 0,-3 6 1,-3-1-100,3 0 0,-5 8 0,3-3 1,-1 2-119,-2-2 1,5 3-1,-7-8 1,0 0-727,-1 0 750,8-2 0,-5 2 0,10 3 0</inkml:trace>
  <inkml:trace contextRef="#ctx0" brushRef="#br0" timeOffset="918">1176 0 8289,'22'22'-30,"7"7"1,0 3-1,0 4 221,3 10 0,-1 7 0,8 13 0,-5-1 185,-3 0 0,-4 8 0,-10 2 0,-5 2-295,-3 5 1,-1-7 0,-11-2-1,-6-5-482,-13-3 1,-2 0 400,-13 1 0,1-1 0,-7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25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41 8463,'-10'-21'1053,"8"8"0,-8 6 0,10 14-1017,0 8 0,0-3 1,0 3-1,0 4-527,0 8 0,0-3 0,2 7 491,6 1 0,-6-8 0,8 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25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8596,'-14'7'0,"-1"0"473,-2-2 0,8 7 0,-1 0-251,0 0 1,8 8 0,-5-6-1447,4 6 0,3 1 1224,0 1 0,10 0 0,2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25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8132,'-9'12'-173,"6"7"0,-4-4 1,4 4-499,3 3 1,0-1 670,0 1 0,0 10 0,0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25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8823,'-12'10'1814,"2"-6"-1550,10 11 0,0-8-264,0 8 0,0-1 0,0 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26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366 262 8113,'-3'-22'0,"-2"0"-10,-2 0 1,-3 1 0,3 1 741,-7 6 1,-6-3 0,-2 10-233,1 2 0,-1 12 0,0 7 0,0 8 12,1 7 1,-4 8-1,-1 13 1,-1 8-182,8 5 0,-3 3 1,10-1-1,-3 3-382,1 4 1,9-4-1,0 2 1,10-7-756,10-5 0,9-9 1,10-1-1,9-9-2711,3-10 3517,10-15 0,-1-4 0,11-10 0</inkml:trace>
  <inkml:trace contextRef="#ctx0" brushRef="#br0" timeOffset="250">627 654 8221,'-22'24'330,"0"5"1,10-10-1,5 8-162,5-1 1,4 1 0,5-5 0,8-3-63,4-4 0,3-6 0,0-9 0,2 0 48,5 0 0,-5-9 1,5-3-1,-7-3-65,-8 1 1,3-1 0,-7-7 0,0 1-25,-1-1 1,-1 0 0,-8 0-184,0 0 0,-8 8 0,-1 2 0,-3 2-750,-5 5 0,-3-4 0,-1-1 868,-1-2 0,0 7 0,0-5 0</inkml:trace>
  <inkml:trace contextRef="#ctx0" brushRef="#br0" timeOffset="552">910 654 10910,'22'0'763,"-8"9"1,1 3-1,2 3-412,2-1 1,3 1 0,0 4 0,-1-2-26,1-2 0,0-1 1,0 6-168,0-6 1,-1 3-1,1-10 28,0-2 0,-10-5 0,-2-5 0,-3-7-296,0-7 1,0 2 0,-7-12-1,0 2-200,0-2 1,0 5 0,0-5 0,0 5-792,0 2 0,0 0 0,0 1 1100,0-1 0,10 0 0,2 0 0</inkml:trace>
  <inkml:trace contextRef="#ctx0" brushRef="#br0" timeOffset="986">1716 0 8113,'-22'0'562,"0"3"0,3 4-52,4 8 1,-2 6 0,8 8-1,-3 10 141,-5 9 1,5 3 0,-1 12 0,4 5-69,4 0 1,3 7 0,2-3 0,0-2-376,0-2 1,9-5 0,8-2 0,7-8-327,5-7 1,0 0 0,-7-17 0,2-3-376,5-1 1,-4-6-1,4-4 1,-5-8-2797,-2-5 3289,-1-2 0,1 0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29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0 8018,'-15'3'799,"3"4"0,2 8-397,6 4 0,-6 10 0,3 3 0,-1 1-279,-1 6 1,6 2 0,-6 3 0,1-3-403,1-5 0,0 3 1,7-10-1,-3 0-605,-4 2 1,5-6 883,-5 4 0,-6-5 0,1-2 0</inkml:trace>
  <inkml:trace contextRef="#ctx0" brushRef="#br0" timeOffset="233">0 88 8038,'3'19'266,"2"-2"1,4-3 204,4 3 0,1 3 1,8 1-1,0 1-61,-1 0 0,1 0 1,2 2-1,3 0-359,2-2 1,2 5 0,-4-13 0,2 5-690,-2 3 1,-3-7 0,-2-3 637,-1-2 0,1 6 0,0-3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34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218 467 7788,'-22'0'-464,"1"0"1,6 0 2138,1 0 1,-1-7-1,-7 0 32,0 2 1,1 2-1253,-1 3 0,7 8 0,3 1 0,3 3-168,4 5 1,2 3 0,3 1-238,0 1 1,3 0 0,2 0-1,4 0-627,3-1 1,0-6 0,5-3 0,-2-2-750,2-6 1,2 6 0,3-3 500,0-2 1,-8-5 0,-2-7 0,-2-8-1492,-5-4 2316,-3-3 0,8 1 0,2-1 0</inkml:trace>
  <inkml:trace contextRef="#ctx0" brushRef="#br0" timeOffset="183">87 32 8199,'8'-15'353,"-1"1"1,0 11 0,-4 3 0,1 12 211,4 8 0,1 4 0,-4 5 1,3 5-140,-4 0 0,6 7 0,0-5 1,-1 5-447,1 3 0,5-1 1,-8 1-1,0-1-468,3 1 1,-5-3 0,7-2 0,-3-5 487,-4-3 0,7-2 0,0-7 0</inkml:trace>
  <inkml:trace contextRef="#ctx0" brushRef="#br0" timeOffset="367">458 620 8199,'0'21'217,"0"1"1,0 0-1,0 0 253,0-1 1,0 1 0,0 0 0,0 0-391,0 0 1,0-1-1,0 1 1,0 0-792,0 0 711,0-1 0,0 1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35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85 7665,'0'-22'-849,"7"8"2996,0-1-615,1 0-1078,-8 3 1,0 5 0,0 14-1,0 8-220,0 4 0,-8 3 0,1 2 0,2 3-195,3 2 0,-5 2 1,-3-4-1,0 4-413,1 3 1,-1-7 0,5 2-1,-2-2-300,2 2 0,-5-5 0,3 5 674,2-5 0,-7-2 0,0 0 0</inkml:trace>
  <inkml:trace contextRef="#ctx0" brushRef="#br0" timeOffset="233">1 172 8170,'22'22'448,"-3"-1"0,-2-1 0,-3-3 143,3-3 1,-5 1 0,3 7 0,2-3-65,2-5 1,3 6 0,2-6 0,3 6-430,2 1 0,0-6 1,-7-1-1,-1 3-1349,1 3 0,0-6 1251,0 1 0,0-1 0,-1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2.2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1 8682,'-12'9'522,"2"6"1,10 16-1,0 11-294,0 6 1,0 12-1,2 1 1,3 9-50,2 10 1,3 5 0,-5 4 0,2 3-560,-2 2 1,-3-9 0,1-12-1,2-8-2458,2-7 2838,0-14 0,3-23 0,2-11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37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175 371 8119,'0'15'559,"0"-1"1,0 3-274,0 2 1,0 10 0,-2 3 0,-3 2-141,-2 4 1,-8-4 0,5 3 0,1 4-217,-1 7 0,-4-4 0,4 2 0,0-8-286,1 1 0,-6-7 1,5-3-1,1-5-1440,-1-2 1796,3-10 0,-3-3 0,-2-9 0</inkml:trace>
  <inkml:trace contextRef="#ctx0" brushRef="#br0" timeOffset="235">436 567 8321,'15'10'1419,"-3"4"-934,-2 6 0,-1 1 0,-4 1 0,5 0-212,2 0 0,-7 7 0,2 0 0,-2 0-355,2 2 1,-4-7-1,4 5 1,-2-4-865,2-4 1,-5 1 0,6 0 945,-6 0 0,-2 0 0,0-1 0</inkml:trace>
  <inkml:trace contextRef="#ctx0" brushRef="#br0" timeOffset="503">611 1 8035,'7'14'58,"0"1"0,-2 2 266,-3 2 0,6 5 1,1 3-1,1 4 272,0 3 1,7 10 0,-5 9 0,2 3 119,1 4 1,-1 3 0,6 2-1,-6 3-273,-7 5 0,3-3 0,-3 5 0,-2-5-707,-2-7 0,-13-2 1,-2 4-1,-3 0-447,1 1 0,-1-11 711,-6-4 0,-1-5 0,0-2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3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305 150 8124,'-21'10'91,"-1"-1"1,0 8 0,0-2 216,0 2 0,1 2 0,-1 3 0,0 2 189,0 5 0,1-2 0,1 9 1,3 3 41,3 2 0,9 5 1,-5 5-1,3 4-336,0 1 1,0 0 0,9-8 0,5 3-492,8-3 0,4-2 1,3-5-1,0-4-653,-1-8 0,4-8 1,1-4-1,6-4-1406,2-4 2347,-8-2 0,15-16 0,-7-3 0</inkml:trace>
  <inkml:trace contextRef="#ctx0" brushRef="#br0" timeOffset="385">480 651 8124,'-22'0'391,"0"0"0,8 0 0,-1 2 158,-2 6 0,7 4 0,3 9 0,5 1-254,2 0 0,0 2 0,0 3 1,2 2-190,5-3 1,5-1 0,13-6-1,1-2 2,3-3 1,3-9 0,-6 3 0,3-6-65,-2-2 0,-3 0 0,-2 0 0,-3-2 26,-4-6 1,2-4 0,-10-10 0,-2 1-96,-3-1 0,-2 0 0,0 0 0,0 1-243,0-1 0,-7 0 1,-3 0-1,1 0-292,-1 1 0,-4-1 1,6 0-1,3 0-979,3 1 1,-5-1 138,0 0 1400,-1 10 0,11 2 0,4 10 0,7 0 0,-4 3 0,0 2 16,-1 2 0,-4 7 0,7-4 0,1 0 274,-1-1 1,-5 1-213,7-3 1,1 3-79,7 4 0,-1 6 0,1-8 0</inkml:trace>
  <inkml:trace contextRef="#ctx0" brushRef="#br0" timeOffset="1200">741 607 8118,'0'-21'1348,"0"8"0,10 6-896,4 14 0,-2 6 0,3 8 0,-1 1-197,-2 0 1,8 0 0,-6 2 0,6 3-75,1 2 0,-6 0 0,-1-10 0,1-2 221,-3-3 0,7-2-63,-4 3 1,4-8 0,1-14-176,-6-8 0,-2-4 0,-7-5 1,2-3-218,-2-2 0,-2-7 1,-1 5-1,3-3-506,2-5 0,0 5 1,-7 0-1,0 0-481,0 0 1,8 8 0,-1-3 1039,-2 5 0,7 2 0,0 0 0</inkml:trace>
  <inkml:trace contextRef="#ctx0" brushRef="#br0" timeOffset="1866">1677 63 7981,'-21'-19'-109,"-1"2"535,0 2 1,0 10-92,0-2 0,3 7 1,2 7-1,5 10 132,2 10 0,-4 7 0,7 12 0,2 7 58,2 12 0,3 10 0,0 12 0,0 3-302,0 4 1,10-4-1,4 7 1,6-5-351,2-5 1,7-8 0,2-20 0,1-11-500,-1-9 1,5-8 0,-4-12 625,2-4 0,-8-5 0,6-10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41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23 7685,'-10'-12'290,"-4"4"0,2 6 0,-3 4 104,-2 6 0,5 6 0,-2 13 0,-1 4-245,3 3 1,-7 0-1,6 5 1,-1-3-225,-1 3 1,3 2 0,-5 0-1,3-2-322,-3-3 0,5-7 1,0 5-1,0-5-299,0-10 0,4 1 0,-6-11 696,-3 3 0,-3-7 0,-1 5 0</inkml:trace>
  <inkml:trace contextRef="#ctx0" brushRef="#br0" timeOffset="200">0 66 8266,'22'0'628,"-7"0"1,-1 3 0,1 4-24,-3 7 0,15 8 1,-6 5-1,6 2-76,4-2 1,3 4 0,10 0-1,-1 1-620,1-1 0,2 6 0,0-8 0,0-3-275,-5-2 1,-12-4 0,0-3 0,-5-5 365,-2-2 0,0 6 0,0-3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44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10366,'21'0'249,"-4"0"-249,5 0 0,-5 0 0,14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45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20 8221,'-21'-10'533,"11"8"-170,10-5 0,10 14-363,11 7 0,1-4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45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8218,'22'7'789,"0"0"-789,-1 1 0,1 1 0,0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46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1 545 8436,'12'0'477,"-3"5"0,-6 7 73,4 9 0,-2 16 0,7-1 0,0 5-208,0 3 0,0-1 0,5 1 0,-2 2-246,2 5 1,2-5 0,3 2 0,-1-7-133,1-5 0,-7-9 0,-1 2 151,3-5 1,-5-14 399,3-10 0,-10-19 0,4-18 0,-1-6 10,-1-8 0,10 0 1,-5-12-1,2-5-91,1 1 1,-3 6-1,5 3 1,-2-2-290,1-3 0,1 7 0,0 5 1,-5 8-667,-2 6 1,5 6-1,-6 9 1,3 3-5442,5 4 5962,-7 6 0,9 18 0,-7 3 0</inkml:trace>
  <inkml:trace contextRef="#ctx0" brushRef="#br0" timeOffset="367">872 893 8332,'-22'0'0,"0"0"868,0 0 0,0 10 0,1 4 1,-1 6-357,0 2 1,0 7 0,1 2 0,-1 3-139,0 5 1,8-1-1,1 1 1,4-3-517,4 3 0,2-8 0,6-1 0,4-9-114,8-6 0,-1 2 1,8-10-148,9-2 0,-2-12 0,-2-8 1,-8-4 229,-4-3 0,-3 0 0,5 0 0,-5 1 308,-2-1 0,4 0 0,-6 0 0,-4 1 904,-1-1 0,4 7-828,0 1 1,1 11-479,-8 3 1,7 10 0,0 12 0,-2 0-477,-3-1 0,6 3 0,-1 3 1,0 2-373,3-2 1,-5-3-1,7-2 1115,-3-1 0,8 11 0,-5 2 0</inkml:trace>
  <inkml:trace contextRef="#ctx0" brushRef="#br0" timeOffset="602">1111 1459 8332,'0'22'589,"0"0"238,0 0 0,0-8 1985,0 1-1904,0-1 1,-2-4 0,-3-10 0,-2-12-253,2-8 1,2-11-1,3-3 1,0-2-633,0 0 1,0-8 0,0-7-1,3 0-260,4-2 0,3 7 1,7-5-1,-3 5-726,3 3 1,10 7 0,2 2 0,0 2-4503,2 6 5464,-7 11 0,18-4 0,-9 7 0</inkml:trace>
  <inkml:trace contextRef="#ctx0" brushRef="#br0" timeOffset="953">1895 153 8285,'-29'-20'0,"0"4"-184,2 1 0,10 10 0,3 0 0,-3 10 99,-2 10 0,-1 6 1,3 11-1,3 11 559,-3 13 1,5 9 0,0 10 0,2 13-282,5 11 1,4-46-1,0 0 1,0 3-1,2 0 1,0 0 0,0 1-70,2 1 0,1 0 0,5-1 0,4-2 0,4-6 0,2-2 0,23 38-476,1-7 0,3-13 1,3-12-1,1-7-2354,-1-12 2706,-13-7 0,15-6 0,-5 1 0</inkml:trace>
  <inkml:trace contextRef="#ctx0" brushRef="#br0" timeOffset="1287">2723 741 8234,'-13'14'-492,"6"1"723,5 2 1,-5 5-1,-1 4 1,3 6-25,3 1 1,-5 1 0,-1 5 0,1-3-152,-2 3 1,6 0-1,-7-1 1,3-4-410,0-2 1,-8-1-1,6-4 353,-3 2 0,-3 0 0,-7-7 0</inkml:trace>
  <inkml:trace contextRef="#ctx0" brushRef="#br0" timeOffset="1502">2331 741 8234,'21'9'158,"1"4"1,2 8 0,3 1 283,2 0 1,2 0 0,-2 2 0,5 5-136,0 7 0,7-2 0,-7 2 1,3 1-476,-1-3 1,-7 4 0,5-6 0,-3-1 167,-4 1 0,-3-3 0,-2-8 0</inkml:trace>
  <inkml:trace contextRef="#ctx0" brushRef="#br0" timeOffset="2048">3245 1002 8724,'-22'-12'982,"8"2"0,-1 10-270,-2 0 0,-2 0 1,-3 3-251,1 4 0,-1 5 0,2 10-263,6 0 1,4-1 0,10 1 0,0 0-61,0 0 1,0 0 0,3-1-467,4 1 0,5 0 1,10 0-1,0-1-521,-1 1 0,1-10 0,0-2 0,0-3-1366,-1 0 2214,1 1 0,10-18 0,2-2 0</inkml:trace>
  <inkml:trace contextRef="#ctx0" brushRef="#br0" timeOffset="2216">3245 414 8291,'0'22'78,"7"0"0,1 2 0,-1 7 445,3 13 0,-1 2 0,8 9 0,-5 1-57,-2 0 1,7 4 0,-3 10 0,3 3-287,-2-3 0,2-2 1,-10-5-1,-2-3-1190,-3-2 0,-2-9 1010,0 2 0,0-15 0,0-5 0</inkml:trace>
  <inkml:trace contextRef="#ctx0" brushRef="#br0" timeOffset="2720">3398 0 8222,'21'22'-58,"1"2"1,0 5 208,0 8 1,7 4-1,2 7 1,1 8 330,-1 9 1,5 8 0,-7-1 0,1 6-317,1-1 1,-7 8 0,3-8 0,-10 1-128,-10-6 1,-5-2 0,-4 1 0,-5 1-318,-8-2 1,-7 1-1,-4 1 1,-6 6-200,-2-1 0,1 13 1,-4-8 476,8 0 0,-5 0 0,1 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43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131 828 8128,'-22'0'-86,"7"0"1083,1 0 0,-1 0-538,-6 0 0,6 0 1,3 2-150,2 5 0,3 5 0,7 13-136,0 4 0,0-5 0,0 5 1,0-5 52,0-2 1,0 0-1,3-1 1,4 1-733,7 0 0,-2-7 0,3-3-458,2-3 0,2-1 336,3-8 1,-3-10-1,-2-5 1,-5-4 166,-2-3 1,0-7-1,-5-2 1,2-3 459,-2-5 0,-3 5 0,-2-2 0,0-3 0,0-2 0,0-2 0,0-1 0,-2 0 0,-6 1 0,6 2 0,-8 2 75,1 3 0,6 9 246,-4-2 1,5 17 0,2 12 109,0 12 1,0 10 0,0 5-1,2 4-14,5 3 1,-4-5 0,6 5 0,-1 0-360,-1 0 0,7-5 0,-6 4 1,-1-1-596,3-5 0,-8 4 0,5-2 0,-2-2 537,2-3 0,-4 7 0,6 3 0</inkml:trace>
  <inkml:trace contextRef="#ctx0" brushRef="#br0" timeOffset="182">392 1024 8128,'0'34'0,"0"-5"0,0-5 330,0-2 1,0 7-1,0 2 1,0 1-357,0-1 1,-2 5 0,-3-7-1,-2-2-366,2-3 1,2-2 0,3 0 391,0-1 0,-9 1 0,-3 0 0</inkml:trace>
  <inkml:trace contextRef="#ctx0" brushRef="#br0" timeOffset="382">871 545 8245,'0'21'276,"0"-6"0,0-1 0,0 3-113,0 3 0,-7 4 0,-3 3 0,1 4-183,-1 3 1,-5-5 0,6 5-1,-3 0-914,-5 0 1,5-8 933,-3 3 0,1 5 0,-8 0 0</inkml:trace>
  <inkml:trace contextRef="#ctx0" brushRef="#br0" timeOffset="583">566 632 8128,'3'21'350,"2"1"1,2 0 19,-2 0 0,7 2 0,0 3 1,5 4-178,5 3 1,-6-7 0,16 4 0,-3-2-458,0 0 1,7 0 0,-7-5-1,0 1-2190,3-4 2454,-8 6 0,7-15 0,-9 10 0</inkml:trace>
  <inkml:trace contextRef="#ctx0" brushRef="#br0" timeOffset="851">1111 719 8128,'9'-22'-264,"-4"3"1,7 2-1,0 5 854,1 2 0,1-7-287,8 3 1,-3 1 0,-2 1 250,-2 3-368,-1 1 0,-2 18 0,-5 5-42,-4 4 0,-3 3 0,0 2 0,0 3-248,0 2 0,-7 7 0,-1-5 0,4 1-502,1-1 1,3-2-1,0-7 606,0 0 0,10 0 0,2-1 0</inkml:trace>
  <inkml:trace contextRef="#ctx0" brushRef="#br0" timeOffset="1085">1612 0 8128,'9'44'0,"-4"-1"0,7 3 0,0 5 458,0 7 0,-7-2 1,2 2-1,-4 0 172,-3-2 0,0 7 0,0-5 1,0 4-554,0 4 1,-10-3 0,-4-3 0,-6-2-610,-1 3 0,-1 2 0,0 0 532,0-5 0,0-5 0,1-10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50.75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14878,'0'22'-505,"0"2"0,2 5 256,6 8 1,-4 4 0,13 5-1,5 2 109,5 3 0,9 17 1,-4-3-1,-1 5 187,0 5 0,8 3 0,-5 11 0,2 3-51,-17-45 0,-1 0 0,-4 5 1,1 0-1,1-1 0,2 0 1,-2 2-1,-1 1-42,-1 0 0,-1 0 0,-1 3 0,0 0 0,-2-1 0,-1-1 0,0-2 0,-1-2-4,0-1 1,-1 0 0,-1 2 0,0 0 0,2-1 0,1-1-1,-3 2 1,0 0-80,-1-1 0,-1 0 0,2 1 1,-2 0-1,1 42 0,2 1-8,-2 2 0,5-1 0,-6-45 1,-1 0-1,2 41 101,-3-10 1,1 3 0,2-5 0,2 4 127,-2 3 1,-3-7 0,-2-2 0,0-3 67,0-5 1,0 12 0,0-2 0,0-3-127,0 1 0,0-8 1,2 10-1,6 0-117,6-3 0,-2-2 0,0-9 0,1-4-229,-1-3 1,-5 8 0,5-6 0,0-1 111,0 3 0,-7 0 0,5 5 1,-3 2 221,0 3 1,0 6 0,-7-6-1,0-3 24,0-2 1,0-5 0,0-3 0,0-4 20,0-3 1,0 5 0,0-4 0,0-1 54,0 0 1,0 5 0,0-7 0,0-3 89,0-2 1,0 5 0,0 0-1,0-3-72,0-2 1,0 5-1,0 2 1,0 0-140,0 1 1,0 4 0,0-7 0,0-3 32,0-2 1,0 5 0,0 0 0,0-3-51,0-2 0,0 5 0,0 2 0,0 0-263,0 0 1,8 1 0,-1-6-1,-2 3 44,-3-3 0,-2 6 1,3-6-1,1-5 152,4-4 1,-1-10 0,-7 7 0,-2 3 246,-6 2 0,6 3 0,-5-1 0,4 1-18,3 0 0,-7 6 1,0 4-1,-1 1-52,-1 6 1,6-6-1,-4 3 1,2 1-15,-2-4 1,2-2-1,-9-9 1,-1 2 44,3 5 1,-7 2 0,7 7 0,-3-1-15,1 1 0,-1 3 0,-4 2 0,2 1-57,2-1 0,8 0 0,-8 1 0,-2-1-23,-2 0 1,5-2-1,-1-2 1,1-3-40,1 2 0,-11 1 0,7-1 0,0-4 207,-2-3 1,7-2 0,-3-8 0,-1-1 0,-4-6 1,1 5-1,2-10 1,5-2-237,2-7 1,3-12-2308,7 4 2343,0-9 0,9-14 0,4-16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56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85 8121,'-9'-22'-373,"-6"3"0,-2 2 838,3 3 0,-6 9 0,6-3 0,-3 8 465,2 8 0,-4 4 0,4 12 0,-4 3-453,-3 2 1,3 9 0,2-1 0,5 1-487,2-1 1,-4 4 0,6-7 0,4 0-464,1-5 1,6-5 0,4-5 0,7-4 31,6-8 1,1-5 0,1-2 0,0-2 58,0-5 1,0 2 0,-3-10 0,-2-2 207,-3-2 0,-2-3 0,5 0 0,-4 1 737,-4-1 0,6 0 222,-8 0 0,3 3 0,-6 2-403,4 3 0,1 9 1,-4 0-245,3 10 0,8 0 1,-3 9-1,1 3-507,1 2 1,-1 3 0,10-2-1,3-4-2561,2-1 2929,0-1 0,-7 8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2.4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18 175 8358,'-10'-22'32,"8"0"0,-3 3 279,10 4 1,9-2-1,15 8 1,8-1-32,4 0 1,12-4-1,5 4 1,5 0-554,2 1 0,3 2 0,2 7 0,0 0-1741,-7 0 2014,3 0 0,-20 0 0,7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56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1324 879 8021,'-10'-22'0,"-5"1"510,-4-1 0,-3 2 0,1 3 1,-1 5 237,0 3 1,-2-1 0,-3 5-224,-2-2 0,0 0 0,7 9 0,3 5-232,4 8 0,-1 7 0,8 4 0,3 3-133,3-2 1,2 7 0,0 0 0,0-1-97,0-3 1,10-6-1,4-5 1,6-2-328,1-2 0,1-11 1,0 4-1,0-6-806,-1-2 1,1-10 0,0-4 0,2-8 81,5-7 0,-12 2 0,5-6 1,-3-1 986,1 0 0,1-2 0,1-8 0</inkml:trace>
  <inkml:trace contextRef="#ctx0" brushRef="#br0" timeOffset="167">1258 139 8021,'0'14'767,"3"3"-448,4 7 0,-5 1 0,8 13 0,-3 6 152,1 4 0,9 15 0,-3 0 0,5 7-382,3 0 0,-7-2 1,-1-3-1,3 1-665,3-1 1,-6-9 0,-2-8 0,-2-9 575,-5-10 0,7 5 0,0 0 0</inkml:trace>
  <inkml:trace contextRef="#ctx0" brushRef="#br0" timeOffset="418">2086 465 10412,'-22'22'824,"10"0"0,5 2 0,2 5-459,-2 7 1,2 6-1,-7 1 1,2-2-483,5-4 1,3 4-1,-1-5 1,-2 5-695,-2 3 0,-2-8 1,4-2-808,-3-3 1618,1-2 0,-3-7 0,-2 0 0</inkml:trace>
  <inkml:trace contextRef="#ctx0" brushRef="#br0" timeOffset="603">1781 509 8044,'12'10'0,"-2"4"177,-1 5 1,-4 3 0,10 2 0,4 3 243,8 2 1,-1 7 0,11-4-1,-1-1-108,-2 1 0,7-1 0,-5-4 1,5 2-934,3-3 1,-3-1-1,-5-6 620,-7-5 0,-4 6 0,-4-8 0</inkml:trace>
  <inkml:trace contextRef="#ctx0" brushRef="#br0" timeOffset="902">2848 487 8287,'-22'-2'0,"0"-3"763,1-2 0,6-1 0,1 8 0,-3 0 368,-3 0 1,-1 3-1,1 4 1,3 10-438,3 10 1,6-1 0,-4 10-1,3 3-551,4 2 1,2 3-1,3-1 1,0 3-628,0 5 0,10-12 0,7 2 0,7-7-546,5-7 1,8-11 0,-6-3-1,0-4-92,1-4 1,-3-10-1,-7-7 1,0-5 1121,-1-7 0,1-12 0,0 2 0</inkml:trace>
  <inkml:trace contextRef="#ctx0" brushRef="#br0" timeOffset="1052">2957 748 8031,'0'-31'-105,"0"-5"0,-3-5-147,-4-3 1,2 0-1,-7-2 1,0-4 245,0-8 1,-2-5-1,-8-3 1,0 1-370,0 0 1,8 9 504,-1 5 0,13 27 1,2 17 426,12 16 1,7 28-1,3 9 1,2 7 271,5 7 1,-5 11-1,8 4 1,-3 0-461,0 0 0,0-3 0,-5-6 0,3-1-1386,2 0 1017,0-9 0,2 7 0,3-8 0</inkml:trace>
  <inkml:trace contextRef="#ctx0" brushRef="#br0" timeOffset="1950">257 2491 7953,'-51'21'0,"0"1"-204,3 0 1,4-8 0,10 1 876,12 2 0,15-10 0,22-9-389,14-18 1,21-4 0,18-15 0,19-7-148,-35 19 0,3-1 0,5 0 1,3 0-1,7-1 0,3 0 0,5-1 1,1 0-158,5-2 0,2 1 0,-25 7 0,2-1 0,1 1 0,7-1 0,1 0 0,1 0 0,2 0 1,2 0-1,1 0-223,3 0 0,2 0 1,-1 0-1,-2 1 1,-1-1-1,-1 1 1,-1 2-1,-1 1 1,-1-1-1,-4 1 1,-1 0-1,-1 0 152,-2 2 1,-2-1-1,-1 1 1,24-9-1,-1 0 1,-2 5-1,-1 1 1,-5-1-1,-3 0 47,-7 2 0,-3 0 1,-6 3-1,-4 0 1,-6 0-1,-3 0 1,45-11 303,-7 5 0,-25 4-288,-9 6 0,-29 6 1,-29 13-1,-22 7-141,-17 8 1,-17-3 0,-15 14 0,-6 1 123,36-15 1,-1 2 0,-1 2 0,1 1-1,-4 2 1,-1 1 0,-2 1 0,-2 1-11,0 1 1,-2 0 0,-6-2 0,-1 1 0,-5 4 0,-1 1 0,-2 2 0,0 0-71,-1-1 0,-1 1 1,-4 5-1,-2 0 0,-4 0 1,-1 2-1,26-13 0,-2 1 1,-1 1 173,-4 1 0,0 1 0,-1-1 1,4 0-1,0-1 0,0 1 1,-2 2-1,0 0 0,1 0 1,4 0-1,1-1 0,0 0 121,-27 14 0,2 0 0,4-1 0,1 0 0,4-3 0,1 0 0,8-3 0,3 0 85,10-6 0,3-1 1,4-4-1,4-3 0,-18 9 1,14-12 394,15-12 1,22-8-1,12-4 1,15-6-478,11-6 0,20-18 1,22-9-1,17-10 11,-37 23 1,3 1 0,7-2-1,3 0 1,4-4 0,3 0 0,7-1-1,2 1-65,8-4 1,2 1 0,0 2 0,0 0 0,5-2-1,0 0 1,0 0 0,0 1-149,-30 11 0,0-1 0,3 2 0,5 1 0,2 2 0,1-1 0,2-2 0,1 1 1,0-1-1,2 2 0,-1-1 0,1 2 138,-4 2 1,0 0 0,0 1 0,-1 2 0,-1 2 0,-1 0 0,27-5 0,0 0 0,-5-1 0,0 1 48,-3 1 1,-1 0 0,-11 1 0,-1 1 0,-5 4 0,-1 0 0,-6 0 0,0 0-208,-3 1 0,0-1 1,-5 0-1,-1 0 0,2 1 1,-2 1-1,-4 0 1,-2 1-1148,37-7 1,-22 10-1,-21-2-681,-13 5 0,-21 11 1877,-17 6 0,4 4 0,-16 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52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414 567 8097,'-22'0'397,"1"0"0,6 0 1,3 2-1,2 6 190,5 6 1,3 15 0,2 7 0,0 6-150,0 1 0,10 8 0,2 0 0,2-1-559,1 4 1,-3-8 0,5 5 0,-3-6-698,3-1 1,-5-10-1,3-5 818,2-5 0,2-2 0,3 0 0</inkml:trace>
  <inkml:trace contextRef="#ctx0" brushRef="#br0" timeOffset="216">0 458 8121,'0'-22'1242,"3"0"-1010,4 1 0,8-1 1,14 3-1,7 2-34,5 2 1,12 3-1,5-5 1,5 5-144,3 2 0,-1 3 0,0 7 0,0 0-647,1 0 0,-11 0 592,-4 0 0,5 10 0,0 2 0</inkml:trace>
  <inkml:trace contextRef="#ctx0" brushRef="#br0" timeOffset="416">153 1242 8162,'-22'14'-620,"0"1"1,8-10 0,2 4 2326,2 1 1,7-10 0,16 3-977,8-8 0,18-12 0,2 0 0,10-7-830,5-5 1,-1 0-1,6 7 1,-6 0-612,-1 0 1,4 0 709,-7 1 0,9-11 0,-4-2 0</inkml:trace>
  <inkml:trace contextRef="#ctx0" brushRef="#br0" timeOffset="649">937 1 8322,'2'21'278,"5"1"0,-4 7 0,4 3 0,-5 4 646,-2 10 1,8 10 0,-1 16 0,0 8-82,3 5 0,-8-5 0,8-1 0,-3 4-715,1 1 0,1-13 0,-4-9 1,2-6-715,-2-7 0,0-6 1,0-7-1352,2-7 1,8-12 1936,-8-2 0,10-20 0,-5 3 0</inkml:trace>
  <inkml:trace contextRef="#ctx0" brushRef="#br0" timeOffset="1066">1242 262 8076,'0'15'-304,"0"-1"1,0 1-1,0 6 505,0 1 1,0-7 0,0-1-1,0 3-13,0 2 1,0 10-1,0 0 1,0-2-106,0-3 0,0-9 0,0-1 0,0 3-595,0 3 1,0-6 511,0 1 0,9-10 0,3 4 0</inkml:trace>
  <inkml:trace contextRef="#ctx0" brushRef="#br0" timeOffset="1713">654 610 7244,'7'-14'1941,"5"2"1,5 2-1386,7 5 0,12-4 1,1 1-1,4 1-426,2-3 0,8 8 0,2-8 0,1 3-97,-1 0 0,-2-8 1,-8 8-1,-2 0-719,-4-3 0,-6 8 1,-12-8 685,-4 0 0,4 8 0,-7-8 0</inkml:trace>
  <inkml:trace contextRef="#ctx0" brushRef="#br0" timeOffset="2313">1329 240 8207,'-15'-7'-773,"3"-3"436,2-2 1,-4 5-1,4-5 1241,-2 2 1,5 3-345,-8 7 1,10 2 0,-2 6-1,5 8-54,2 11 1,0 0 0,0 9 0,0 3-162,0 2 1,0 0-1,0-2 1,0-3-307,0 3 0,7-8 0,0-2 0,1-5-895,1-2 0,1 0 856,4 0 0,15 0 0,-4-1 0</inkml:trace>
  <inkml:trace contextRef="#ctx0" brushRef="#br0" timeOffset="2663">1764 349 8116,'22'0'1482,"-20"0"1,-9 3 0,-10 4-981,-5 7 0,1 6 0,-1 4 0,0 2-430,0 3 1,3 10 0,4-3 0,8 6-368,5 1 0,2 1 0,2-1 0,5 1-185,8-1 1,4-1 0,6-4 0,1-4 98,3-2 1,0-6 0,-7-9-1,0-2 161,0 2 0,-10-5 0,-8 0 272,-8-3 0,-8 1 1,-10-5-1,-2 2 70,-5-2 1,-3-3 0,-7-2 0,5 0-165,3 0 1,0 0 41,2 0 0,4 0 0,-6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7:59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87 872 8058,'-10'14'169,"-4"1"279,-5 2 1,6-5 0,4 2 518,-1 3-730,8-7 1,-8-3-1,10-14-383,0-7 1,2-13 0,3-5-1,5 1 9,2 0 0,-7-8 1,5 3-1,-3-6-135,0-1 1,3-1 0,-5 1 0,4-1-50,3 1 1,-4 6 0,6 3 354,3 3 1,-5 12-1,3 11 1,-1 11 318,-2 11 1,5 6-1,-7 21 1,0 7 0,-1 5 0,6-2 1,-5 5-1,-1-3-102,1-4 0,4-3 1,-4-3-1,0-2-142,-1-5 0,1-4 21,-3-10 0,-4-13-74,4-9 0,-5-9 0,-2-13 1,0-2-116,0-5 1,-7-5 0,0-10-1,2 1-2,3-1 0,2 1 1,0-1-1,0 1-230,0-1 1,9 3 0,3 5 0,3 7 76,-1 4 1,-6 13-1,6 5 1,3 5 280,3 2 0,-6 12 0,-2 9 0,0 11 95,0 2 1,0 7 0,3-7-1,-8 2 13,-4 0 1,4-7 0,0 5 0,-2-2 65,-3-6 1,6-1-1,-1-4 207,-2 1-412,-3 0 1,-2-12 0,-2-10-19,-5-13 0,4-8 1,-4-6-1,4-4-62,3-3 0,0-3 0,3-6 1,2-1-169,2 1 1,10 2-1,-3 2 1,6 5-32,2 3 0,2 11 121,5 13 1,0 7 0,2 10-1,-9 11-212,-3 13 0,-6 7 0,1 3 0,1 0-689,-3-1 1,7 1 1021,-4-1 0,4 10 0,3 3 0</inkml:trace>
  <inkml:trace contextRef="#ctx0" brushRef="#br0" timeOffset="333">1132 589 7933,'-9'-34'0,"-3"5"276,0 5 1,-8 4 0,6 6 0,-6 7 619,-1 4 0,-1 3 0,0 3 1,3 6-268,4 13 1,-4 7 0,4 10-1,-2-3-417,3 3 1,-3 2 0,10 2-1,2-1-587,2-6 0,3-5 1,0-9-1,3 0-193,4 0 0,5-10 0,10-5 0,0-5-43,-1-2 0,6-2 1,0-3-1,-6-5 359,-1-2 1,4-5 0,-10-9 0,6-3 285,2 2 0,-1 3 0,-1 2 0,-3 3 485,-3 4 1,-2-4-1,5 7 499,-2 0 0,-1 2-1055,8 10 0,-3 10 1,-2 2-1,-2 2-41,2 1 1,-5-1-1,0 8 1,0 0 77,0 0 0,3 0 0,7-1 0</inkml:trace>
  <inkml:trace contextRef="#ctx0" brushRef="#br0" timeOffset="533">1524 1 8058,'0'24'285,"0"3"1,0 4 46,0 3 0,8 2 0,1 10 0,1 5-10,0 7 1,7-2 0,-3 2 0,5 2-223,3 3 0,0 0 0,0-5 0,-3-7-1320,-4-5 1220,4-2 0,-7-1 0,10 1 0</inkml:trace>
  <inkml:trace contextRef="#ctx0" brushRef="#br0" timeOffset="769">1241 349 8058,'22'-9'-16,"-7"4"1,2-7 0,4-1 262,6 1 1,9-2 0,-4-5-1,2 2 93,4 2 1,11 1 0,1-6 0,-1 6-277,-3 6 1,-10-1 0,0 1 0,1 4-136,-3 1 0,-10 3 0,-10 3 0,3 4-309,3 7 380,1-4 0,-9 9 0,-2-6 0</inkml:trace>
  <inkml:trace contextRef="#ctx0" brushRef="#br0" timeOffset="1185">1982 567 8133,'0'22'-342,"7"0"1,0 2 0,0 2 959,3 3 1,-5 0-1,7-7 1,-2 0 166,-5 0 0,-3-8 0,0 1 799,6 2-1282,-6-8 1,5-1 0,-11-16-281,-4-6 1,1-13 0,5-4 0,-3-1-446,-2 1 0,-1-5 1,8 4-1,0 1-106,0-1 0,3-4 0,2 7 1,4 2 345,3 3 1,-4 5 0,4 2-1,0 5 121,0 2 1,2 5 0,8 12 146,0 8 1,0 7 0,-1 4 0,1 6-163,0 2 0,0 0 0,0 4 0,-1-1-322,1 1 0,-7-6 0,-3-1 0,-3-2-130,-4 0 0,-2 0 1,-3-7-77,0 0 605,0 0 0,-10-1 0,-2 1 0</inkml:trace>
  <inkml:trace contextRef="#ctx0" brushRef="#br0" timeOffset="1333">2265 415 8108,'-22'-15'48,"0"3"1,3 0-118,4 0 0,3 7 1,7-5-303,-2 1 371,0 6 0,7-16 0,0 7 0</inkml:trace>
  <inkml:trace contextRef="#ctx0" brushRef="#br0" timeOffset="1568">2940 219 8098,'-3'14'362,"-1"1"0,-4 2 269,3 2 0,1 5 0,-1 3 0,-2 4-126,2 3 1,-5 2 0,3 8 0,2-1-281,3 1 0,2 0 0,-3-3 0,-2-3-808,-2-1 1,-3-11 0,5 3 582,-2-4 0,-10-4 0,5 1 0</inkml:trace>
  <inkml:trace contextRef="#ctx0" brushRef="#br0" timeOffset="1734">2613 240 8098,'3'15'161,"1"-1"0,6 3 216,2 3 1,3 11 0,9 8-1,7 9 95,13 10 0,12 8 1,-21-31-1,2 0 1,3 1-1,0 0-301,2 0 1,1-1-1,0-2 1,1-1 0,-2-2-1,1-2 1,34 20-2227,-12-9 1831,-9-8 1,-13-9 0,1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8:21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 7739,'-19'22'867,"-8"-3"0,-21 0 1366,-3 3 0,10-5 1,14 12-2766,10-5 532,8-2 0,28-20 0,5-4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8:25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305 762 8134,'-21'-12'100,"-1"-7"0,0 7 0,0 0 571,0 4 0,1-1 0,-1 1 0,0 4-431,0 1 0,1 3 1,-1 0-354,0 0 0,10 3 0,5 4-34,4 7 1,13-1 0,4 1-1,6 5-11,2 8 1,2-3-1,2 8 1,3-3 182,-2 0 1,-3 7 0,0-7-1,1-2 425,-4-3 0,6 5 1,-15 0-1,0-2 241,-5-3 1,-4-2-1,-6-1-277,-4 1 1,-5-10 0,-12-5 0,-3-4-589,-2-3 0,-9 0 1,4-3-1,0-4-777,5-7 1,0-6-1,5-1 1,4-1-2659,1 0 3609,9 0 0,0-9 0,10-3 0</inkml:trace>
  <inkml:trace contextRef="#ctx0" brushRef="#br0" timeOffset="318">480 937 8092,'14'7'0,"-2"2"24,-2 4 0,0-6 0,-3 5 1,5 0 113,0 0 0,7-5 1,-4 5-1,4-2-57,3-5 1,0-3 0,0 1 0,-1 2-118,1 2 1,0 0 0,0-9-14,-1-5 1,1-3 0,-2-7-1,-4 2-155,-1-2 0,-10-2 0,2-3 459,-4 1 0,-3 6 865,0 1 0,-3 11-236,-4 3 1,-5 17-1,-10 17 1,3 7-557,4 12 0,-12 8 0,6 9 1,-4 5-478,1 5 1,10 9 0,2-9 0,2 2-514,5-2 0,3-7 1,2-15 661,0-7 0,19-5 0,5-3 0</inkml:trace>
  <inkml:trace contextRef="#ctx0" brushRef="#br0" timeOffset="1017">1285 1198 8171,'-22'0'589,"1"0"0,9-3-66,4-4 1,6-5 0,2-10 0,0 1-417,0-1 1,0 0-1,2-2 1,6-3-296,6-2 0,-2-10 0,3 6 0,2-4-80,2 1 0,-4 9 0,-1-2-270,3 5 1,2 7 469,3 10 1,-10 4 0,-5 23 0,-4 6 136,-3 6 0,0-3 1,0 7-1,0 1 32,0-4 1,0 6 0,0-10 0,0-2 42,0-3 0,0-2 323,0 0 1,0-13-278,0-9 1,0-9-1,0-16 1,0-4 77,0-7 0,0 2 0,0 0 0,0 0-217,0 1 1,0 6 0,0-2 0,2 5-24,6 2 1,-4 3 0,11 4-75,2 8 0,-5 7 1,3 7-1,-1 10 82,-2 10 1,5-1 0,-7 8 0,2 0 11,5 0 0,-8-5 0,1 5 0,-3-3 40,1-4 1,-1 4 0,-7-2-41,0-2 0,0-10 243,0-3 1,0-11 0,0-3-302,0-12 0,-3-15 0,-1-4 0,-4-3-133,4-5 1,1 0 0,6 1-1,1 1 54,4-1 0,6 6 0,-4 3 0,0 5-60,-1 2 0,8 3 0,-2 4 112,4 8 1,3 21 0,0 11-1,-1 6-475,1 8 0,-3 4 0,-2 6 0,-2 2-2191,2-3 2703,2-2 0,3-2 0,0-1 0</inkml:trace>
  <inkml:trace contextRef="#ctx0" brushRef="#br0" timeOffset="1700">2069 1220 8247,'-22'21'1119,"10"-6"225,5-1-1012,-5-9 0,10-5 0,-6-14-346,6-6 0,2-4 0,2-2 0,3-6-98,2-2 0,8 5 0,-5-7 0,-1-3-143,1-2 0,7 5 1,-5 0-1,3-1-6,-1 3 0,-7 3 1,5 9 256,-2 0 1,7 13 125,-2 9 1,-6 17 0,-2 14 0,-4 3 58,-3 5 1,0-1 0,2 1 0,3-3-44,2 3 0,1-7 0,-8-3 0,0-5 38,0-2 1,0-1 6,0 1 0,0-12 0,0-10 0,0-12-33,0-8 1,0-1-1,0-4 1,0-4-118,0-7 1,0-3 0,0 1 0,2 1-153,5-1 1,-2 6 0,7 3 0,0 5 32,0 2 1,3 3-1,7 4 29,0 8 0,-8 12 0,1 7 0,-1 5 69,-2 7 1,8 3-1,-8-3 1,0 2 170,-5 4 0,3 6 0,-3-7 0,0-3-78,3-1 1,-8-4 0,6 1-47,-6 0 1,-4-3 22,-6-4 1,-4-8-1,-7-14-231,4-8 1,6-4-1,9-5 1,0-3-19,0-2 0,0-7 0,0 4 0,2 1 177,5-1 0,-2 1 1,10 4-1,2 1 14,2 6 1,3 8 0,0 12 0,-1 0 269,1 0 0,0 10 1,0 7-1,-1 10-285,1 9 0,0 5 0,-3 3 0,-2-1-727,-2 1 0,-8-1 1,5-2-1,-2-2 718,-5-3 0,7-9 0,0 4 0</inkml:trace>
  <inkml:trace contextRef="#ctx0" brushRef="#br0" timeOffset="1983">2853 1067 7580,'10'12'1142,"-5"-2"1,9-10-829,3 0 1,-5-10-1,3-4 1,2-6-156,2-1 1,3-4 0,0-1 0,-3-3-31,-5 2 0,3-4 0,-7 2 1,0 0-121,-1-3 0,-1 8 1,-8-7-1,-3 4 184,-4 5 0,2-4 0,-9 13 0,-3 1 39,-3 5 0,6 5 0,-1 2 0,1 2-256,2 5 1,2 5-1,10 10 1,0 2-355,0 5 0,2-4 1,6 6-1,6-2-250,6 0 1,4 7-1,2-6 628,3-4 0,10 8 0,-5 0 0</inkml:trace>
  <inkml:trace contextRef="#ctx0" brushRef="#br0" timeOffset="2286">3615 0 8642,'0'22'289,"0"9"0,0 8 0,3 9 118,4 11 1,5 8-1,10 11 1,0 11 13,-1 8 0,8-5 1,1 2-1,-4-4-784,-2-3 1,-9 0 0,-3-2 0,-2-5-782,-6-8 0,-1-23 1144,-3-13 0,-10-19 0,-2-7 0</inkml:trace>
  <inkml:trace contextRef="#ctx0" brushRef="#br0" timeOffset="2702">3289 305 8015,'-10'-12'35,"8"0"124,-6 5 1,8 4 0,8-4-1,6 4 176,5 3 0,10 3 1,3 2-1,2 2-293,5-2 1,2-3 0,2-2 0,1 3-17,-1 4 1,1-2 0,-1 7 0,1 0-200,0 0 1,-3 3 0,-3 6-1,-4 4-209,-2 4 0,-3-3 0,-7 11 0,-1-1 52,1-2 0,-3 7 1,-4-5-1,-8 5 330,-4 3 0,4-1 1,0-2-1,-2-2 488,-3-3 0,-4-16 0,-3 2 845,-2-3 1,-10-9-421,2-3 1,6-7 0,-1-7-1,3-8-420,0-4 1,-1-3 0,8-2 0,0-3-366,0-2 0,0-10 0,0 6 0,3-4-324,4 1 0,-2 2 0,9-2 1,1 4-327,-3 1 1,7 7-1,-4-5 1,4 7-711,3 7 0,0 6 0,0 9 425,-1 0 1,1 2-1,-3 5 1,-2 8 806,-2 4 0,-1 13 0,8 2 0</inkml:trace>
  <inkml:trace contextRef="#ctx0" brushRef="#br0" timeOffset="2834">4399 784 8212,'8'15'432,"-1"-1"0,0-7-140,-7 8 1,2-1-320,6 8 1,-6-7-1,5-1-809,-4 3 1,-1-7 835,6-3 0,-6 5 0,8 0 0</inkml:trace>
  <inkml:trace contextRef="#ctx0" brushRef="#br0" timeOffset="2967">4421 392 8015,'0'-14'0,"-2"2"-790,-6 2 482,-4 3 0,0 9 1,7 3 307,10 2 0,7 10 0,10-5 0</inkml:trace>
  <inkml:trace contextRef="#ctx0" brushRef="#br0" timeOffset="3202">5161 566 8015,'0'-21'0,"0"-1"551,0 0 0,0 8 1,-2 1-5,-5 4 0,2 1 1,-12 8-1,-5 3 70,-4 4 0,-11 8 0,6 14 0,-1 9-226,1 11 1,4-1 0,13 8 0,7-3-356,4-5 0,3-2 0,5-2 0,9-3-334,16-5 0,20-14 0,16-15 0,14-4-818,11-3 0,1-17 1116,-41 8 0,0-4 0,0-8 0,0-4 0,3 2 0,1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8:23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542 218 7836,'0'-22'571,"0"10"1,0 5 0,0 17 0,0 12-41,0 11 1,0 9 0,0 4 0,0 4 34,0 8 0,0 3 1,2 2-1,3 0-661,3 4 0,6 4 0,-4-6 0,2 0-218,5 1 0,-5-11 0,2-4 0,1-7-2759,-3-8 3072,7-14 0,-7-3 0,10-7 0</inkml:trace>
  <inkml:trace contextRef="#ctx0" brushRef="#br0" timeOffset="231">150 196 8425,'0'-21'181,"0"-1"1,2 3 0,3 2 0,5 2-42,2-2 0,10 5 0,9 0 0,3 0-38,5 0 1,12 5 0,7-6 0,7 4-205,8 4 1,-6 2 0,6 3-1,-3 0-281,3 0 0,-15 0 0,0 0 0,-12 3-953,-10 4 1336,-4 5 0,-11 10 0,1 0 0</inkml:trace>
  <inkml:trace contextRef="#ctx0" brushRef="#br0" timeOffset="433">128 1089 8134,'-36'22'203,"0"0"0,11 0 0,4-1 429,11 1 1,12-10-1,13-4-320,14-6 1,12-4 0,10-3 0,7-5-157,5-2 0,-5-3 0,0-4 0,3 2-165,1 3 0,4 9 1,-3-5-1,-5 3-2372,-7 0 2381,-5-1 0,-3-1 0,1-3 0</inkml:trace>
  <inkml:trace contextRef="#ctx0" brushRef="#br0" timeOffset="717">1086 22 7836,'0'22'880,"0"2"0,0 5-521,0 8 1,0 4-1,3 2 1,2 3-271,2 5 0,3-3 0,-6 8 0,4-3-338,-3-4 0,-1-3 1,1-3-1,2-2-357,-2-4 0,-2 4 0,-3-5 0,0 5 100,0 3 0,0-3 0,0-2 506,0-3 0,0 10 0,0 10 0</inkml:trace>
  <inkml:trace contextRef="#ctx0" brushRef="#br0" timeOffset="1267">1065 44 9123,'0'29'410,"0"0"0,0 17 0,0-2 0,0 4 1,0 5 0,0 3 0,2 9 0,3 1-200,2-1 1,8 0 0,-6-2 0,1-5-268,0-7 0,-1-7 0,-4-8 0,5-7-1103,2-5 0,-7-2-2285,2 0 3444,-4-10 0,-3-3 0,0-9 0</inkml:trace>
  <inkml:trace contextRef="#ctx0" brushRef="#br0" timeOffset="1481">847 523 9821,'10'-12'-256,"4"5"1,-2 4 0,3 3 0,2-2 255,2-5 0,3 4 0,0-6 0</inkml:trace>
  <inkml:trace contextRef="#ctx0" brushRef="#br0" timeOffset="1681">1304 44 8076,'0'22'33,"0"7"1,0 0 0,0 0 375,0 2 0,0-4 0,0 9 0,0 3-373,0 2 0,0-5 0,0-2 0,3 0-220,4 0 0,-5-5 1,6 5 183,-6-3 0,8-2 0,2-7 0</inkml:trace>
  <inkml:trace contextRef="#ctx0" brushRef="#br0" timeOffset="2016">1740 480 8325,'-22'0'442,"0"0"0,8 2 0,-1 5 121,-2 8 1,0 4 0,0 3 0,5 0-343,3-1 1,1 8 0,8 3 0,0-1-264,0 1 0,10 4 1,2-7-1,3-2-47,-1-3 1,1-2 0,6 0-1,-1-1-53,-6 1 0,3 0 0,-7-3 170,2-4 0,-10 2-26,-2-10 1,-9 0 0,-13-7-1,0 0-573,0 0 1,1 0 0,-1 0-1863,0 0 2433,0 0 0,1-9 0,-1-4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46:50.5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197 838 7887,'-22'0'218,"0"0"1,0 0 169,0 0 0,8 0 1,-1 2-1,-2 6-49,-2 6 1,5 1 0,1 6-126,4 11 1,2-3 0,7 0-176,0-5 0,9-12 0,6-5 0,4-4-198,3-3 0,7-3 1,2-4-1,1-7 75,-1-6 0,6-9 1,-8-2-1,-3-3-40,-2-5 0,-2 5 1,-2-2-1,-6 0 18,-7 2 0,-4-7 0,-3 7 0,0-2-247,0-1 1,-3 8-1,-4-5 1,-7 3 43,-6 4 0,6 10 0,-1 5 0,-2 3 183,-2 4 1,4 5-1,3 9 1,0 11 87,0 6 1,5 13 0,-5-3 0,0 8 85,-1 7 1,6-3-1,-5 8 1,2-3-113,6-5 0,1-4 0,3-8 0,3-7 240,4-4 1,5-13 0,10-5 0,0-7 116,-1-7 0,3-15 0,3-14 0,5-8 234,1-7 0,-6 3 0,5-10 0,-3-3 2,0-2 0,-3 5 0,-9 3 1,-5-1-431,-2 0 0,-3 6 0,-7-6 0,-2 3-379,-6 4 1,4 6 0,-11 6 0,1 8-153,2 5 0,-8 5 1,8 7-1,-2 12 91,-1 12 0,8 17 0,-5 12 0,2 12 383,5 13 1,3 23 0,2 8 0,0-42 0,0 1 47,0 5 1,0 2 0,0 1-1,0 2 1,0 3 0,0 0-1,0 4 1,0 2-217,-1 3 1,2 1-1,0 0 1,3-1-1,0 3 1,4-2-1,2-5 1,4-3-24,0-8 0,3-5 1,20 34-1,9-29 1,2-19 252,3-20 1,0-17 0,-8-19 0,-2-12 403,-4-8 0,-8-2 0,-15-4 0,-7 4-175,-4 2 1,-8-6 0,-7 1-1,-12-4-313,-8-2 1,-14 6 0,-12 3-1,-7 1-450,-8-1 1,3 7-1,-5-2 1,5 5 461,7 2 0,12 10 1,3 5-1,7 7 602,4 7 0,20 7 0,3 13 0,9 5-303,5 1 1,10-6 0,7 2 0,9-5-734,11-2 1,13-10-1,11-5 402,9-4 0,17-23 0,-37 8 0,-1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46:50.6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134 719 7882,'-15'-14'727,"1"-1"1,9 1-478,-2-8 1,7 0 0,7 1 0,10-1-111,9 0 0,-1 7 1,6 3-1,-2 3-186,0 4 0,10-5 1,-5 3-1,0 5-137,-5 6 1,-5 1-1,-2 12 1,-3 5-32,-5 5 1,-4 11 0,-12-1 0,-6 6-14,-6 8 1,-5-5 0,-3 5 0,0-8 76,0-6 1,-7-6 0,0-7 920,3 5-570,11-5 0,10-2 0,17-15 0,10-4 59,2-3 0,3 0 1,0 0-1,4 0 450,3 0 1,-8 0 0,4 0-91,-6 0 0,-12 2 0,-10 6-318,-14 6 1,-5 5 0,-19 1 0,-3-3-292,-2-3 0,-2-7 0,-1 6 0,0-4-336,1-4 1,-1-2 0,3-3 0,2 0-1779,3 0 0,10 0 2103,-3 0 0,24 0 0,7 0 0</inkml:trace>
  <inkml:trace contextRef="#ctx0" brushRef="#br0" timeOffset="1001">1331 763 7857,'0'-15'178,"0"1"469,0-3 1,8 5 0,1-5-1,3-5-268,5-4 0,3-13 0,2 3 1,2-6-236,5-1 1,-5-8-1,5 0 1,-5 0-269,-2-2 1,-3 15 0,-4-6 0,-5 5-370,-1 5 1,-6 3-1,1 12 112,-8 4 1,-8 15 0,-8 17 0,3 10 147,3 9 0,2 15 0,-5 12 0,5 12 220,2 12 0,6-37 0,1 1 0,2 1 0,2 0 0,-1 4 0,0 0-138,0 1 0,0 2 0,0 6 0,0 1 0,-1-5 0,2-2 0,-1-2 0,2-2 22,5 44 0,13-22 1,11-14-1,1-19 491,-1-20 1,5-12 0,-7-17 0,-2-7 400,-3-10 0,-4-14 1,-6 2-1,-4-2 15,-1 0 1,-9 2 0,0-5 0,-12 5-479,-7 3 0,-5 2 1,-5 7-1,-8 0-349,-4 0 1,-2 1-1,2-1 1,2 3-68,3 4 0,7-4 1,-5 7-1,0-1-45,0 6 1,15 5-1,-3 4 1,5 5-301,5 8 0,2 4 0,10 3 1,0 0-998,0 0 0,10-3 1458,4-4 0,15 4 0,5-7 0</inkml:trace>
  <inkml:trace contextRef="#ctx0" brushRef="#br0" timeOffset="1233">1919 850 7821,'-21'-22'1654,"9"8"-1428,4-1 1,8 8 0,8-7-251,6-3 0,5 4 0,3-1 1,2-3 27,5-2 0,-4-3 1,4 3-1,-5 2-88,-2 2 1,-1 1 0,-1-8 0,-6 0-62,-6 0 1,1 0 266,-2 1 0,-9 1 0,-12 6 98,-6 7 0,-2 4 1,1 3-1,-1 3 16,0 4 1,0 7 0,1 13 0,-1 2-97,0-2 0,7 6 1,3 6-1,3 7-274,4 5 1,2 0 0,3-8 0,5 1-662,10-1 0,2-1 1,19-6-1,5-10 245,8-9 0,6-7 0,11-10 0,-1-2 550,0-6 0,0-13 0,-2-13 0,-5-3-141,-7 1 1,-7 0 0,-8-5 0,-9 4 515,-10 8 0,-8 5 0,-11 5 0,-5 4 465,-8 8 1,-11 5-1,-6 2 1,-2 0 7,-4 0 1,4 9 0,0 6 0,2 2-332,6-3 0,1 6 1,4-8-1,1 2-564,6 1 0,-3-8 1,10 8-637,2 2 0,12-8 1,8-2-1,6-4 9,8-3 0,-2 0 0,9 0 0,1 0 478,-4 0 1,6 0 0,-7 0 0,-1 2 171,1 6 1,4-4 0,-7 8-1,-3 1-410,-1-1 1,-1-7 433,5 2 0,-5 5 0,8 0 0</inkml:trace>
  <inkml:trace contextRef="#ctx0" brushRef="#br0" timeOffset="1467">3030 1 8005,'0'22'0,"0"-1"541,0 1 0,0 10 0,0 4 0,0 7-68,0 8 1,0 5 0,2 12 0,3 2-472,3 2 0,1 11 1,-4-3-1,2 2-494,-2-2 0,-2-15 0,-1-14 0,3-8-1916,2-6 2408,0-6 0,-16-28 0,-3-6 0</inkml:trace>
  <inkml:trace contextRef="#ctx0" brushRef="#br0" timeOffset="1633">2529 589 7631,'-12'-15'851,"5"1"1,14 6 0,8-4 0,6 3-821,8 4 0,8 0 1,11 0-1,8-2-675,7 2 1,0 0-1,16 0 644,4-2 0,1-10 0,3 5 0</inkml:trace>
  <inkml:trace contextRef="#ctx0" brushRef="#br0" timeOffset="2795">3596 480 7911,'-22'0'334,"1"0"296,-1 0 0,0 10 0,3 4 0,2 5-305,2 3 1,3 10 0,-5 2 0,5 2-202,2 0 1,3-2-1,7 2 1,0-7-450,0-4 1,10-6 0,4-2 0,6-5-43,2-2 1,-1-6 0,1-11 0,0-5 74,0 0 0,-1-15 0,-1 6 1,-3-4 283,-3 1 0,-2-5 1,3 0-1,-5 5 321,-1 7 1,-6-2-1,6 7 907,1-1 1,-8 9-684,6 18 1,-6 3 0,-2 17 0,0 0-443,0 0 1,7 0 0,3 4 0,0-4-207,-1-2 1,1 4 0,-5-7-144,2-2 0,3-6 22,-3-6 1,-2-8 0,7-14-1,-2-8 293,-5-4 0,-3-5 0,-2-3 0,0-4 252,0-3 0,0 0 1,2-5-1,3 5-451,2 3 1,1-5-1,-8 7 1,2 2-198,5 3 1,-2 2 0,7 0 0,0 3-1567,1 4 0,1-2 1374,8 10 0,0 2 0,-3 13 1,-5 6 466,-6 5 0,-3 3 1,-1 2-1,4 3 61,-3 2 1,-3 3-1,-2-6 1,0 3 52,0-2 1,-7 4-1,-1-2 1,4-2 263,1-3 0,3-2 0,0 0 0,0-1 203,0 1 0,3-7 0,4-3-273,7-2 0,6-3 0,1-10 0,1-1-110,0-4 0,-3-9 0,1 0 1,-3-7-51,0-5 0,7-7 0,-12 4 1,2-1-116,1-6 0,-10 5 1,2 0-1,-5 0-15,-2 0 0,0 8 0,0-3 392,0 4 1,-9 6 0,-6 5 389,-4 6 1,-3 18 0,0 9-1,1 8-298,-1 0 0,10 6 0,2 1 0,3 3-418,0-1 0,-1 0 1,8 5-1,3-2-784,4-3 0,7-7 0,16 5 1,6-5-549,5-9 1,12-8-1,5-12 1,5-3-1018,2-4 2325,1-15 0,9-21 0,2-13 0</inkml:trace>
  <inkml:trace contextRef="#ctx0" brushRef="#br0" timeOffset="2849">4859 523 7911,'0'-21'-162,"0"-1"0,0 0 760,0 0 1,-9 3 0,-6 4-1,-4 8 200,-3 5 1,0 2-1,0 2 1,3 5 139,4 8 0,-1 12 0,8 4 0,3 5-692,3 10 0,2 0 1,2 10-1,6-3-330,6-4 0,13 4 0,2-2 1,-3-3 349,-1-2 1,-6-10-1,-2-2 1,-5-2 710,-2-6 1,-15 1 0,-17-1 0,-14 1-623,-13-8 1,-16 3 0,-17-10 0,-10 3-735,41-8 1,0 0 0,-46 8-1,3 7 1,9-1-1979,13 1 1,9-7-1,24-1 2357,10 3 0,20 3 0,21 1 0</inkml:trace>
  <inkml:trace contextRef="#ctx0" brushRef="#br0" timeOffset="2850">4946 1286 8260,'22'0'762,"0"0"1,0 0-763,-1 0 0,1 9 0,0 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46:45.4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22 828 9072,'-12'-9'1159,"2"4"1,13-7-944,4 2 1,7 0 0,16 6 0,6-6 96,5-2 0,5 5 1,5-8-1,7-2-511,5-2 1,9 7 0,-2 2 0,-4 3-1688,-6-1 1,-14 1 1884,-2 7 0,9 0 0,-7 0 0</inkml:trace>
  <inkml:trace contextRef="#ctx0" brushRef="#br0" timeOffset="664">458 23 7811,'0'21'367,"2"1"1,3 5 227,2 9 0,0 10 0,-7 22 0,0 7-209,0 12 1,8 10-1,-4-43 1,1 1-1,0-1 1,0 1-241,0-1 0,0 0 0,2 3 0,0 0 1,-3-1-1,-1-1 0,1-2 0,0-2-231,5 49 0,-6-18 0,4-17 0,-5-14-845,-2-12 0,3-8-274,4-9 1,-4-12 0,6-10 1203,1-12 0,2-8 0,10-2 0</inkml:trace>
  <inkml:trace contextRef="#ctx0" brushRef="#br0" timeOffset="1230">1089 545 8039,'-7'-21'758,"0"-1"0,-10 10-188,2 4 0,-4 8 0,-3 8 0,0 9-293,0 9 0,10 1 0,3 9 1,1 3-198,1 2 1,0 3 0,7-3 0,2-3-193,6-1 1,4-11 0,9 3-1,1-7-184,0-7 1,7-6 0,2-9 0,1-2 185,-1-5 0,-2-5 1,-7-13-1,0-1 191,0-3 1,-3 0-1,-4 7 1,-8 0 234,-5 0 0,-2 1 1,0-1 804,0 0-949,0 10 0,0 12 1,0 14-1,0 6-173,0 2 1,0-1 0,0 1 0,0 0 74,0 0 1,0-1 0,0 1 0,0 0-23,0 0 1,0 0-79,0-1 0,0-13 1,0-13-100,0-15 1,0-16 0,0-3-1,0-9-214,0-10 0,0 2 1,3-2-1,4 0-39,8 2 0,4-4 1,5 9-1,3 5-107,2 7 0,0 15 0,-7 12 0,-1 2 485,1 6 0,10 11 0,1 5 0</inkml:trace>
  <inkml:trace contextRef="#ctx0" brushRef="#br0" timeOffset="2313">2156 1 7991,'0'22'0,"0"-1"0,0 1 267,0 0 0,0 9 1,0 8-1,0 7 127,0 5 0,3 9 0,1 1 0,4 7-453,-4 4 1,-1 1 0,-3-8 0,0 1-504,0-1 1,0-2 0,0-8 0,0-11-799,0-13 1360,0-16 0,-10-15 0,-2-12 0</inkml:trace>
  <inkml:trace contextRef="#ctx0" brushRef="#br0" timeOffset="2411">1829 110 8404,'22'14'0,"0"1"399,0 2 0,2 0 1,3 0-1,4-3-205,3 3 0,0 2 0,5 1 0,-3-3-65,3-3 1,-6 1 0,1 7 0,-2-3 0,-6-5 0,-4 6 0,-5-6 0,-5 6-59,-2 1 1,0 4 0,-6 1 0,4 3-142,-4-2 1,-4-3 0,-4-2 0,-4 0-614,4-1 0,-6-6-298,3-1 1,-3-9 0,5 0 200,-2-10 0,0 0 780,7-9 0,0-1 0,9-6 0,3-1 0</inkml:trace>
  <inkml:trace contextRef="#ctx0" brushRef="#br0" timeOffset="2892">2330 66 7991,'0'22'-75,"0"0"0,0 0 163,0-1 1,0 4 0,3 4 0,2 9 380,2 11 1,7-1 0,-4 10 0,2 3-289,5 2 1,0 2 0,0 0 0,-3-2-174,3-5 0,-7-5 0,0-11-252,-1-6 303,-6-14 0,7-22 1,-10-17-1,0-8-7,0-4 1,0-7 0,0 5 0,0-3-60,0-5 0,0 0 0,0 3 0,2 5-5,5-1 0,-2 15 1,7-5-1,0 6-28,0 3 0,-4-3 0,6 11 87,3 7 1,2 8-1,3 12 1,-2 2 15,-6 5 0,5 5 1,-4 9-1,4 1-13,3-1 0,-7-6 0,-1-4 0,3-1 82,2-5 0,3-3 1,0-5-1,0-2 54,0-2 0,-1-11 1,-1 1-1,-1-10-8,3-9 0,-13-5 0,13-6 0,-5-1-120,-5-3 0,8-10 0,-8 5 0,2-2-220,1-1 1,-10 4-1,2-6 1,-5 3 10,-2-3 0,-2 0 0,-3 0 0,-5 8-11,-2 7 0,-5 0 0,-9 16 0,-3 4 298,2 1 0,3 20 0,2 7 0,0 8 457,1 6 1,1 6-1,6 4 1,6 3-96,6-2 1,2-11 0,5-1 0,7-1-629,10-2 1,16 4 0,4-9 0,11-2-662,10-3 0,0-12 0,16-4 0,4-6 791,1-2 0,3 0 0,1 0 0</inkml:trace>
  <inkml:trace contextRef="#ctx0" brushRef="#br0" timeOffset="3466">4377 240 7929,'-21'-7'226,"-1"0"0,0 0 1,0 7-1,0 0 442,1 0 1,-1 2-1,0 5 1,0 8-149,1 4 0,-1 5 0,2 3 0,3 4-422,3 3 1,7-5 0,-5 8 0,2 1-79,5 4 0,3 1 1,4 1-1,5-1-723,8 1 1,7-10-1,7-5 1,7-8-333,5-6 1,3 2 0,-1-10 0,1-4 1034,-1-8 0,11-7 0,1-10 0</inkml:trace>
  <inkml:trace contextRef="#ctx0" brushRef="#br0" timeOffset="3530">4682 545 7929,'15'-21'0,"-3"-1"0,-3 0 201,-4 0 0,-2 0 0,-6 1 1,-4 1 289,-7 6 1,-6-3 0,-2 10 0,1 2 229,-1 2 1,-7 3 0,0 0 0,2 3-192,3 4 1,9-2 0,1 9 0,-1 3-503,3 3 0,-5 1 0,10 1-472,2 0 1,3 0 0,4-3-1,3-2-446,2-2 1,10-1 0,-2 5 0,4-2-122,3-2 0,0-3 1,0 3 961,-1-8 0,1 2 0,0-1 197,0-3 1,-8-3-1,1-2 347,2 0 1,2 0-534,3 0 1,0 0 37,-1 0 0,1 0 0,0 0 0</inkml:trace>
  <inkml:trace contextRef="#ctx0" brushRef="#br0" timeOffset="3914">5009 306 8045,'-15'-12'2335,"1"4"-2053,-1 6 0,-4 4 0,4 6-73,8 6 1,5 8 0,2 5-164,0 2 1,2 0 0,3-5-1,2 2 47,-2 4 0,5 1 0,-3-2 0,0 5 102,3 0 1,-8 0-1,6-8 1,-6 6 12,-2 2 1,0-8 0,-2 1 0,-6-8-109,-6-4 0,2-10 0,-3 2 0,-2-5-334,-2-2 1,-3-2 0,3-5-192,4-8 0,-2-4 0,10-3 3,2 0 0,5 0 0,5 1 185,2-1 0,10 10 0,-2 4 0,7 4 131,7-4 1,-5 6-1,7-5 1,1 2-97,4-2 0,-2 4 1,2-7-1,3 3 152,2 0 1,5-10-1,2 2 1,3-6 76,-2-8 0,-3 2 0,-3-9 0,1-3 244,-1-2 0,-9 5 1,-7 2-1,-10 0 60,-10 0 1,-5 15-1,-4-3 1,-5 2 19,-8 1 1,-14 7 0,-5 5 0,-2 4-50,0 3 0,-1 3 1,-4 4-1,3 10 65,1 10 0,11-1 1,-3 10-1,4 3 72,4 2 0,1 3 1,6-1-1,6 1-238,6 0 1,2-1 0,2 1 0,8-3-742,12-5 0,12 3 0,14-13 1,5-4-1069,3-5 0,2-12 1,7 2 1607,1-4 0,9-13 0,2-2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49:32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262 1198 8114,'-10'-21'762,"-4"-1"0,-6 2 0,-1 4 0,-1 3-319,0 4 1,0 1 0,1 8 0,-1 3 74,0 4 0,3 5 0,2 12 0,5 3-320,2 2 0,3 7 1,7-4-1,0 2-450,0 4 1,0-4 0,0 0 0,2 0-549,5 0 1,-2-7-1,10 2 1,-1-5 33,-2-2 1,8-10-1,-6-5 742,6-5 0,-1-11 0,-2-6 0,-5-4 474,-2-3 0,4 0 1,-7 0 751,-2 1 0,0 1 1,0 3 260,2 3 1,3 11-1347,-3 3 1,-4 3 0,6 11 0,-2 3-530,1 3 0,9-1 0,-3-2 1,3-3 411,-2 3 0,14 3 0,-5 2 0</inkml:trace>
  <inkml:trace contextRef="#ctx0" brushRef="#br0" timeOffset="1158">1002 1765 8033,'-21'21'2132,"8"-11"1,6-10-1904,5-12 1,2-10 0,0-4-1,0-6-183,0-2 0,0-2 0,0-10 0,0-2-167,0-3 0,7 0 0,0 10 0,1 2-167,1 3 0,-4 9 0,10 1 350,2 9 0,-5 7 0,2 12 0,1 6 130,-3 6 0,5 8 0,-8 4 0,1 6-39,0 2 1,4-5 0,-6 5 0,-1-3-154,2-4 1,-6-3 77,4-2 1,-2-3-142,2-4 1,-4-15 0,4-17 0,-5-7 49,-2-6 1,0-11 0,0 0-1,0-7-10,0-1 0,8 3 0,1 3 0,1 2 27,0 4 0,4-1 0,-4 11 0,2 8 72,5 9 0,-5 8 0,2 2 0,3 2 137,3 5 1,-6 8 0,1 14-1,-1 5-84,-2 0 1,5 7 0,-7-7 0,0 2-162,-1 0 0,-1-7 0,-8 8 0,2-1-299,5-2 0,-4-3 0,4-9 463,-5 0 1,-11-13 12,-6-9 1,6-9 0,-1-15-1,3-3 50,-1-2 0,1-10 0,7 3 0,0-5 64,0-3 0,0 3 1,3 5-1,1 7-82,4 5 1,9 2-1,-5 0 1,2 3-226,1 4 1,-1 5 0,8 10 0,0 3-295,0 4 0,-1 5 0,1 10 1,2 2-349,5 5 0,-4-2 1,4 7-1,-5 0-864,-2-1 1,-1-6 0,1 2 1553,0-5 0,9-2 0,3 0 0</inkml:trace>
  <inkml:trace contextRef="#ctx0" brushRef="#br0" timeOffset="1266">2113 1242 8033,'0'-22'0,"0"0"413,0 1 1,-2 1 0,-6 3-1,-6 5 713,-6 3 0,-1 1 1,-1 8-1,0 0-95,0 0 0,1 10 0,-1 4 0,0 6-811,0 2 1,3 2 0,2 2 0,5 3-620,2-2 0,3-3 1,7-2-1,0 0-151,0 0 1,7-1 0,3-1 0,2-6-197,5-7 1,2-4 0,3-3-1,0 0 816,0 0 1,-1-10-1,1-2 1,0 0 254,0 5 0,-1-3 0,1 3 0,0 2-141,0 3 1,7 2 0,0 0-1,-3 0-687,-1 0 0,-4 0 1,1 0-1,0 0-2515,0 0 3018,0 0 0,9-10 0,3-2 0</inkml:trace>
  <inkml:trace contextRef="#ctx0" brushRef="#br0" timeOffset="1466">2483 1 8935,'-12'21'0,"5"4"652,4 4 0,3 12 0,3 14 1,4 8-281,8 12 0,-3 17 0,-5-40 0,0 0 0,1 5 0,-1 0-518,-1 4 0,0 1 0,3 2 0,-1 1 0,-4 1 0,-1 1 1,0-2-1,-1 0-667,-1-2 0,0-2 0,-1-8 0,0-5 1,0 15-215,0-17 1,0-24 1026,0-22 0,-9-19 0,-4-15 0</inkml:trace>
  <inkml:trace contextRef="#ctx0" brushRef="#br0" timeOffset="1666">1982 828 8282,'15'-22'538,"-1"1"1,-6 6-1,6 1 1,5-1-69,8 3 0,0-7 0,9 6 0,3-1-200,2-1 0,12 3 0,5-5 0,5 3-641,2-3 1,-7 5 0,1 0-1,-1 0 371,-3 0 0,8 7 0,-7-5 0</inkml:trace>
  <inkml:trace contextRef="#ctx0" brushRef="#br0" timeOffset="2035">2962 1089 8020,'0'44'241,"0"0"1,0-1 0,0 1 0,0-3 353,0-5 0,-7 3 1,0-8 1779,2 3-1767,-7-7 0,9-8 0,-4-21 0,5-15-494,2-10 1,0-4 0,0 2 0,0-8-224,0-4 0,0-2 0,0 2 0,2 2-121,5 3 0,-2 2 1,10-3-1,2 6-364,2-1 0,-4 8 0,-1-5 0,3 7 115,2 8 1,3-3-1,0 10 1,2 2 415,5 2 0,-5 13 1,5 5-1,-4 6 271,-4 8 1,-1-2 0,-3 9 0,-3 3 7,3 2 1,-7 0 0,-1-4 0,-1-6-519,-1 1 0,0-8 1,-4 5-1,1-5-2175,4-2 2477,-1-10 0,-7-2 0,0-10 0</inkml:trace>
  <inkml:trace contextRef="#ctx0" brushRef="#br0" timeOffset="2166">3311 872 7996,'0'-37'-249,"0"4"1,0 1 675,0 5 1,0 3 0,0 2 1386,0 1-2184,0 9 370,0 2 0,9 20 0,3 2 0</inkml:trace>
  <inkml:trace contextRef="#ctx0" brushRef="#br0" timeOffset="2400">3942 610 7932,'3'12'672,"4"-4"1,-5 4 0,6 2-206,-6 6 1,-4 4-1,-6 3 1,-4 4-180,0 3 0,-7 5 1,4 9-1,-4 5-545,-3 3 0,-2 2 0,-3 10 0,-2 2 257,3 2 0,-8 1 0,0-8 0</inkml:trace>
  <inkml:trace contextRef="#ctx0" brushRef="#br0" timeOffset="2583">3594 828 8484,'14'0'1115,"1"3"0,2 4-550,2 7 1,5 13 0,5 7-1,8 5-669,4 7 1,2 4 0,3-1 0,0 2-358,-2-3 461,4-2 0,-14 7 0,10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2.95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22 7891,'0'-12'737,"0"2"1,0 30-1,-3 6-441,-4 6 0,5 2 0,-6-8 0,6 3-170,2-2 0,0 0 0,2-3 0,6 0-138,6-5 0,-2-4 0,3 2 0,2-5-96,2-2 0,3-3 1,-1-7-1,-1-3-130,-6-4 1,6-5-1,-8-12 1,2-3 70,1-2 1,-8-7-1,5 4 1,-2 1 206,-5 0 0,-3 2 0,-2 7 1167,0 0-919,0 0 1,-7 20 0,0 9 0,-1 12 88,-1 10 1,6-2-1,-4 9 1,5 1-549,2-3 1,0 7 0,0-7 0,2-1-1133,5-4 0,3-4 1303,4-4 0,16 11 0,-6 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49:31.3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66 554 8054,'0'22'734,"0"0"0,0-1 0,0 1 1,0 2 4,0 5 0,7 3 0,0 7 1,0-3-646,3 3 0,-8-5 0,8 2 0,-3 0-495,1-2 0,6-3 1,-7-9-1,-2 0-3162,-2 0 3563,6-10 0,-6-12 0,6-12 0</inkml:trace>
  <inkml:trace contextRef="#ctx0" brushRef="#br0" timeOffset="131">87 206 8054,'0'-44'-548,"-7"3"0,-3 5 0,1 7 2974,-1 4-2057,-7 4 0,7 11-2012,-4 10 1643,4 0 0,20 19 0,2-7 0</inkml:trace>
  <inkml:trace contextRef="#ctx0" brushRef="#br0" timeOffset="500">741 445 7995,'12'-9'2904,"-3"6"-2336,-9-7 1,0 20 0,0 5-1,0 6-298,0 8 0,0 5 0,0 10 0,0-1-129,0 1 1,3 7 0,2 0 0,2-3 78,-2-2 1,4-2-1,-1-1 1,-3-2 110,-3-4 1,-2-6-1,-2-12 1,-6-2 45,-6-2 1,-8-10-1,-5 2 1,-2-5-370,3-2 1,1-9 0,4-6 0,1-4-456,6-3 1,4 0-1,10 0 1,0 1-1932,0-1 1,12 7 2377,10 1 0,0-1 0,9-6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49:30.8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762 119 8043,'0'-21'317,"0"-1"0,0 0 413,0 0 0,-2 13 0,-3 9-158,-2 12 0,-10 17 1,3 7-1,-6 8-89,-2 6 0,1 1 0,-1 12 0,0 5-88,0 0 0,0 9 0,1 3 0,-1 5-581,0 2 0,0 0 0,1 0 1,1-5-415,6-9 1,-3-6 0,10-23 0,2-10-533,2-7 1,3-18 0,0-9 452,0-12 1,-7-10 0,0-7 0,2-5 360,3 1 0,-6-9 1,-1 6-1,-1-7 318,0-8 0,-16-5 0,1-9 0</inkml:trace>
  <inkml:trace contextRef="#ctx0" brushRef="#br0" timeOffset="182">0 98 8043,'0'-22'49,"0"0"1,0 0 436,0 0 0,3 13 418,4 9 1,5 12 0,12 17 0,5 10-176,8 9 0,4 3 0,5 12 0,2 7-347,3 5 1,9-2 0,-2 6 0,-25-37-1,0 1-432,3 3 1,0 0-1,-2-5 1,0 0 0,1 2-1,0-1 1,28 33-675,-5-12 1,-7-7 0,2-15 0,-4-7-1363,-8-13 0,-12-6 2086,0-8 0,5 5 0,0 10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49:39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412 1062 8030,'2'22'-128,"6"0"0,4-10 547,9-5 1,-1-7 0,-3-7-59,-3-8 0,-9-4 0,2-3-593,-4 1 1,-3 6 0,-3 1-399,-4-3 630,5 7 0,-18-9 0,8 6 0</inkml:trace>
  <inkml:trace contextRef="#ctx0" brushRef="#br0" timeOffset="1069">543 866 8030,'0'-21'223,"0"6"0,0 1 246,0-3 0,-3 7 0,-4 3-46,-8 4 0,-4 3 1,-3 3-1,0 4-238,1 7 0,1 8 0,3 5 0,3 4-122,-3 3 1,0-5 0,2 8 0,6-1-40,-1-2 1,8 0-1,-3-8-119,10 3 1,7-9 0,10-13 0,2-5 70,5-2 1,-5-9 0,5-8 0,-5-8-29,-2-4 1,0-7 0,0 5 0,-3-1-155,-5 1 0,3-6 0,-9 6 0,-4 0-272,-1-1 0,-3 1 0,-3 4-747,-4-2 0,2 2 884,-9 13 0,2 9 0,-5 17 298,2 10 1,8 7-1,-5-2 1,2 4 162,5 3 1,-4 2 0,1 5-1,4-2 103,1-3 0,3-9 0,0 2 0,0-5 338,0-2 0,3-3 1,4-4-83,7-8 0,6-7 0,2-7 0,2-10-141,5-10 0,-5-7 0,7-9 0,-2-3-200,0-5 1,8-5 0,-8-7-1,-3 3-335,-1 2 0,-11-3 0,-2-9 0,-2 0-382,-5 7 1,-3 0-1,-2 10 1,-2 0 7,-5 0 0,-6 4 0,-8 15 0,-1 13 404,0 11 0,0 10 1,3 10-1,2 14 391,2 17 0,1 14 0,-8 18 0,0 9-63,1 10 0,13-42 0,1 2 1,0 5-1,0 2 0,-1 3 1,1 2-17,1 3 1,0 1 0,-4 9 0,1 1 0,2 7 0,2 2-1,-2 2 1,1 1-312,2 0 1,1-1-1,1-6 1,2-1 0,0-6-1,2-2 1,1-8 0,1-2 141,2-6 0,3-4 1,20 21-1,5-29 0,2-22 250,0-12 0,1-15 0,4-13 0,-5-9 406,-7-4 0,-5-9 0,-4 4 0,-6-3-220,-6 1 0,-16 2 1,-9-4-1,-12 4-661,-14 2 0,-13 1 1,-16 7-1,-11-1-268,-9 6 1,3 12-1,-3 0 1,7 4 474,5 3 1,22 3 0,10 6 0,21 11-280,18 6 1,9 3-1,7-7 1,10 0-336,9 0 1,15-10-1,13-5 656,1-5 0,1 6 0,2-1 0,-5 0 0</inkml:trace>
  <inkml:trace contextRef="#ctx0" brushRef="#br0" timeOffset="1250">1697 1215 8063,'0'-34'219,"7"2"1,3 8 0,2-2-14,5-3 0,4-13 0,8 1 0,5-9-116,0-6 0,7-9 1,-4-10-1,4-5-125,2-10 0,-16 10 1,-8-4-1,-7 6-195,-7 8 0,-12 5 0,-8 7 0,-6 9-27,-8 11 0,4 9 1,-4 14-1,5 10 198,2 10 1,1 12-1,-1 17 1,3 12 218,4 7 0,-4 10 0,7 14 1,-1 13-82,6 7 0,2-45 0,1 2 0,0 6 0,0 1 0,2 5 0,-1 1-192,2 3 1,0 1-1,1 1 1,0 1 0,0 3-1,0 0 1,1 0 0,0 1-50,2-1 1,2 0 0,0-5 0,2-2 0,3-4 0,2-4 0,-2-8 0,1-4 356,11 26 0,0-29 1,0-24-1,-1-13 473,1-6 1,-2-20-1,-6-8 1,-7-8 155,-4-13 1,-3 0-1,0-10 1,-3 0-754,-4 1 1,-7 6 0,-13-1 0,-4 1-465,-3-2 1,-3 5 0,-6-4 0,-1 4-127,1 2 1,-1 0 0,3 3 0,5 7-266,7 13 1,4 1 0,4 13-516,-1 2 1299,10 12 0,2 6 0,10 8 0</inkml:trace>
  <inkml:trace contextRef="#ctx0" brushRef="#br0" timeOffset="1833">2067 1128 7955,'22'-3'-121,"-1"-4"379,1-8 1,0 3-1,0-2 1,0-3-148,-1-2 1,1-10 0,0-3 0,0 1-119,-1-1 0,1-7 0,-2 6 0,-4-4-64,-1 1 0,-10 9 0,2-2 0,-4 5-21,-3 2 0,-3 1 1,-4 1 292,-8 6 1,-4 4 0,-3 10 140,0 0 0,1 2 0,1 6 0,3 9-34,3 9 1,2 1 0,-5 9-1,5 3-330,2 2 1,0 3-1,6-1 1,-4 1-311,3-1 0,5-6 0,5-4 1,7-1-98,8-6 0,-1-9 0,17-4 1,3-4 181,2-4 0,10-15 1,2-9-1,3-10 195,4-5 0,-6-2 1,-4-5-1,-6 2 457,-8 3 0,-4 2 1,-10-3-1,-3 8 55,-5 5 1,-6 2 0,-16 3 0,-6 5-22,-5 6 1,-13 6 0,-4 4-1,-3 6 60,3 6 1,-5 13-1,7 4 1,0 1-191,5-1 0,5 5 1,2-7-1,0 0-417,0 3 1,3-8-1,4 5 1,8-5-429,5-2 0,11-7 1,8-3-1,8-3 18,4-4 1,7-5-1,-5-5 1,1-4 423,-1-3 1,6 4-1,-8-4 1,-3 3 147,-2 4 0,5 2 0,0 3 0,-2 0-371,-3 0 0,-2 0 1,2 0 316,5 0 0,-5 10 0,8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49:42.2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305 0 7615,'13'13'379,"-6"8"0,-5 11 0,-2 14 0,3 5-94,4 7 0,-5 17 0,6 12 1,-6 10-351,-2 2 1,0-46-1,0 0 1,0-2-1,0 0 1,0 2-1,0 0-198,0 2 0,0-1 1,0 36-1,-2-15 1,-3-20-582,-2-18 0,-1-18 844,8-5 0,0-18 0,0 1 0</inkml:trace>
  <inkml:trace contextRef="#ctx0" brushRef="#br0" timeOffset="918">1 719 7965,'21'-7'-153,"1"0"0,0 2 104,0 2 0,2-4 0,3 0 0,2 2 31,-3 2 1,6 3 0,-1 0 0,1 0 17,-1 0 0,-2 10 0,-7 2 0</inkml:trace>
  <inkml:trace contextRef="#ctx0" brushRef="#br0" timeOffset="1107">632 654 7965,'-14'0'110,"-1"0"1,3 9-1,-5 6 351,3 4 0,9 3 1,-3 0-1,6 2-263,2 5 1,0 5 0,2 9 0,6 1-251,6 0 1,6-1 0,1-2 0,1-4 37,0-8 0,0-5 0,2-5 0,2-4-155,4-8 0,-1-5 0,-8-4 12,1-5 0,-3-8 0,-2-14 0,-4-5 18,-4 0 1,1-7 0,-5 5-1,2-5 104,-2-3 1,-3 3-1,-2 5 1,3 4 235,4 1 0,-5 7 318,6-5 0,-4 14 0,1 10-15,3 10 0,6 15 1,-4 13-1,-1 6-340,1 7 0,7 2 0,-5-4 0,3 0-598,-1-1 1,-2-2-1,5-2 1,-5-5-142,-2-3 1,4-9 0,-4-10 0,0 0-2103,0 0 2677,-3-7-197,-7 5 0,-3-10 700,-4 0 1,-3-3 334,-4-4 1,-3-5 0,10-10-192,2 1 1,2-1-1,3 0 1,3 0-268,4 0 1,-2-7-1,9 0 1,1 0-363,-3-2 1,7-1 0,-2-6 0,8 1-228,4-1 0,0-1 1,-8 0-1,1 3-283,0-3 0,0 8 1,0-1-1639,-1 1 1946,1 7 1,-10 4 0,-7 20-1,-7 15 440,-6 12 1,-9-1 0,3 10 0,-5 3 211,-3 2 1,7 0 0,1-2 0,-1-3-110,3 3 1,2 0-1,10 0 1,0-6-173,0-1 0,3 4 0,4-9 0,8-5-179,4-5 0,5-10 0,5 5 0,8-2-181,4-6 0,2-11 1,1-7-1,-1-6-76,1-2 0,-3 1 0,-5-1 1,-7 0 70,-4 0 1,-4 1-1,-1-1 151,-6 0 1,-2 3 0,-7 2 133,2 2 0,1 8 258,-8-8 0,-3 11-498,-4-4 1,2 13 0,-7 5-289,2 2 1,3-5-418,7 8 1,0-1-362,0 8 1,0-7-295,0-1 1493,0-9 0,10 14 0,2-7 0</inkml:trace>
  <inkml:trace contextRef="#ctx0" brushRef="#br0" timeOffset="1200">2004 850 7965,'12'-3'-697,"-2"-4"278,-1-7 1,-6 1 0,7 1 418,-1 3 0,-6-8 0,6 5 0</inkml:trace>
  <inkml:trace contextRef="#ctx0" brushRef="#br0" timeOffset="1784">1699 980 7965,'-22'0'659,"1"0"1,1 3 82,6 4 1,-3-2 0,12 7-451,7-2 1,1-1 0,14-4 0,5 2-208,4-2 0,6-2 1,-3-3-1,5-3-79,-1-4 0,9-5 1,-6-10-1,5 0-146,2 1 0,-6-1 0,-3 0 1,0-2 23,-1-5 1,-6 5 0,0-8 0,-8 3 157,-4 0 1,-11 0 0,4 7-1,-6 0 218,-2 1 1,-10 9 0,-4 4-1,-6 6 410,-1 2 1,-3 0 0,-3 2 0,-2 6 7,2 6 0,3 5 0,2 3 0,0 2-395,1 6 0,1-6 1,3 7-1,5-2-226,3 0 1,1 3 0,8-6 0,0 3-978,0-2 1,12-3-1,10-5 1,15-4-659,11-8 1,8-4 0,9-6 0,0-6 781,1-13 0,-4-2 1,-1-10-1,-5 0 675,-3 0 1,-5 7-1,-11-2 1,-11 5 1219,-9 2-45,-7 10 1,-22 7 0,-8 18 0,-6 11 328,-1 7 1,3 5-1,2 8 1,0 0-401,1-1 0,8 1 0,4 2 0,2 2-51,-1 3 1,1-8 0,7-9-1,0-2 53,0-6 1,0 6 0,-2-6-773,-6-6 0,-4-8 0,-10-12 0,1 0-681,-1 0 0,-2 0 0,-3-3 0,-2-1-1555,2-4 0,3-6 2023,2 7 0,1-10 0,-1 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8:37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518 240 8145,'-7'-44'161,"-1"3"0,1 5 331,-3 7 0,-2 7 0,-9 7 21,-1 8 1,-2 7 0,-3 10 0,-4 14-36,-3 17 1,-3 22-1,-6 19 1,21-36 0,0 0-71,0 4 1,1 2 0,2 6 0,1 2 0,1 5 0,1 1 0,-1 5 0,2 1-54,1 2 0,1 2 1,5 0-1,2 0 1,2 1-1,3-1 1,3-1-1,3 0-331,5-2 0,2-1 0,3-3 1,4-3-1,5-8 0,3-4 1,1-9-1,2-3-838,33 21 0,2-17 0,0-10 1,-2-9-809,-5-10 1,-4-8 1621,-11-9 0,1 3 0,-1-11 0,1-9 0</inkml:trace>
  <inkml:trace contextRef="#ctx0" brushRef="#br0" timeOffset="551">1215 588 8318,'0'22'0,"0"0"358,0-1 0,0 11 0,0 7 1,0 7 334,0 4 1,0 11 0,0-1-1,2 6-282,5-1 1,-2 5 0,10-12 0,-1 3-640,-2-3 0,8 2 0,-8-9 0,0-2-1815,-5-3 2043,5-13 0,0-1 0,10-10 0</inkml:trace>
  <inkml:trace contextRef="#ctx0" brushRef="#br0" timeOffset="798">1019 370 8091,'2'-21'188,"5"-1"1,6 2 0,8 4 0,1 3 438,0 4 0,2-8 0,8 5 0,9-3 59,7 1 0,13-1 1,-3-7-1,5 1-289,2-1 0,0 0 0,1 3 0,-1 2-337,0 2 0,-7 3 1,-5-5-1,-4 5-1139,-8 2 0,-12 3-2993,0 7 4072,-14 10 0,-25 12 0,-14 11 0</inkml:trace>
  <inkml:trace contextRef="#ctx0" brushRef="#br0" timeOffset="998">997 719 8091,'2'12'969,"6"-5"0,6-4 0,13-3 0,4 0-731,3 0 0,10 0 0,9 0 1,3-3-734,4-4 0,3 2 0,2-7 1,1 0-2182,-1 0 2676,0 7 0,1-14 0,-1 6 0</inkml:trace>
  <inkml:trace contextRef="#ctx0" brushRef="#br0" timeOffset="1435">1781 871 8091,'-22'10'111,"-2"2"0,-3 10 0,-2 0 605,3-1 1,2 4 0,2 4 0,2 7-3,6 5 0,-3 3 0,10-3 0,2-3-446,2-1 1,6-11 0,4 1-1,10-8-252,10-4 1,-3-10 0,7 2 0,-2-5-106,0-2 1,0-9 0,-7-6 0,0-4-73,0-3 1,-3-2 0,-2-3 0,-5-4-84,-2-3 1,-3-2 0,-7-6 0,0 4 85,0 1 0,0 4 0,0-6 0,0 5-30,0 2 0,0 3 1,2 8-201,6-1 1,-3 10-1,9 7 196,3 10 0,-5 17 1,3 16-1,2 8 195,2 5 0,3 10 0,-1-6 1,-1 3 286,-6 0 1,6-2 0,-8 4-1,0-4 192,-5-3 1,-4-2 0,-3-7 0,0-3 664,0-5 1,-3-14-564,-4-15 0,2-7 1,-7-9-1,2-13-308,5-12 0,3-15 0,2-4 1,2 0-313,6 0 0,4-8 0,10 6 1,2-3-573,5-1 1,-3 11-1,11 0 1,1 7-429,4 4 0,1 11 0,1-1 1,-1 10-2042,1 10 3077,-1 4 0,1 13 0,-1 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8:40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1285 8137,'-21'0'459,"-1"0"0,7 0 0,3-2-184,3-6 1,1 4-1,11-11-164,4-2 0,12-2 1,10-3-1,0 0-88,3 0 1,-1 1-1,8-1 1,-3 3-65,3 4 1,2-2-1,0 7 1,-4 1 11,-8-1 1,2 3 0,-2 7 0,-2 2 55,-3 5 0,-12 6 0,-5 8 0,-4 4 106,-3 4 1,-5-3-1,-7 10 1,-12 3 9,-8 2 1,-4-4 0,-8-1 0,1 3-85,-1 2 0,3-7 0,2-5 1,6-8-345,1-6 1,8-5-21,17-10 1,16-10-1,23-2 1,2-3 13,4 1 0,11 9 0,2-2 0,-3 4 294,-2 3 0,5 10 0,-3 5 0,-4 4 124,-6 3 1,-11 2 0,0 2 0,-10 6 348,-10 2 0,-7 2 1,-7 8-1,-10-3 62,-10-5 1,-14 5-1,-10-7 1,0 0-231,-2-5 0,0-7 1,-8-5-1,6-5-410,1-3 1,11-1-1,9-11 1,3-4-897,4-7 0,5-13 1,8-5 997,6-1 0,6-4 0,2-6 0</inkml:trace>
  <inkml:trace contextRef="#ctx0" brushRef="#br0" timeOffset="631">1742 1786 8247,'-21'-10'968,"-6"-9"0,5-10 0,10 0-564,7-3 0,8 6 0,4-13 0,8-4-4,4-6 1,5-9-1,5 2 1,5-4-185,0-8 0,12-9 0,-7 4 0,-1 3-408,3 2 0,-9 3 0,-3 0 0,-7 2-309,-8 5 1,-4 4-1,-10 13 1,0 3-462,0 1 1,-3 13 0,-4 2 561,-7 13 1,-3 16 0,0 10 0,5 12 463,2 14 0,0 11 0,6 13 0,-4 6 331,3 7 0,3 4 0,2 6 0,0 2-98,0 2 1,0-43-1,0 0 1,0 48-1,1-48 1,0 0-256,3 0 0,0 2 0,-2 3 0,1-1 0,3-4 0,2 0 0,-1 1 0,1 0-466,-3-1 0,2-1 0,12 42 1,-7-19 485,0-15 1,5-24 368,-10-20 1,-2-16 0,-12-25 0,-8-2-425,-4 3 0,-5-6 1,-3 1-1,-4-1-174,-3 1 0,-2 2 0,-10 5 0,-3-1-411,-1 4 1,-4-6 0,6 13 0,-1-3-10,8 2 0,0-2 0,12 10 0,3 2 368,1 3 1,13-1 351,5-4 1,17 5 0,9-6 0,10 3 256,5-2 0,2 2 1,8-7-1,-1 0-11,1 0 0,-1-2 1,3-8-1,0 0-463,-2 0 0,4 3 0,-14 2 84,0 2 0,7-9 0,-7-10 0</inkml:trace>
  <inkml:trace contextRef="#ctx0" brushRef="#br0" timeOffset="1564">2200 1546 8068,'-22'0'349,"0"0"0,10 3 251,5 4 1,7-4 0,7 4-447,8-5 0,6-9 1,6-3-1,4 1-112,3-1 0,3-7 0,6 2 0,-2-4-5,-4-3 0,1-7 0,-6 0 0,-1 3-72,1 1 1,-3-4-1,-10 0 1,-4 3 51,-8 2 0,-5-5 1,-2-1-1,0 4 13,0 2 1,-7 9 0,-3 3 0,-2 2 106,-5 6 1,-2-6 0,-3 3 0,0 2 102,1 2 1,-1 13 0,0 5 0,0 6 230,1 8 0,1-2 1,3 9-1,5 3-300,2 2 1,3 3-1,7-1 1,0 3-723,0 5 0,3-5 1,4 5-1,10-5-584,9-3 0,8-9 0,12-5 0,5-7 484,7-8 1,-2-6-1,2-16 1,2-8 650,3-11 0,-7-7 0,-3-9 0,-2-1 0,0 0 0,-10 1 0,-12-1 0,-7 1 45,-8-1 0,-4 3 1,-10 5-1,-2 7 434,-6 5 1,-11 9-1,-13 3 1,1 2 296,0 5 0,-8 3 0,5 4 1,-2 6 98,-1 6 1,11 6 0,-3 1 0,5 1-477,2 0 1,0 2-1,3 3 1,2 2-646,2-3 0,10-1 1,0-4-298,10 1 1,15 0 0,11-3 0,1-4 33,-1-8 0,8-5 0,-5 1 0,2 2 117,0 2 0,-9 3 0,2-6 0,-5 6 518,-2 2 0,0-5 1,-1 8-1,1 2-457,0 2 1,-8-4 0,1-3 330,2-2 0,2 7 0,3-5 0</inkml:trace>
  <inkml:trace contextRef="#ctx0" brushRef="#br0" timeOffset="2066">3463 458 8973,'0'31'764,"7"15"1,0 17-1,1 12-413,1 10 1,-4 7-1,1-40 1,0 2 0,0-2-1,0 0-343,1-1 0,-2 0 0,0 48 0,0-47 0,0 0 0,2 45-458,0-8 1,3-9 0,-5-24 0,2-13-2823,-2-11 3272,-3-18 0,-2-23 0,0-16 0</inkml:trace>
  <inkml:trace contextRef="#ctx0" brushRef="#br0" timeOffset="2250">3027 1133 8012,'10'12'668,"-5"-3"-240,9-9 1,1 3-1,9 2 1,5 2-255,7-2 0,15-3 0,10-4 0,6-3-371,6-2 1,2-10 0,-5 5 0,3-3-1967,-3 1 2163,-2-1 0,-3-16 0,0-3 0</inkml:trace>
  <inkml:trace contextRef="#ctx0" brushRef="#br0" timeOffset="2533">4029 1046 8018,'-10'21'43,"5"1"1,-7 0 0,3 0 295,4-1 0,2 11 0,3 4 1,0 5 48,0 3 0,10-1 0,5 1 1,4 0-182,3-1 0,0-2 0,2-4 0,2-8-28,3-5 1,0-10 0,-7-2 0,0-2 9,0-5 1,-3-5 0,-2-5-160,-2-2 0,-11-17 0,4 2 0,-6-5-166,-2-4 1,0 4 0,0-9 0,0-3-553,0-2 0,0 0 1,0 2-1,0 3 688,0-3 0,0-2 0,0-3 0</inkml:trace>
  <inkml:trace contextRef="#ctx0" brushRef="#br0" timeOffset="3083">4508 1546 8018,'12'22'516,"-2"0"0,-10 0 462,0 0 1,-10-10-454,-4-5 0,4-7 1,0-10-1,3-9 1,0-8 0,0-11 0,7 1 0,0-4-496,0-2 0,7-8 0,2 0 1,4 3-771,4 2 0,2 2 1,5 3-1,3 2-24,2 3 0,2 12 0,-4 2 0,2 12 83,-3 8 1,1 2 0,-3 2-1,0 5 681,-4 8 0,-6 7 0,1 7 0,-8 7-30,-4 5 0,-3 3 1,0-3-1,0-2-29,0-3 0,0 0 1,0 5-1,0-2 484,0-3 0,0-9 1,0 2-1,0-5 130,0-2 1,9-10 0,6-5-353,4-4 1,-4-6 0,-1-2 0,1-7-251,-3-7 1,7 2 0,-7-14-1,3 2 119,-1 0 1,-7-8 0,6 8 0,-4 0 58,-4-2 1,-3 4 0,-2-7-1,0 3 29,0 4 1,-2 3 0,-5 2 362,-8 0 0,-4 10 1,0 7-1,2 10 10,2 10 0,3 7 1,-5 4-1,5 6-685,2 2 1,3 2-1,7 5 1,2-2-276,6-3 0,4-9 1,12-1-1,5-6-353,7-6 1,8-9 0,7 2-1,7-9-2342,5-13 3122,2 1 0,0-27 0,1 7 0</inkml:trace>
  <inkml:trace contextRef="#ctx0" brushRef="#br0" timeOffset="3264">5684 958 8018,'-2'-21'0,"-6"-1"0,-6 3 244,-6 4 0,-1 5 0,-1 10 1,0 3 390,0 4 1,1 8 0,1 11-1,6 6-332,6 1 1,6-3 0,2 6-1,2 5-113,6 7 0,6-2 1,15 5-1,8-5-156,4-2 0,-5-1 1,0 1-1,3-3-43,2-5 0,-7-2 1,-5-7-1,-5 2 210,-2-3 1,-10-1-1,-9-4-227,-16 1 1,-4-10 0,-19-5-1,0-4-997,2-3 0,-5 0 0,10-3 1023,3-4 0,1-5 0,4-10 0</inkml:trace>
  <inkml:trace contextRef="#ctx0" brushRef="#br0" timeOffset="3581">5880 0 8245,'22'37'71,"2"-1"0,5 3 241,7 2 0,18 22 0,8 12 1,-26-32-1,1 3 146,2 4 0,-1 2 1,1 5-1,0 2 0,1 2 1,0 1-1,-3 3 0,-2 1-19,1 3 1,-4 0 0,-5-3 0,-3 1 0,-4 3-1,-4 0 1,-5-1 0,-5 0-129,-1 0 1,-5 0-1,-7 2 1,-5-2 0,-3 0-1,-2-2 1,-4 1-1,-4-1-338,-3-2 0,-2-1 0,2-1 1,0 0-1,0-7 0,-2-1 0,1-3 1,-2 0-2075,0-1 1,-1-3 2100,-33 27 0,4-5 0,1-19 0,-1-3 0,3-2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9:23.18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785 240 8354,'0'-22'-246,"0"0"1,0 0 476,0 1 1,-8-1-37,1 0 0,0 0-850,7 0 0,-3 1 617,-4-1 0,2 10 1,-9 5 268,-3 4 1,-3 3 0,-4 0-120,-5 0 0,10 3 0,-8 4 1,1 7 10,1 6 0,1 4 0,2 2 0,-2 6-76,-5 2 0,3 9 0,-8 8 0,2-2-64,6-3 0,-1 4 0,0 4 0,-2 1 151,3 6 1,2 2 0,2 2 0,-2 0 61,-5 1 1,4-1 0,-1 0 0,6 3 95,6 5 0,2-3 1,-3 10-1,8-1 135,5-1 0,2 9 0,0-2 1,0 9-257,0 5 1,4-45-1,1 1 1,1 2 0,0 0-1,1-2 1,1-1-210,-1-2 0,0 0 1,8 42-1,-6-44 0,1-1 1,7 48-184,-2-5 0,-8-12 0,5-10 1,-2-12-239,-5-14 1,4-3 0,1-15 0,0-4-1263,-1-5 1721,8-12 0,-5 5 0,10-10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9:27.37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0 153 8209,'0'-22'110,"0"0"0,0 1-489,0-1 1,0 7 175,0 1 0,10 7 317,4-8 1,-1 10 116,1-2 0,-7 5-57,8 2 0,-1 0-130,8 0 0,-7 9-26,-1 6 0,1 4 1,4 3 23,-4 0 1,1-8 0,-6 1 0,2-1 34,5-2 0,-5 5 0,3-7 0,2 0 85,2-1 0,-4 8 0,-1-5 1,3 0-103,2-4 0,3 1 0,0 1 0,0 0-33,0-1 0,7 1 1,0-5-1,-3 2-28,-2-2 1,-2 0-1,0 0 1,0 2 24,0-2 0,-1 0 1,1-1-1,0 4-35,0-3 1,7-3 0,0-2 0,-3 0 20,-1 0 0,-4 0 0,3 0 1,3 0 16,2 0 1,7 0-1,-7 0 1,1 0 26,1 0 0,0 0 0,8 0 0,-5 0 39,-3 0 0,6 0 0,-6 0 0,3-2-63,5-6 0,-5 6 0,0-5 1,-1 4-34,1 3 1,0 0-1,5 0 1,-5 0-11,-3 0 0,6-2 0,-6-3 0,3-2 42,5 2 1,-6 2 0,1 3 0,0 0-2,0 0 1,0 0 0,2 0-1,-4 0-61,-1 0 0,-7 0 0,8 0 0,-3 0 55,0 0 0,2 0 1,-4 0-1,2 0 5,-2 0 1,4 0 0,-2 0 0,0 0 4,3 0 1,-8 0-1,7 0 1,-2 0 25,0 0 1,3 8 0,-6-1-1,6-2-22,2-3 1,-5-2-1,5 0 1,-1 0-49,1 0 0,0 0 1,5 0-1,-3 0 5,3 0 0,2 0 0,3 0 0,-3 0-1,-5 0 0,12-7 1,-6 0-1,-1 2-2,-3 2 1,-1 3-1,6 0 1,1 0 7,-1 0 1,-6 0 0,-3 0 0,-1 0 8,1 0 1,0 0-1,5 3 1,-5 2 31,-3 2 0,5 0 0,-4-7 0,2 3 4,5 4 0,-6-5 0,1 6 0,0-6-1,0-2 0,-5 7 0,5 0 0,0 1-38,0 1 1,-5-6 0,5 4 0,-1-4-1,1-3 1,-7 7 0,4 0-1,-2-2 66,0-3 0,3-2 0,-5 0 0,2 0-8,-3 0 1,6 0 0,-1 0-1,1 0-9,-1 0 1,0 0-1,-4 0 1,2 0-45,-2 0 0,4 0 0,1 0 0,-1 0-43,1 0 1,4 0 0,-5 0 0,1 0 6,-1 0 1,6 0 0,-6 0 0,0 0 25,1 0 0,4 0 1,-4 0-1,-1 0 19,1 0 1,4 0-1,-5 0 1,3 0-12,5 0 1,-5 0 0,0 0 0,0 0 30,-1 0 1,4 0 0,4 0-1,-2 0-11,-3 0 1,-2 0 0,4 0 0,-1 0 22,1 0 1,-4 0 0,3 0 0,-1 0 34,-2 0 0,7 0 0,-7 0 1,2 0-62,0 0 1,-2 0-1,5 0 1,-3 0-30,3 0 0,2 0 0,0 0 0,-2 0-3,-3 0 0,1 0 0,6 0 0,1 0 11,-1 0 1,1 0 0,-1 0-1,1 0 35,-1 0 0,1 0 1,-1 0-1,1 0-11,0 0 0,-1 0 0,1 0 1,-1 0-28,1 0 1,-1 0-1,-2 0 1,1 0 25,1 0 0,-7-2 1,10-3-1,-7-2-20,0 2 1,2 3 0,3 2 0,-3 0-16,-5 0 1,5 0-1,-7 0 1,2 0-3,1 0 0,-1 0 0,5 0 0,-2 0 21,-3 0 0,-7 0 1,7 0-1,1 0 11,-3 0 0,7 0 1,-7 0-1,2 0-10,0 0 1,-7 2 0,5 3 0,0 2-5,0-2 0,-5 0 0,7 0 1,0 2 2,-2-2 1,5-3 0,-8-2 0,3 2 11,5 6 0,0-6 0,-1 5 0,-1-4 19,1-3 1,-4 0-1,3 0 1,1 0-33,3 0 0,1 0 0,-4 0 0,-1 0-7,1 0 0,3 0 0,1 0 0,-4 0-39,-1 0 1,-1 0-1,7 0 1,1 0 3,0 0 0,-8 0 1,0 0-1,3 0 55,2 0 1,0 0 0,-2 0 0,-3 0-17,3 0 1,2 0-1,3 0 1,-1 0 19,1 0 0,-1 0 0,1 0 0,-1-3-20,1-4 1,-1 5 0,1-6-1,-1 4 48,1-4 1,0 6-1,-1-5 1,1 4 41,-1 3 0,-6 0 0,-1 0 0,3 0-68,2 0 0,2 0 0,-2 0 1,-2 0-21,-3 0 1,1 0 0,6 0 0,-2 0-58,-4 0 1,4 8 0,-5-1-1,5-2 80,3-3 1,-8-2 0,0 0 0,3 0 70,2 0 1,-4 0 0,-1 0-1,0 0-57,-2 0 0,7 0 1,-7 0-1,2 0-12,1 0 0,-1 0 1,5 0-1,-2 0-80,-3 0 0,0 0 0,5 0 0,-2 0-19,-3 0 0,1 0 1,6 0-1,1 0 51,-1 0 0,1-7 1,-1 0-1,1 2 22,0 2 0,-1-4 0,1 0 0,-1 0 57,1-3 0,-1 7 1,1-4-1,2 2-27,5-2 0,-5 5 1,4-6-1,-4 6-121,-2 2 0,0 0 0,-1 0 0,-2 0-66,-4 0 0,4 0 1,-5 0-1,5 2 141,3 6 0,-3-6 0,-2 5 0,-3-4 49,3-3 0,2 0 1,2 0-1,1 0 54,-1 0 1,1 7 0,-1 0 0,1-2-64,0-2 1,-1-3 0,1 0 0,-1 0 2,1 0 1,2 0-1,2-3 1,3-2 9,-3-2 1,-2 0 0,-2 7 0,-1 0-32,1 0 1,-1-8-1,1 1 1,0 2-40,-1 3 0,3 2 0,0 0 1,0 0-20,-5 0 1,-2 0 0,4 0 0,3 0 18,5 0 0,-12 0 0,5 0 0,-3 0-5,0 0 1,2 0 0,-2 0 0,-2 0 60,-3 0 0,-7 0 0,8 0 0,-1 0 49,-2 0 1,7 0 0,-7 0-1,2 0-71,1 0 1,-8 0-1,4 0 1,1 0-17,0 0 0,-7 0 1,4 0-1,1 0-7,4 0 0,-5 0 0,1 0 1,-3 0 20,0 0 0,7 0 0,-4 0 0,-1 0 25,1 0 0,4 0 0,-5 0 0,3 0 10,5 0 0,-5 0 1,0 0-1,0 0 1,0 0 0,2 0 0,5 0 1,-2 0-51,-3 0 0,-2 0 0,5 0 0,-1 0-15,8 0 0,-9 0 0,6 0 0,-2 0 8,0 0 0,3 0 1,-1 0-1,1 0 2,0 0 1,-1 0 0,-2 0-1,0 0-1,3 0 1,-8-7 0,10-1 0,-7 4 9,0 1 1,2 3 0,2 0 0,1 0 1,-1 0 0,1-7 0,0 0 0,1 2-13,6 2 1,-5 3 0,5 0-1,-5 0-50,-2 0 1,-1 0 0,1 3 0,-1 2 20,1 2 1,-1 0-1,1-7 1,2 0 64,5 0 0,-8 0 1,3 0-1,-7 0-3,0 0 1,4 7-1,6 1 1,1-3-5,-1-3 1,-3-2-1,-3 0 1,1 0-44,-1 0 1,1 0 0,0 0 0,-1 0 8,1 0 0,-1 0 0,1 0 0,-3 0 28,-5 0 0,5 0 0,-4 0 0,6 2-13,8 6 1,-5-6 0,5 5 0,-5-4-7,-3-3 1,1 0 0,-1 0 0,3 0-38,5 0 0,-5 2 0,5 3 0,-3 2 50,3-2 1,-2-2 0,6-3 0,-2 0 18,-4 0 1,6 0-1,1 0 1,2 0-27,0 0 1,-7 0 0,5 0 0,2 0-4,5 0 0,-10 0 1,10 0-1,-5 0 6,-2 0 0,2 0 0,5-3 0,-3-2-5,-2-2 0,-2 0 0,4 7 0,-2 0-23,3 0 0,-6 0 1,4 0-1,-1 0 0,-3 0 0,8 0 0,-5-3 0,3-2 11,-3-2 1,5 0 0,-8 7 0,3 0 23,0 0 0,1-2 0,3-3 0,-1-3 16,-3 4 1,-7 1-1,7 3 1,2 0-9,3 0 0,-5 0 0,0 0 0,3 0-49,2 0 1,0 0 0,-3 0 0,-2 0 15,3 0 1,-3-7-1,2 0 1,3 2 25,-2 2 1,-3 3 0,2 0 0,-2 0 37,3 0 1,2 0 0,2 0 0,-2 0-23,-5 0 1,7 0 0,-4 0 0,4 0-5,-2 0 0,-2 0 0,4 0 0,3 0 55,4 0 0,-4 0 0,5 0 0,-3 0 10,2 0 1,-1 0 0,6 0 0,-2 0-81,-5 0 0,0 0 0,1 0 0,4 0-47,2 0 1,-4-2-1,6-3 1,4-2-10,1 2 0,-1-5 0,1 3 1,3 0 4,-4-3 0,1 8 0,-9-6 0,5 4 26,10-4 0,-10 6 0,4-5 0,-4 4-28,-2 3 0,1-7 0,6 0 1,-3 2 17,-2 3 0,-7 2 0,4-3 0,1-2 33,-1-2 1,0 0-1,3 7 1,-7 0-4,-5 0 1,4 0 0,1 0-1,-3 0 20,-2 0-1,-3 0 1,0 0 0,1 0-10,-1 0 0,0 7 0,1 0 0,-1-2 23,0-2 1,-4-1-1,2 3 1,2 2-15,-4-2 1,4 5 0,-7-3 0,5-2-4,2-3 0,-2 5 0,-2 1 0,-3-4 13,2-1 0,-4-3 0,2 2 0,2 3-9,3 2 0,0 1 1,-2-8-1,-1 2-55,8 5 0,-10-4 1,7 4-1,-4-2-10,-5 2 0,6-4 0,-4 4 0,3-2 42,-3 2 1,3-5 0,-8 6 0,2-6 4,6-2 1,-1 7 0,1 0 0,-3-2-87,2-2 0,3-1 0,0 3 1,-2 2-17,-3-2 0,0-2 1,5-3-1,0 2 75,2 5 0,-12-4 1,10 4-1,-5-5 21,-2-2 1,2 0 0,5 3 0,-5 2-7,-7 2 0,-5 0 0,-3-5 0,1 3-6,-1 3 1,-9 1-1,-5-4 1,-2 2 52,2-2 0,-10 5 0,6 0 0,-4-1 34,-4 1 0,0-3 0,5-4-90,0 4 1,0-5 0,-3 8-1,-2-3-57,-3 0 1,1 1 271,7-8 1,-1 7-185,1 0 1,-7 0-1,-1-4-75,3 4 0,-7-2 0,-1 7 0,-1 0 29,-1 0 1,3-4 0,-5 6 0,2 3-15,-2 2 1,-3 3-1,-2 0 1,0 0 93,0-1 1,0 4 0,0 4 0,0 5 43,0-1 0,0 6 0,0-7 0,0 2 1,0 4 0,0 3 0,0 5 1,0 3-75,0 2 1,0 2 0,0-5 0,0 5 1,0 3 0,0-5 0,0 7 1,0 5 29,0 7 0,0-2 0,0 4 0,0-4 8,0-3 0,-2 8 0,-3 2 0,-5 0 86,-2 0 1,5-2 0,-5-8 0,0 3-62,-1 4 0,9-6 0,-6 1 0,3-6-23,-1-1 1,-1 6 0,4 4-1,-2 2-88,2-1 0,-5-4 0,3-1 0,2 1-16,3 6 1,2-13 0,-3 6-1,-2-3 95,-2 0 1,0 12 0,7 2 0,-3 1 87,-4-6 1,5-4-1,-8-3 1,3 1 97,0-1 0,-3-2 0,5-3 0,-5-4 81,-2-3 1,5 0 0,-5-7 0,2 0-179,5-5 1,1-12 0,-1 0-962,-3-4 0,1-11-2704,7 1 3528,0-10 0,0 4 0,0-9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9:32.521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87 1 10394,'3'12'-984,"4"-5"1,-5-2 897,6 2 1,-6 5 158,-2 10 1,0 0 0,0 0-28,0-1 0,-2 1 0,-3 0 0,-2 0 31,2-1 1,0 4 0,0 4 0,-2 7-9,2 5 0,0-5 1,0 1-1,-2 1 13,2 4 1,-4 1-1,1 1 1,3 2-36,3 4 1,-5-4 0,0 5-1,2-5 48,2-2 0,3-3 1,0-2-1,0-3-18,0 3 1,3-1 0,2 1-1,2-5-80,-2-3 0,-1 6 1,1-6-1,3 3 36,-4 5 0,1-5 0,0 2 0,2 0 23,-2-2 1,-2 7-1,-3-7 1,2 2-1,5 1 0,-4-1 0,4 5 1,-2-2-31,2-3 1,-5-2 0,6 5 0,-3-5 47,2-3 1,-2 5 0,7-7 0,0-2 24,0-3 1,-5 5 0,8 0 0,-1-2-8,-2-3 0,8-2 0,-8 0 1,2-1-36,1 1 1,-3 7 0,5 0 0,-3-2-31,3-3 0,-5-2 1,3 0-1,-1-1-20,-1 1 1,6 0 0,-7 0 0,3-3 4,-1-4 1,1 4 0,6-7-1,-1 3-3,-6-1 1,6-7 0,-6 5-1,5-2 34,3-5 0,0 5 0,0-3-31,0-2 1,7-3 0,0-2-25,-3 0 1,-2 7 0,-2 1 0,0-4-8,0-1 1,0-1 0,-1 3-1,1 2 0,0 3 0,0-5 42,-1 2 0,1 0 0,0-7-6,0 0 1,-8 8 0,1-1-16,2-2 0,2-3 0,3-2 0,0 0-6,-1 0 0,-6 0 0,-1 0 0,3 0-6,3 0 1,-6 0 0,1 0-18,2 0 0,2 0 0,3 0 27,0 0 1,-1 0 0,1-2 25,0-5 1,0 4 0,0-4 1,-1 4 0,1 3 1,0 0-20,0 0 0,-1 0 1,1-2-18,0-5 1,0 4 0,0-4-3,-1 5 1,1 2 0,0 0 3,0 0 1,-8 0-1,1 2 1,2 3 13,2 2 0,-5 0 0,1-7 0,2 0 32,2 0 1,3 0-1,0 0 1,0 0 0,-1 0 1,4 0-1,1 0 1,3-2-15,-2-5 0,-3 4 0,-2-4 0,2 5-25,5 2 1,-5 0-1,5 0 1,-5 0-26,-2 0 0,0 0 0,0 0 1,0 0 19,-1 0 0,8 0 0,0 0 0,-2 0-1,-3 0 1,-2 0 0,2 0 0,3 0 11,2 0 0,0 0 0,-7 0 0,2 0-6,5 0 0,-5 0 0,5 0 0,-5 0-1,-2 0 1,0 0-1,0 0 1,-1 2-1,1 5 0,0-4 0,0 4 0,0-5-6,-1-2 1,1 8 0,0-1-1,0-2 2,-1-3 1,1 5-1,0 1 1,0-3-1,0-3 1,-1-2-1,3 0 1,3 0 4,2 0 1,0 0 0,-7 0 0,0 0-6,0 0 0,-1 0 0,3 0 0,3 0-3,2 0 1,0 0 0,-7 0 0,0 0-17,-1 0 0,1 0 0,2 0 0,3 0-2,2 0 0,0 2 0,-7 3 1,0 3 12,-1-4 1,9-1 0,-1-3 0,0 0 2,2 0 1,-7 0-1,5 0 1,-2 0 1,2 0 0,-2 0 1,6 0-1,-1 0 4,-6 0 1,6 0 0,-1 0 0,1 0-10,-1 0 0,1 0 0,-6 0 0,6 0-15,2 0 0,-5 0 0,5 0 0,-3 0 7,-4 0 1,4 0 0,1 0 0,1 0-21,6 0 0,-5 0 0,2 0 0,3 0 41,2 0 1,0 0-1,-2 0 1,-5 0 3,-3 0 0,8 0 1,-3 0-1,3 0-3,-3 0 1,6 0-1,-9 0 1,4 0 0,-1 0 1,-2 2-1,5 3 1,-6 2-8,-1-2 1,4-2 0,-4-3 0,-1 0-4,1 0 1,4 7 0,-7 0 0,0-2 1,2-3 0,-4-2 0,7 0 0,0 0 17,0 0 0,-5 0 0,5 0 0,-1 0-4,1 0 0,-5 0 0,5 0 0,-2 0 18,-6 0 0,8 0 0,0 0 0,0-2-13,-5-5 1,2 4 0,-2-4-1,0 5-42,3 2 1,-8-3 0,5-2 0,-5-2-22,-2 2 1,7 3 0,0 2 35,-2 0 1,-3-7-1,-2-1 1,0 3 6,-1 3 1,1 0 0,0-3 0,0-3-42,-1 4 0,1 1 1,0 3-1,0-2 4,0-5 0,-1 4 0,3-4 0,3 4 29,2 3 1,0-7-1,-7 0 1,2 2-3,5 3 0,-5 2 0,8 0 0,-3 0 33,0 0 0,0 0 1,-5 0-1,3 0 29,2 0 0,7 0 0,-4 0 0,-1 0-30,0 0 1,8 0-1,-5 0 1,2-3-25,1-4 0,-8 5 1,7-8-1,0 3-9,-2-1 0,5 1 0,-8 7 0,1-2-31,-1-6 1,8 6 0,-3-5-1,3 2-10,-3-2 1,3 4 0,-8-4 0,3 2 28,5-2 1,-5 4-1,0-4 1,0 5-4,-1 2 0,-3 0 1,6 0-1,3-3 5,2-4 0,-5 5 0,0-6 0,3 6 20,2 2 0,-5 0 1,-2 0-1,0 0 24,0 0 1,-5 0 0,5 0 0,0 0-9,0 0 0,-5 0 0,5 0 0,-1 0-2,1 0 1,0 0 0,5 0-1,-5 0-6,-3 0 0,8 0 1,-3 0-1,5 0 28,3 0 1,-1 0 0,1 0-1,0 0 0,-1 0 1,1 0 0,-1 0 0,3 0-13,5 0 1,-5 0-1,5 0 1,-3 0-11,3 0 1,-5 0 0,5 0 0,-3 0-5,3 0 1,-5 0 0,5 0 0,-5 0-13,-3 0 1,8 0-1,0 0 1,0 0 1,2 0 1,-7 0 0,5 0-1,-3 0 4,3 0 1,-5 0-1,5 0 1,-5 0 0,-3 0 1,3 0 0,3 0-1,1 0 1,-1 0 0,-3 0 1,-3 0-1,3 0-3,5 0 0,-5 0 1,5 0-1,-5 0-47,-3 0 0,8 0 1,0 0-1,0 0-68,2 0 0,-7 0 0,5 0 0,-3 2 21,3 6 0,-5-6 1,5 5-1,-5-4 65,-3-3 1,3 0-1,0 0 1,0 0 25,-5 0 0,-2 0 0,7 0 0,3 0 36,1 0 1,1 0 0,-7 0 0,-1 0-67,1 0 1,7 0-1,-1 0 1,-1 0 7,-3 0 0,5 0 1,-1 0-1,-1 0 22,-3 0 1,-3 2-1,1 3 1,-1 5 15,1 2 0,0-5 0,-1 5 0,1-2 14,-1-5 0,1 4 1,-1 1-1,1 0-7,-1-1 1,1-1 0,0-6 0,-1 3 64,1 2 0,-1 0 0,1-7 0,-1 0 0,1 0 1,-3 3 0,-2 2 0,-3 2-108,3-2 0,2 0 1,2-1-1,1 4-29,0-3 1,-1-3-1,1-2 1,-1 0 16,1 0 1,-1 0 0,-2 0 0,-2 0 36,-3 0 0,-2 0 1,5 0-1,-3 0 27,3 0 0,-5 0 0,2 0 0,0 0-14,-2 0 0,7 0 1,-7 0-1,3 0-9,-1 0 1,0 0 0,8 0 0,-1 0 6,1 0 0,-1 0 0,1 0 1,0 0 0,-1 0 0,1 0 1,-1 0-1,1-2 32,-1-6 1,1 6 0,-1-5 0,1 4-7,0 3 0,-1 0 0,1 0 0,-1 0-43,1 0 1,-3 0 0,-2 0 0,-1 0-11,8 0 0,-5 0 1,5 0-1,-7 0 2,0 0 1,2 0 0,2 0 0,1 0 4,0 0 0,-3 0 0,-3 0 0,1 0 5,7 0 1,-10 0-1,8 0 1,-3 0-17,0 0 0,10 0 0,0 0 1,-3 0 9,-2 0 1,-2 0 0,-1 0 0,3 0 37,5 0 0,-5 0 1,5 0-1,-5 0-12,-3 0 0,3 0 0,3 0 0,2 0-15,-3 0 1,-2 0-1,0 0 1,2 0-2,3 0 1,0 0 0,-5-2 0,2-3-8,3-2 1,2-1-1,-4 8 1,2 0 1,-3 0 1,5 0 0,-2 0 0,0-2 0,2-5 1,-7 4-1,7-4 1,-2 5 1,0 2 0,2-8 0,-4 1 1,4 2 0,2 3 0,-6-5 1,4-1-1,-2 4 1,0 1 0,7 3 0,-7 0 0,-1 0-81,4 0 0,-6 0 1,8 0-1,-3 0 62,-5 0 1,5 0 0,-2 0 0,0 0 3,2 0 1,-7 0 0,5 0 0,-5 0 18,-2 0 1,-1 0-1,1 0 1,-1 0 0,1 0 1,-1 0 0,1 0 0,-1 0 8,1 0 0,-3 0 0,-2 3 0,-3 1-53,3 4 1,2-1 0,3-7 0,-1 0-36,1 0 0,-1 0 0,1 0 0,-1 0 5,1 0 1,2 0-1,2 0 1,3 0 63,-3 0 1,8 0 0,0 0 0,-1 0-9,-4 0 1,5-7-1,0-1 1,2 1-42,0-3 1,0 8 0,5-5-1,-3 2 22,-2-2 1,-5 2 0,8-7 0,2 2 7,-3 5 0,-9 3 0,2 2 1,-2 0 41,0 0 0,0 0 1,-8 0-1,1 0 19,-1 0 1,1 0-1,0 0 1,-1 0-10,1 0 1,-8 0 0,0 2 0,3 3-20,2 2 1,-5 3 0,1-5-1,-1 2-8,-2-2 0,7 0 0,-5 0 1,5 2 5,3-2 1,-8-3 0,1 1 0,1 1-42,3 4 1,3 1 0,0-4 0,-1 2-68,1-2 1,6-2 0,4-3-1,-1 0 84,0 0 1,8 0-1,-6 0 1,6 0-42,4 0 0,-12-3 0,13-2 0,-3-2-13,-1 2 1,4 3-1,-3 2 1,-3 0 53,-2 0 1,-7 0-1,5 0 1,-1 0 29,1 0 0,-8 0 1,3 0-1,-5 0 38,-2 0 0,-1 2 0,1 3 0,-1 2-39,1-2 1,0 5 0,2 0 0,2-1 46,3 1 1,0 0 0,-8-6 0,3 4 10,5-3 0,-5 4 1,5 1-1,-5 0-24,-3-1 1,8 6 0,0-8 0,0 0-9,2 3 0,-7-8 0,5 6 0,-3-6-29,3-2 1,-3 7 0,8 1 0,-3-4 19,-5-1 1,-2-3 0,0 0 0,3 0-12,2 0 0,-1 0 1,-4 0-1,3 0-22,2 0 1,2 0-1,-5 0 1,3 0 9,-3 0 0,1 0 0,-1 0 0,5 0-7,3 0 0,-5-7 0,5-1 0,-3 4 4,-5 1 1,8 3 0,0 0 0,-1 0 12,-4 0 1,2-2 0,0-3 0,3-2 10,5 2 1,-6 2 0,3 3 0,3 0-5,2 0 1,-3-2 0,1-3 0,2-2 10,-3 2 1,1 3 0,1 2 0,1 0 25,3 0 0,-13 0 0,12 0 1,-4 0-76,-6 0 1,8 0-1,-5 0 1,3 0 26,-3 0 1,5 0 0,-7 0 0,2 0 50,0 0 1,-8 0 0,6 0 0,0 0-74,-1 0 1,-4 7-1,5 0 1,-3-2-5,-5-3 1,1 6-1,-1-1 1,3-2 7,-3-3 0,6 1 0,-3 1 0,-1 4 56,4-4 0,-6-1 1,8-3-1,-3 0-5,-5 0 1,1 0 0,-1 0 0,5 0-15,3 0 0,-8 0 1,6 0-1,-4 0-49,1 0 0,7 0 0,-5 0 1,1 0-24,-1 0 0,-2 0 0,-5 0 0,2 0 29,3 0 0,0 0 0,-8 0 0,1 0 32,-1 0 1,1 0 0,-1 0 0,-1 0-19,-6 0 1,5 0 0,-7 0 0,2 0-12,1 0 0,-4 0 0,6 0 0,-5 0 2,-3 0 1,1 0 0,-6 0 0,6 0 0,2 0 1,-8 0 0,6 0 0,-1 0-49,6 0 1,-6 0 0,1 0 0,-3 0-14,0 0 0,2 2 0,-4 3 0,2 2 44,-3-2 0,-1-2 0,-4-3 0,1 0 124,0 0 1,0 0 0,-1 0-1,1 0-72,0 0 0,7 0 1,0 0-1,-2 0 2,-3 0 1,-2 0 0,-1 0-1,1 0 52,0 0 0,0 0 1,0 0-78,-1 0 0,1 0 0,0 0 24,0 0 0,-8 0 262,1 0 1,-8 0-104,7 0 58,-9 0 77,5 0 1,-17-3-201,-1-4 1,-6 2-118,7-9 1,-3 9-1,5-5-66,-2 0 0,0 6 0,7-11 82,0-2 0,-8 5 1,1-2 63,2-3 0,3 4 1,-1-1 27,-4-3 0,5-2-150,-6-3 1,4 0-1,-1 0 9,-2 1 1,-1 6 0,8 1 83,0-3 1,0-3-11,0-2 0,0 1-259,0-1 1,0 7-1034,0 1-74,0 9 818,0-5 1,0 13 499,0 4 0,0-5 0,0 8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9:33.75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153 731 8361,'-19'-2'-481,"4"-5"0,-2 7 815,10 0 1,0 9 0,7 15 0,0 3-4,0 2 0,0 7 1,0-4-1,2-1-276,6 1 1,1 4 0,8-5 0,-2 1-69,2-1 1,-5 6 0,0-8 0,-3-3-259,-4-1 0,5-11 352,-3 1 0,-2-23 0,-12-4 0,-8-17 101,-4-12 1,-3 0-1,0-17 1,1-3-60,-1-2 0,3-2 0,2-3 0,2 1-214,-2 1 0,7-1 0,3 16 0,5 5 102,2 7 0,9 17 1,6 15-1,4 5-91,3 2 0,10 19 0,4 10 1,3 10 194,-3 4 0,5 8 0,-5 0 0,5 0 222,3 2 1,-3-7 0,-5 5 0,-4-5 137,-1-3 1,-9-9-1,2-5 1,-7-7 143,0-8 0,-7-16 0,0-20 1,-3-14-24,0-12 1,0-8 0,-7-12-1,0-2-381,0-3 1,0-6 0,0 4 0,0 0-694,0 0 1,0 2 0,0 10 0,-2 5-2267,-5 7 1,4 8-1446,-4 6 4189,5 16 0,2 21 0,0 12 0</inkml:trace>
  <inkml:trace contextRef="#ctx0" brushRef="#br0" timeOffset="655">806 709 9426,'3'25'551,"4"4"0,-2-3 1,7 8-1,0 0-249,0 0 1,0-7 0,5 2 0,-2-5 113,2-2 0,2-10 0,5-3 0,3-1 25,2-1 1,0-12-1,-7-14 1,0-10-128,-1-5 1,-9-3 0,-4-6-1,-6-3-266,-2-5 1,-2 5 0,-3-5 0,-5 5-572,-2 3 0,0 9 0,-5 2 1,5 3-1536,2 0 1,-4 0 85,7 8 1,2 8 1561,12 6 1,3 17 0,4 9-1,-4 10 398,-1 5 0,-4 2 0,7 8 0,-2 0 78,-5-1 0,0 1 0,0-1 1,4-2 136,3-4 0,-4 1 0,4-9 0,0-2 206,0-3 0,2-4 1,8-3-1,0-5 323,0-3 0,0-1 0,-1-8-195,1 0 1,-7 0-279,-1 0 1,-2-10 0,3-5 0,-8-4-142,-5-3 1,6-7 0,-1-2-1,-2-1-67,-3 1 0,1-5 1,1 4-1,4 1-387,-3-1 0,-1-4-76,4 7 1,-3 2 0,7 15 337,-3 12 0,8 17 0,-2 15 0,4 1 299,3 6 1,0 2-1,2 0 1,2-2 119,4-3 0,8-9 1,-1 0-1,1-8 208,-1-5 0,1-9 1,-9 0-1,-2-10-30,-3-9 1,-5-8 0,-4-7-1,-8-7-533,-4-5 1,-11-3 0,-1 0 0,-3 1-231,-5-1 1,-5 1-1,-2-1 1,0 3-332,4 5 1,6-3 0,-1 10 0,8 2 570,4 3 0,3 2 0,0 1 0</inkml:trace>
  <inkml:trace contextRef="#ctx0" brushRef="#br0" timeOffset="2815">894 993 8373,'-15'0'0,"1"0"56,-3 0 1,5 0 0,-3-3 259,-2-4 0,5 2-252,-3-9 1,11-1 0,-4-7 0,6 0-20,2 1 1,0-1-1,2-2 1,3-3 34,2-2 1,10-7-1,-5 7 1,3 2 38,0 3 0,-1 2 0,8 3-393,0 4 0,-1 6 0,1 9-984,0 0 1258,0 0 0,9 0 0,3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3.4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1 325 8166,'2'14'-41,"5"1"0,-4-1 0,6 8 0,-1 0 540,-1 0 1,0 2-1,-7 2 1,0 6-16,0 2 1,0-8-1,0 6 1,0-3-180,0 0 1,0 7-1,0-7-56,0-2 0,-7-15-282,0-12 0,-1-19 0,8-18 1,0-4-467,0-2 1,8-8 0,1-2 0,4-1-225,3 1 0,4-5 1,2 5-1,-1 0 176,1-1 0,0 6 0,0 12 0,-1 7 547,1 4 0,0 13 0,0 5 0,-3 7-14,-4 7 1,-6 8 0,-9 14 0,0 7 28,0 5 1,0 5 0,0 3 0,0 1 206,0-1 1,-2-3 0,-3-3-1,-2-1 59,2-6 1,3 3 0,4-10 0,3-3 19,2-2 1,10-12 0,-2-4-82,4-6 0,3-12 1,-1-4-1,1-5-58,0-3 1,0-10 0,-3-4-1,-2-5-108,-2-3 1,-3 3-1,5 3 0,-5 1-311,-3-1 1,6-6-1,-8-2 1,-2 0 36,-3 5 0,-2 12 0,0 0 0,-2 5 346,-5 2 1,2 10 0,-10 5 0,-2 7 391,-2 7 0,-3 15 0,1 16 1,-4 8 160,-4 5 1,5 10 0,-5-3 0,5 5-277,2 2 1,10-7 0,5-2 0,4-3-592,3-5 0,20-4 0,11-8 0,15-9-793,12-10 1,17-10 0,10-17 980,7-12 0,-36 8 0,2-3 0,-3-5 0,1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9:34.7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627 1 8311,'-2'17'199,"-3"2"1,-2 10 133,2 10 0,3 9 1,2 22-1,2 8-89,5 9 1,-5-35 0,1 2 0,4-2-1,1 0 1,-1 0 0,0 0-157,-1 2 1,0-1-1,4-1 1,0 0-1,-2-1 1,1-1 0,15 42-745,5-9 1,0-18-1,-7-19 1,-1-15-31,1-16 1,5-13 685,-5-9 0,4-24 0,-14-15 0</inkml:trace>
  <inkml:trace contextRef="#ctx0" brushRef="#br0" timeOffset="486">235 436 8318,'-65'22'0,"5"0"0,9 0 164,15-1 1,19 1-1,12 2 1,10 3 37,9 2 1,15 0-1,7-10 1,8-2-138,7-2 0,4-10 0,13 2 1,2-5-370,3-2 1,7-9-1,-5-6 1,0-7 57,0-7 0,-5 3 0,-12-8 0,-10 0-1,-9 0 1,-3 5 0,-11-5 0,-8 3 633,-5 4 0,-7 3 310,-13 2 0,-4 10 0,-10 7-273,1 10 1,9 9 0,4 13 0,6 5-200,2 1 1,0 6-1,2 12 1,6 5-116,6-1 0,8 8 0,4-2 0,3 6-260,-2 6 0,-3 7 0,-2-8 1,-3-1 29,-4-4 1,2-11-1,-10-5 1,-2-8-49,-3-6 153,-2-16 1,-2-11 0,-3-12 0,-2-8-28,2-12 1,-5-2 0,1-12 0,-1-1-82,0 4 1,3-9 0,7 6 0,0-5-37,0-3 1,0 3 0,0 5-1,0 7 172,0 5 0,0 2 0,2 3 120,6 4 0,4 15 1,10 17-1,-1 10 117,1 9 0,0 8 0,0 4 0,0 5-492,-1 3 1,1-8 0,0 1-1,-3-8-540,-4-5 0,4-5 0,-4 1 782,4-10 0,3-5 0,-1 4 0</inkml:trace>
  <inkml:trace contextRef="#ctx0" brushRef="#br0" timeOffset="668">1542 872 8277,'0'-22'74,"0"7"324,0 1 1,10 11-1,4 3-41,6 13 0,1 13 0,1 6 0,2-1-211,5 1 0,-4 6 0,4-4 0,-5 0-328,-2-5 0,7 3 0,0-3 0,-3-3 182,-2-2 0,-2-2 0,0 0 0</inkml:trace>
  <inkml:trace contextRef="#ctx0" brushRef="#br0" timeOffset="784">1738 697 8277,'-22'-43'196,"0"7"0,1 2 0,1 2-126,6 6 0,4 9 1,10 2-1156,0-2 1085,0 8 0,20-1 0,4 10 0</inkml:trace>
  <inkml:trace contextRef="#ctx0" brushRef="#br0" timeOffset="1086">2696 262 8311,'-31'-10'0,"-3"-4"0,-2-3 1066,-1 2 0,11 6 0,-6 9 0,1 2-480,-6 5 0,-4 13 0,0 9 0,5 0-140,7 2 1,5 3 0,4 10-1,6-1-744,7 1 1,7-1 0,9 1 0,13-1-57,12 1 1,17-1-1,4-1 1,3-6 86,0-7 1,1 2 0,3-2-1,-1 0 269,-3 3 0,-12-8 0,-2 8 0,-13-3 265,-7 0 0,-14 2 1,-13-4-1,-16 2 314,-15-3 1,-24-1 0,-10-4 0,-9 1-1968,-13 0 0,6-10 1386,-3-5 0,-10-4 0,7-3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1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1 9716,'0'21'304,"0"1"1,0 0 0,0 0-1,0 2-58,0 5 0,0 2 0,0 8 0,0-3-17,0 3 0,0 2 0,-2 3 0,-3 2-46,-2 5 1,0-3 0,7 10 0,0 2-152,0 3 1,-8 5 0,1 2 0,2 3-94,3-3 1,-1-5 0,-1-7 0,-4-4 86,3-1 1,3-7-1,2 2 1,0-7 20,0-4 1,0-8 0,0 5 0,0-3 75,0-4 1,-7 4 0,0 1 0,2 1-95,2 6 1,3 2 0,0 3-1,0-1-116,0 1 1,0 2-1,0 2 1,-2 3 37,-5-2 0,4-3 0,-4-3 1,4 1-20,3-1 0,0-2 1,-2-2-1,-3-5 53,-2-3 0,0 1 1,7-6 134,0 3 0,0 0 0,0-7 0,0 0-45,0 0 0,0-8 1,0 1-1,0 2-19,0 2 0,2 5 1,3 3-1,2 2-25,-2-2 1,-3 4-1,-2 1 1,0 1-66,0 6 1,0 0 0,0 0-1,0-3 24,0 3 1,0-6-1,0 4 1,0-1 92,0-2 0,0 5 0,0-10 0,0 0-33,0 2 0,0-7 1,0 5-1,0-2-17,0 2 1,0-5 0,0 5 0,0-5-2,0-2 0,0 0 1,0 0-1,0 2-6,0 5 1,-2 2 0,-3 6-1,-2-6-25,2 1 1,3-6 0,2 8 0,0 0-12,0 0 1,0-5 0,0 5-1,0 0 3,0 0 1,0-5 0,0 4-1,0 1 89,0 0 1,0-5 0,0 5 0,0-2-51,0-6 0,0 1 0,0-1 0,0 6 16,0 2 1,0-8-1,0 3 1,0-2-16,0 2 0,0-5 1,0 8-1,0-3 140,0 0 1,-3 2 0,-2-4-1,-2 4-45,2 3 1,3-7 0,2 4 0,0-2-89,0 0 0,0 3 0,0-6 1,0 3-209,0-2 0,0-3 0,0-2 1,0 0 68,0 0 0,0-1 0,0 1 0,0 0 111,0 0 0,-2-1 0,-3 1 0,-3 0 92,4 0 0,1 0 0,3-1 0,0 4-69,0 4 0,0-5 0,0 5 0,0-5-37,0-2 1,0 2-1,0 3 1,-2 2-30,-6-3 1,6 6-1,-5-3 1,4 0 63,3 2 0,0-7 1,0 5-1,0-2 60,0 2 0,0-5 0,0 5 0,0-2-152,0 2 1,0-5-1,-2 5 1,-3-5 20,-2-2 1,0 0-1,7 0 1,0-1-3,0 1 0,0 2 0,0 3 0,0 2 73,0-2 1,0-3 0,-3 0 40,-4 5 1,5-5 0,-6 5-33,6-4 0,2-1 0,0 2 1,0 3-203,0-2 1,0-10 0,0-2-1,0 1 102,0 4 1,0 2 0,0-1 66,0 1 1,0 0 0,0 0 24,0-1 0,0 1 1,0 0-1,0 0 54,0 0 1,0-1 0,0 1 0,0 0-29,0 0 1,0-1-1,0 1 1,0 2 133,0 5 1,0-4-1,0 4 1,0-3-256,0 3 0,0-4 1,0 4-1,0-5-13,0-2 0,0-1 0,0 1 0,0 0 52,0 0 0,0-1 0,0 1 0,0 0 101,0 0 1,0 0 0,-3-1 0,-1 1-2,-4 0 1,1 0 0,5-1 0,-3 1 6,-2 0 1,-1 2-1,8 3 1,0 4-101,0 3 0,-2-7 1,-3 4-1,-2-2 54,2 0 0,2 3 0,3-6 0,0 3 53,0-2 1,0-3 0,0-2 0,0 2 67,0 5 0,0-5 0,0 5 0,0-4 26,0-4 0,-7 1 1,0 0-1,2 0-280,3-1 0,-6 1 0,1 0 0,2 0-766,3 0 1,-5-1-750,-1 1 1,1-12 213,7-10 0,0-20 1395,0-16 0,10-24 0,2-8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21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502 393 7523,'-22'0'-294,"0"0"0,0 0 0,0-3 0,1-2 472,-1-2 1,5 0 0,-2 7-139,-6 0 1,-1-2 0,4-3-1,0-3 62,0 4 1,1 1 0,-1 3 13,0 0 0,0-7 1,1 0-50,-1 2 1,7 2 0,1 3 170,-3 0 0,5 0 331,-3 0 99,10 0-437,-4 0 1,11 0-121,5 0 0,6 0 0,8 0 69,1 0 1,0 0 0,2 0-68,5 0 0,-5 0 0,8 0 0,-3 3-54,0 4 1,10-4-1,-3 4 1,5-5-20,2-2 1,1 0 0,0 0 0,2 0 47,4 0 0,-1 0 1,6 0-1,-1 0-65,-6 0 1,-2 0 0,-2 0 0,-1 0-13,1 0 0,-1 0 0,1 0 0,-1 0 28,1 0 1,-3-7 0,-2 0-1,-5 2 77,-3 2 1,1 3 0,-3 0 0,4-2 23,1-5 1,0 4 0,-7-4-1,2 5-95,-3 2 0,6 0 0,-3 0 1,0-3-90,2-4 1,-4 5-1,7-6 1,-3 6 20,-4 2 0,4 0 0,-2 0 1,1 0-24,1 0 0,-7 0 0,8 0 0,-3 0 58,0 0 1,2 0-1,-4 0 1,2 0 52,-3 0 1,-1 0 0,-4 0-1,4 0-30,4 0 1,-5 0 0,5 0 0,-3 0-8,3 0 1,-2 0-1,7 0 1,0 0 13,0 0 1,-5 0 0,5 0 0,0 0-31,-1 0 0,1 0 0,5 0 0,-3 0 15,3 0 1,-5 0-1,2 0 1,3 0 36,2 0 1,0 0 0,-2 0 0,-3 0-24,3 0 1,2 0 0,0 0 0,-2 0-22,-3 0 0,-7 0 1,7 0-1,1 0 6,-3 0 1,4 0-1,-6 0 1,-1 0 51,1 0 1,4 7 0,-5 0 0,1-2-6,-1-2 1,1-3 0,-3 2 0,5 3-19,0 2 0,4 0 0,-6-7 0,-1 0-37,1 0 0,4 0 0,-5 0 0,1 0-59,-1 0 0,6 0 1,-6 3-1,1 2 117,-1 2 0,5 0 1,-4-7-1,2 0-108,4 0 1,1 0 0,0 0 0,-5 0-35,-3 0 1,8 0 0,-3 0 0,3 0 41,-3 0 0,5 0 0,-4 0 0,4-2 8,2-5 0,1 4 0,-3-4 0,-2 4 69,-3 3 1,0-7 0,8 0 0,-1 2 11,1 3 0,-8-1 1,0-2-1,1-2-35,-3 2 1,12 3 0,-8 2 0,1 0-33,2 0 0,-2-3 1,2-1-1,-2-4-32,-1 4 0,8 1 0,-9 1 1,4-3 21,2-2 0,-1-1 0,-4 8 0,-1 0 96,1 0 1,1-2 0,2-3 0,0-2-59,5 2 1,-5 3-1,-4-1 1,1-2-16,3-2 0,10 0 0,0 4 0,-3-1-25,-2-4 1,-2 1-1,0 5 1,-1-3 9,1-3 1,-1 1 0,1 5 0,-1-3 2,1-2 1,-1-1 0,1 8 0,0-2-1,-1-5 1,1 4 0,-1-4 0,1 5 1,-1 2 1,1 0-1,-3-3 1,-2-2-8,-3-2 1,0 0 0,5 7 0,-2 0 2,-3 0 1,-7 0 0,8 0-1,-1-3 10,-2-4 0,5 5 0,-8-5 1,1 4-19,-1 3 1,8 0 0,-5 0 0,2 0-4,0 0 0,-9 0 0,4-2 0,1-3 10,4-2 0,-5-1 1,1 8-1,-3 0 40,0 0 1,7-2 0,-4-3 0,-1-2-16,1 2 1,4 3 0,-5 2 0,1 0 6,-1 0 1,6-8 0,-8 1-1,0 2 29,2 3 1,3 2 0,7 0 0,-2 0-67,-3 0 0,-2 0 0,5 0 0,-3 0-19,3 0 0,2 0 0,2 0 1,1 0 63,0 0 0,-1 0 0,1 0 0,-1 0-9,1 0 1,-1 0-1,3 0 1,0 0 12,-2 0 0,4 0 0,-12 0 0,6 0-25,1 0 0,-2 0 0,-2 2 1,-3 3-6,3 2 1,-5 1 0,2-8 0,3 0 23,2 0 1,-5 0 0,-2 0-1,0 0-51,0 0 1,-5 0 0,5 0 0,-3 0-10,-4 0 1,4 0 0,1 0-1,-1 0-18,1 0 1,-1 0-1,-4 0 1,4 0-16,3 0 0,-7 0 0,4 0 0,-2 0 31,0 0 0,8 0 0,-6 0 1,0 0 21,1 0 0,-1 0 1,-4 0-1,4 0-27,3 0 0,-5 0 0,5 0 0,-2 0 35,-6 0 1,6 0-1,-1 0 1,1 0 1,-1 0 0,5 7 1,-4 0-1,-1-2-2,1-3 1,6-2 0,-4 0-1,3 3 16,-1 4 0,-7-5 0,7 6 0,1-6 4,-4-2 0,6 7 0,-7 1 0,2-4-32,4-1 0,3-1 0,3 3 0,-1 2 11,1-2 0,-8-2 0,3-3 1,5 0 58,4 0 1,3 0 0,-10 0 0,-2 2-4,-3 5 0,5-4 0,5 4 0,-5-5-51,0-2 1,-2 0-1,0 3 1,-3 2-17,3 2 0,-5 0 1,-1-7-1,1 0-1,0 0 0,0 7 0,2 1 1,-4-3-11,-1-3 0,-7-2 0,8 0 1,-3 0-21,0 0 0,0 7 0,-7 1 0,0-4 7,-1-1 0,1-3 1,0 0-1,0 0-28,-1 0 1,1 0 0,0 0 0,0 0-3,0 0 1,-1 0-1,1 0 18,0 0 0,0 7 0,-1 0 0,1-2 33,0-2 1,0-3 0,0 0 0,-1 0-12,1 0 1,0 0 0,0 0 0,-1 0 42,1 0 1,0 0-1,2 0 1,3 0 3,2 0 0,0 7 0,-5 0 1,3-2-15,2-3 0,7-2 0,-5 0 0,3 0-3,5 0 0,2 0 0,3 0 0,-1 0 20,1 0 0,7 0 0,2 0 1,3 0 77,4 0 1,3 0 0,2 0-1,1 0-1,-1 0 1,8 0 0,-1 0 0,-2 0 27,-2 0 0,-10 0 0,3 0 1,2 0 20,-1 0 1,6 0 0,-17 0 0,0 0-156,2 0 0,-7 0 0,5 0 0,-8 0-143,-6 0 0,1 0 0,-9 0-2508,-2 0 975,-3 0 1679,-12 0 0,-2-9 0,-10-3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3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1 8271,'-10'22'178,"1"0"1,-8-1-1,5 4 157,2 4 1,0-5 0,5 7-1,-2-2-99,2 0 0,3 3 1,2-6-1,0 3-476,0-2 0,0-3 0,0-2-1835,0 0 308,0 0 1767,0-10 0,-10-3 0,-2-9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3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8214,'0'-13'1489,"10"6"1,4 14-829,5 8 1,3 4 0,2 3-1,3 2-2,2 5 0,10-4 1,-3 6-1,5-2-628,3 0 0,-8 3 1,-2-6-1,0 3-455,0-2 0,-8-10 0,3-5 0,-7 0-474,-7 0 898,4-7 0,-7 14 0,10-7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4.0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1 8223,'-22'22'51,"8"-8"1,-1 1 0,1 2 265,2 2 0,-5 12 0,7 6 1,0 4-143,1 2 1,-6 1 0,5 0-1,1 1-439,-1 6 1,3-14 0,7 1-1485,0-4 1748,0-10 0,-10-2 0,-2-12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4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8201,'3'15'218,"4"-1"300,8 3 0,4 3 0,3 1 0,2 1 66,5 0 1,5 7 0,7 0 0,0 0-537,3 3 0,-8-8 0,10 2 0,-7-6-253,-1-6 1,-4-2 204,3 3 0,-1 4 0,7-7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4.9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0 8270,'-10'15'0,"-2"-1"254,0 3 0,0 2 1,7 6-1,-2 4-26,2 7 0,-5-2 0,3 2 0,2 3-216,3 2 0,-5 0 0,-1-2 1,3-3-376,3 3 0,2-8 1,0-2-1,0-4-1431,0-4 1794,0-9 0,-10 8 0,-2-8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5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8528,'10'-12'876,"-5"2"1,9 10 0,5 0-272,8 0 1,0 3-1,9 4 1,3 5-305,2 0 0,10 7 0,-1-4 0,-1 4-286,-3 3 1,0 0-16,5 0 0,-5 9 0,7 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5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131 122 8031,'0'-22'0,"0"0"-122,0 0 1,0 1 2324,0-1-1857,0 10 0,0 29 0,-2 19-170,-6 7 0,6 3 1,-5-2-1,4 2-314,3 5 0,-2 2 1,-3 8-1,-2-6-496,2-2 0,-5-2 0,3-7 0,0-3-244,-3-5 0,5-7 878,-9-14 0,-1-6 0,-7-9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8.6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1874 7970,'0'-22'-39,"0"0"1,0-7 0,0 0 0,0 2 20,0 3 0,0 2 0,0-2 1,0-2 130,0-3 0,0-8 0,0 8 0,2 0-23,5-2 0,6-3 0,8-10 0,1 1-44,0-1 1,0 1 0,2-1 0,2 1 52,3-1 0,8 1 1,-6 1-1,3 6 96,5 7 1,-5-2 0,2 4 0,0 8-75,-2 9 0,0 0 1,-7 3-1,4 2-83,3 3 1,-5 2-1,7 0 1,1 0-66,-4 0 1,9 7 0,-6 0 0,5-2-22,3-2 0,-1-3 0,-2 0 0,-2 0 99,-3 0 1,-2-3 0,5-4-1,-5-8 92,-3-4 1,1-10-1,-6-2 1,3-1 30,-2 1 1,-10-6 0,-3 6 0,1-3-185,-3-5 0,5-2 1,-7-2-1,-1-1-44,1 0 0,4 8 0,-4 2 0,0 3-602,0 4 0,-3 3-1071,-7 2 1727,0 10 0,0-7 0,0 7 0</inkml:trace>
  <inkml:trace contextRef="#ctx0" brushRef="#br0" timeOffset="648">1220 110 7970,'-22'0'-21,"1"0"1,1 2 309,6 5-9,4-4 1,13 7 0,4-10-105,7 0 1,13 0 0,2-3 0,0-2-226,2-2 1,-4-3 0,7 6 0,0-4-62,0 3 0,-5-4 0,5 2 0,-1-1-16,1-1 0,-7 4 1,4-7-1,-2 2 89,0 5 0,1 0 0,-9 0 1,1-2 71,0 2 0,-8 3 0,-2 4 199,-2 6 1,-3 4-1,-7 9 1,0 1-27,0 0 0,0 0 0,0 2 0,-2 3-228,-5 2 1,2 7 0,-10-5 0,1 3-317,2 5 1,-8-8 0,8-2 335,0-4 0,-7 6 0,7 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5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9220,'19'3'550,"-4"4"1,12 0 0,-3 13-1,7 4-325,8 0 1,4 3 0,8-1 0,5 6-847,0 1 0,6-6 621,-3 2 0,3 5 0,4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6.2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 8077,'-7'14'0,"-3"1"119,-2 2 1,5 4 0,-5 6 206,2 2 0,-4 10 0,6-3 1,1 5-176,-3 3 1,8-1 0,-5 3 0,4 3-560,3 1 0,0-1 0,0-10-438,0-3 0,0-10 846,0 4 0,-9-26 0,-4-6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6.4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8077,'15'0'0,"-1"0"492,3 0 0,-5 2 1,3 3 0,2 2 0,9 10 0,3-2 1,0 4-140,3 3 1,2 7-1,9 2 1,1 1-570,-1-1 0,1 6 0,0-8 215,-1-3 0,1-2 0,-1-2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6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1 8223,'-7'41'-116,"-3"0"0,1 0-309,-1 5 0,-5 3 0,6-3 0,-1 2 456,0 3 1,-4 7-1,4-7 1,1-5-371,-1-8 339,3-6 0,-3-10 0,-2-1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7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8052,'19'3'394,"-4"4"0,4-4 0,-2 6 1,7 1 4,5 4 0,10 6 0,0 2 1,7-3-708,5-5 1,7 6 0,-8-6-1,-1 3 308,-3-2 0,7 4 0,3-7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7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1 7981,'-10'22'0,"5"-8"0,-7 1 0,0 4 383,0 8 0,4-3 0,-4 7 0,0 1-146,0 4 1,7 5 0,-4 0-1,1-2-404,1-3 0,0-2 0,7 2 0,0-6-340,0-6 0,0-3 507,0 1 0,-10-10 0,-2-2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7.8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7981,'15'0'381,"-1"0"1,3 3 0,10 4 230,2 8 0,3 4 0,-3 5 0,9 3-407,11 2 0,-1 2 1,8-4-1,-3 2-1659,-5-3 1,6-4 1453,-4-7 0,11 14 0,-5-5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8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1 8273,'-22'21'0,"3"4"75,5 4 0,-6-3 0,6 10 0,-3 6-142,2 6 1,-4-2 0,7 7 0,0-2-154,4 0 1,-1 0-1,1-8 1,4-2-368,1-4 1,-4-6 586,0-9 0,-10-10 0,5-2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8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8091,'7'22'0,"3"0"159,2 0 1,-2-1 0,9 4-1,8 1 421,4 3 1,8 8-1,9-8 1,6-3-703,1-2 1,3-2 0,5 0-1,-2-3 122,-3-4 0,-10 4 0,6-7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8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0 8281,'-21'22'0,"1"0"126,6 0 0,-3 2 0,7 5 0,-2 10-87,-5 9 1,5-2-1,-2 7 1,-1 0-85,3 6 0,-5-4 1,7 1-1,1-3-540,-1-5 1,3-4 584,7-8 0,-10-14 0,-2-12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51.27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99 196 8317,'22'0'232,"-2"-2"0,-1-3 12,3-2 0,-10-3 1,14 5-1,1-2 11,-3 2 1,0 3 0,-2 2-128,0 0 1,-3 2 0,-4 6 0,-8 6-31,-5 5 0,-2 6 1,-2 4-1,-5 7-185,-8 5 0,-14 5 1,-7 2-1,-3 3-113,3-2 1,-5-3-1,7-5 1,-2-5 34,-1-7 0,13-5 0,0-4 433,7-6-261,12-4 1,8-20-1,16-2 1,10-2-49,5-1 0,2 8 0,8-5 1,-1 2-312,1 5 0,-1 0 1,-2 0 351,-4-2 0,4 0 0,-7 7 0</inkml:trace>
  <inkml:trace contextRef="#ctx0" brushRef="#br0" timeOffset="37">600 414 8301,'0'-12'1478,"3"2"0,4 10-1379,7 0 1,6 0-1,2 0 1,2 0-225,5 0 0,-5 0 0,5 3 0,-5 2-1914,-2 2 2039,9 0 0,3 3 0,10 2 0</inkml:trace>
  <inkml:trace contextRef="#ctx0" brushRef="#br0" timeOffset="237">818 88 9899,'0'31'482,"0"-7"1,0 8 0,2-1-352,6 5 1,-3 6-1,7 1 1,0 3-589,0 5 1,0-5-1,5 5 1,-3-8-575,3-7 0,0 3 1031,-2-10 0,14 0 0,-5-7 0</inkml:trace>
  <inkml:trace contextRef="#ctx0" brushRef="#br0" timeOffset="520">1341 131 8301,'-22'12'-4,"0"-2"1,3 0 168,4 4 1,-4 5 0,4 6 0,-4 4 108,-3 7 1,10 5 0,2 3 0,3-1-35,0 1 0,2-1 0,10-2 1,7-4-39,7-8 0,-2-15 1,15-6-1,-3-6 48,0-2 0,7-12 0,-4-10 0,-1-9-103,0-3 1,3-12-1,-9 7 1,-6 0-77,0-2 1,-9 0 0,-3-2 0,-4 1-56,-3 6 0,-3-3 0,-4 10 1,-8 3-348,-4 2 1,-3 2 0,1 2 0,-1 6-1232,0 7 1,0 4-1240,0 3 2801,1 0 0,-1 20 0,0 4 0</inkml:trace>
  <inkml:trace contextRef="#ctx0" brushRef="#br0" timeOffset="738">1580 392 8283,'0'-21'2632,"0"-1"-1926,0 10 1,3 2 0,4 12-458,7 6 1,6-6-1,1 5 1,1-2-436,0 3 0,7-6 1,0 5-1,0-4-633,3-3 0,-6-3 1,8-2 818,-2-2 0,-3-10 0,-8 5 0</inkml:trace>
  <inkml:trace contextRef="#ctx0" brushRef="#br0" timeOffset="954">1863 44 8283,'-14'0'950,"-1"0"0,10 2-486,-2 6 1,5 4-1,2 10 1,0 2-133,0 5 1,0 5 0,2 9 0,3 1-428,2-1 1,3 8 0,-5 0 0,4-3-704,4-2 1,-6-2 0,5-3-1,0-5 798,0-7 0,3 5 0,6 0 0</inkml:trace>
  <inkml:trace contextRef="#ctx0" brushRef="#br0" timeOffset="1137">2321 0 8279,'-8'22'155,"1"0"0,2 0 399,3 0 0,2 9 0,0 5 1,0 5-340,0 3 1,0 7 0,0 2 0,0 0-259,0 0 1,0 6 42,0-9 0,0 11 0,0-5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9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9073,'12'22'570,"10"0"1,0 2 0,12 5-511,7 8 1,2-4 0,3 1 0,5 0-1676,7 0 1615,-5-7 0,20 14 0,-5-7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9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218 1 8078,'-2'14'95,"-3"1"1,-2 2 441,2 2 1,-5 5 0,1 5-1,-3 8-236,-5 4 0,4 5 1,1 2-1,0 5-333,0 3 0,5-5 0,-5 4 1,2-1-476,5-6 0,-4-12 1,1-7-1,1-7-1395,-3-7 1902,8-6 0,-17-9 0,7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9.7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11218,'24'22'0,"3"2"462,2 5 0,7-5 0,-5 8 1,6-3-494,9 0 1,-3 2 0,8-4 0,-5 2-1859,-2-3 1889,-1-11 0,1 4 0,-1-7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0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261 1 8118,'-21'24'195,"-1"2"0,0 6 18,0 2 0,3 2 0,2 8 1,2-1-383,-1 1 0,3-1 1,-1 1-1,-1-3-344,3-5 1,0-7 0,7-12 512,-2-2 0,-10-10 0,5 4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0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8118,'15'10'244,"-1"5"0,-7-3 0,8 2 0,4 6 253,8 6 1,0 1 0,11 7 0,8 0-345,10-1 1,0-6 0,2 2 0,2-5-154,3-2 0,12 0 0,2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0.8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1 8227,'0'22'295,"0"0"0,-7 7 1,-3 2-1,0 3-166,1 5 1,-6 4 0,5 6 0,1 4-79,-1 2 0,-7-6 0,5 2 0,-3-3-247,1 3 1,9-12 0,-5 2-1,3-7-1025,0-8 1221,0-11 0,-3 4 0,-2-7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1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8161,'15'7'741,"-1"2"-113,3 4 0,12-6 0,10 7 0,7 3-131,5 3 0,17 1 1,-1 4-1,8 1-775,8 3 0,-1-7 0,-2-10 0,-8-2 278,-4-5 0,-3 7 0,1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1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218 1 7894,'0'14'-232,"-2"1"1,-3 4 677,-2 8 0,-8 7 0,6 12 0,-4 5-406,-3 7 1,-1 5-1,0 2 1,2 0-247,-2 1 1,5-11-1,0-4 1,0-7-443,0-8 648,7 5 0,-14-27 0,7 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1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8052,'2'-12'573,"5"5"1,8 14 0,12 8-1,4 4-563,3 3 0,12 7 0,12 2 0,5 1 139,2-1-149,10-2 0,3-7 0,9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2.0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22 8174,'-22'-12'494,"8"2"0,2 15-105,2 10 1,-5-1 0,8 18 0,2-1-464,3 5 1,-5 5-1,-1 5 1,1 3-252,-3 2 0,8-1 1,-8-6-1,3-3-231,0-5 1,-8 3 555,8-10 0,-10 0 0,5-7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35.3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110 88 8219,'-15'-8'-269,"3"-1"14,3-3 0,-1 7 0,5-5 1,-5 3 798,-2 0 1,7-3 0,-4 5 670,-1-2-42,8 0-699,-8 7 0,12 2-384,6 5 0,4-2 1,9 7-1,1 0-36,0 0 0,0-7 0,0 5 0,-1-3-142,1 0 1,0 3 0,2-5 0,3 2 13,2-2 1,0-3-1,-7-2 1,-1 3 179,1 4 1,0-4 104,0 4 1,-3 5 55,-4 2 1,-6 6 0,-11-1-1,-5-2-94,-8-2 0,-4-1 1,-3 8-1,0 2-276,0 5 1,1-5 0,-1 5 0,0-4-660,0-4 1,3 4 0,2 1 0,5 3-383,2-2 1,3-10 0,7-3 1143,0 3 0,-10 12 0,-2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53.82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327 1 8326,'-21'10'-11,"-8"2"0,0 12 0,-1 5-18,-1 7 1,7 8 0,-5 4 0,5 8 186,2 7 1,-7 0-1,2 14 1,8-2 187,9-5 0,8-2 1,4-3-1,8 3-206,12 5 1,2-13 0,15 3 0,6-7-360,11-8 0,2 1 0,5-1 0,5 0-2092,0-7 2311,-1 3 0,8-20 0,3 8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2.2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10352,'10'21'522,"9"1"0,15 0 1,5 0-388,7 0 1,19 7 0,0 0 0,3 0-558,0 2 1,-3-7 421,0 5 0,1-4 0,-1-4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2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1 8082,'-10'24'0,"-2"3"-293,0 2 0,-5 9 0,7-1 0,1 4 275,-1 2 1,-7 8-1,5 0 1,-3-3-586,1-2 603,-1-2 0,-6-1 0,-1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2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8010,'15'9'91,"2"6"0,4 4 188,6 3 0,12 0 1,-3-1-1,8 4 27,6 4 0,-1-8 1,9 4-1,2-11-767,3-4 1,-5-1 0,0-4 460,3 3 0,-8-11 0,0-9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3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393 1 8081,'-13'9'37,"-6"3"0,5 13 0,-6 4 233,-2 7 1,-2 5 0,-2 5-1,-3 5-100,2 7 0,-4 5 0,1 2 0,4-2-498,2-5 1,4-5-1,3-9 1,5-3-1355,3-5 1682,-8-14 0,14-3 0,-6-6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3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8081,'10'22'-233,"5"0"696,4 0 1,3 2 0,2 2 0,5 6-179,7 2 1,8 0 0,7 4-1,7-4-285,5-2 0,2 6 0,0-4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4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327 1 8249,'-10'36'0,"-4"3"0,-6 7 37,-1 10 0,1 6 0,3 4 0,3 2 316,-3 4 0,-3-2 0,-1 8 1,1-6-654,6-9 0,-6-10 0,8-16 0,0-8-337,5-5 0,-5-12 637,-3-5 0,-4-24 0,-3-7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4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8128,'22'22'366,"0"-3"0,2 1 209,5 2 1,-2-5-1,12 12 1,4-3-307,6 3 0,13-5 1,-1 5-1,4-4-556,-2-4 0,-5-6 0,0-3 0,-7-2 287,-5-5 0,-2-3 0,-1-2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4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262 1 8066,'-34'38'-116,"5"4"0,7 6 194,8 5 1,-6-2 0,6 7 0,-5 3-119,-3 1 0,7-6 0,3-5 0,0-5-185,0-3 1,7-9 0,-2-5-676,5-4 900,2-13 0,-10-12 0,-2-12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4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8066,'7'15'39,"0"-1"0,10 1 0,-2 7 1,6 2 505,8 5 0,5-2 0,12 9 0,5 3-379,7 2 0,7 0 1,6-2-1,4-8-166,2-7 0,3 13 0,7-13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5.4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1 8596,'0'22'22,"-7"2"1,-3 2 0,1 8 195,-1 7 1,-7 1-1,2 16 1,-1 5-172,1 7 1,-4-3 0,7 6-1,-1-8-875,6-7 0,-2-4 828,1-11 0,-9-9 0,5-2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54.2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283 261 8392,'22'-14'0,"0"2"242,0 2 1,0 12 0,-3 15-1,-2 10 57,-3 9 1,1 13-1,4 4 1,-2 3-8,-2 4 0,-10 3 1,2 5-1,-7 4-281,-7 8 0,-6 5 0,-11 2 0,-5 0-266,-7 0 1,-5-9 0,-3-8 0,1-10-64,-1-9 0,8-7 0,2-8 0,2-7-610,6-5 0,2-9 928,2-1 0,0 1 0,0 6 0</inkml:trace>
  <inkml:trace contextRef="#ctx0" brushRef="#br0" timeOffset="318">1242 0 8076,'-20'2'-365,"6"6"1,4 6 939,0 6 0,6 11 1,-9 8-1,1 9-55,0 10 1,-2 17-1,-6 10 1,3 7-367,3 0 0,4-43 0,-2 1 1,-2 1-1,-1 0 0,1 2 0,1 0-345,1 2 1,0-1 0,-10 38 0,1-7 0,-1-8-107,0-7 0,0-12 1,1-7-1,1-5-692,6-2 1,-3-11 988,10-3 0,-10-16 0,5-4 0</inkml:trace>
  <inkml:trace contextRef="#ctx0" brushRef="#br0" timeOffset="898">1394 936 8286,'-12'-2'-195,"5"-5"0,4 2 652,3-10 1,3 1 0,4-5 0,7 2-177,6 2 1,-6 3 0,1-3-1,2 6-161,2-1 0,3 8 0,0-6 0,-1 6-114,1 2 0,-7 7 1,-3 5-1,-2 5-40,-6 7 1,-1 6-1,-6-1 1,-1 4-103,-4 1 1,-9 5 0,3-8 0,-3 1-72,2-1 1,-4-2 0,7-7 0,0 0-173,5 0 0,-3-8 342,3 1 0,-1-8 327,8 8 1,3-11 0,2 6 4,2 0 1,0-5-1,-4 9 1,1 3 74,4 2 1,-1-4 0,-7-1 0,-3 3-98,-4 3 0,-5 2 0,-10-3 0,1-2-313,-1-3 1,-7-9 0,0 2 0,0-2-607,-3 3 1,8-6-1,-7 5 1,2-7-1096,0-7 1741,-1-5 0,9-10 0,-1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5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8566,'22'10'721,"10"-5"0,4 9 1,8 5-181,6 8 1,6-3-1,9 5 1,3-2-425,5 2 1,-6-5 0,4 3 0,-11-8-991,-9-4 873,-15-1 0,5 8 0,-7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6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32 8061,'0'-22'2805,"0"13"-2425,0 9 1,0 12-1,-2 17 1,-5 7-348,-8 5 0,-2 10 0,0 2 1,3 0-489,-3 1 0,-3 6 0,-1-4 1,1-1-1124,6-4 1,-6-7 1577,6-8 0,-5 5 0,-3-7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6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8993,'9'13'994,"-4"6"0,12-5 1,5 6-537,4 2 1,20 2 0,0 2 0,8 6-402,6 2 1,3-8 0,2 3 0,-2-7-423,-5-7 1,3 2 364,-10-10 0,-1 10 0,-6-5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2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8269,'-7'-14'1062,"0"-1"1,9 10-1,13-2 1,7 5-758,7 2 0,5 0 0,12 0 0,4 0-535,8 0 1,-2 0 0,2 0-1,0 0-1277,-2 0 1,4 0 1506,-9 0 0,0 0 0,-7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3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1 100 7812,'0'-22'0,"0"1"-107,0-1 0,0 7 1468,0 1-914,0 9 1,0 5 0,0 17-1,2 10 120,6 9 1,-6 5 0,5 5 0,-2 2-203,2 3 1,-4 10 0,4-3 0,-5 2-291,-2-2 0,8-5 0,-1-9 1,-2-3-795,-3-5 1,-2 3-1122,0-10 0,0-12 1840,0-17 0,10-10 0,2-11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3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9172,'21'0'250,"4"0"0,1 0 0,6 0-432,2 0 1,9 0-1,8 0 1,-3 0 181,-2 0 0,8 0 0,1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4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1 298 8438,'9'12'1533,"-4"-2"1,10-10-1423,2 0 1,-5-8 0,2-1 0,1-3-412,-3-5 1,7-3-1,-7-2 1,3 1-183,-1-1 0,-9-7 0,2 0 0,-2 2 138,2 3 1,-4 10 0,4-1-1,-7 0 522,-7 3 0,2 0 1,-9 7 216,-3-2 0,-3 10 1,-2 11 166,1 5 0,6 11 0,3 1 0,0 0-67,0 1 0,7 4 1,-2-4-1,4-1-269,3 1 0,0-1 0,3-4 0,4 2-214,8-3 1,4-9-1,5-5 1,3-2-759,2-5 0,9-3 0,-1-4 0,4-5-88,2-8 0,-6-7 0,-1-4 0,3-6 418,2-2 1,-7 5-1,-5-5 1,-5 1 609,-2-1 0,-8 7 1,-2-2-1,-2 5 270,-5 2 1,-12 8 0,-8 1 0,-4 4 289,-3 4 1,-7 5 0,-2 7 0,-1 8 403,1 4 1,-6 3 0,8 2 0,3 3-752,1 2 1,6 0-1,2-8 1,5 1-856,2 0 0,3 0 0,7 0-135,0-1 1,10-9-1,4-4 1,6-6 74,1-2 1,9-2 0,1-6 0,0-6 278,1-5 1,-1-3-1,-4 2 1,2 4 466,-2 1 1,-10 10-1,-3-2 1,3 4 134,2 3 1,3 0-1,-3 3-317,-4 4 0,2 0 0,-7 13 1,-1 4-429,1 0 1,4 0-1,-6-2 1,-1 0-1274,3 0 0,-8-1 1645,5 1 0,5 0 0,1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8066,'-12'21'466,"2"-4"0,10 3 0,0 6 109,0 6 1,0 6-1,3 11 1,1 4-362,4 3 1,1-6 0,-4 9-1,2-1-541,-2-3 0,0 6 0,0-10 0,2-5-488,-2-8 0,-3-6 815,-2-11 0,-9-8 0,-3-4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4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0 262 9295,'15'-10'740,"0"-4"0,-1 1 0,10-1 0,5-1-240,8 3 0,11-7 0,5 4 0,3-4-529,4-3 1,3 0-1,0 1 1,-5 1-1121,-7 6 1149,-15 4 0,5 0 0,-7-2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5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7802,'7'-22'103,"1"1"1,-1-1 2148,-7 0-1809,0 10 1,0 12-1,-2 15 1,-3 6-42,-3 8 1,1 3 0,7 7-1,0-3-383,0 3 1,7-1 0,3 1-1,2-5-119,5-3 1,-5-4-1,3-10 1,2-5-303,2-2 0,3-3 1,0-10-1,-1-4-223,1-7 1,0-13 0,0-4 0,-3-3 196,-4-5 0,2-2 0,-8-3 0,1 1 351,0-1 0,-1 3 0,-4 2 1,2 6 424,-2 1 0,-2 3 66,-3 7 1,0 13 0,0 9 0,0 12 481,0 7 1,0 10-1,0 3 1,0 1-353,0 6 0,0-5 0,2 0 0,3-3-526,2-4 0,3 4 0,-5-2 1,4-2-438,3-3 1,-4-9-1,6-3-1315,3-2 1,-5-3 1733,3-7 0,-1 0 0,8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03.4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23 8609,'29'0'402,"3"0"0,2 0-363,4 0 1,11 0 0,4 0 0,0 0-149,1 0 1,-4 0 0,-8 0-1,-6 0 109,-7 0 0,5-10 0,0-2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5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1 368 8113,'0'22'-310,"0"0"924,0 0 0,0-8 0,0 1 62,0 2 0,0-5-83,0 2 0,0-11-450,0-3 1,0-10 0,0-14 0,0-3-447,0-2 0,2-10 0,3 5 0,2-2-334,-2 0 1,0 0 0,0-6 0,2 4-189,-2 1 0,4 11 1,1-3 824,2 5 0,3 4 0,6 6 0,-1 6 0,-6 16 0,-6 6 0,4 6 0,0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5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1 345 8042,'12'33'0,"-2"-4"-148,-1-4 0,-6-4 0,4 1 0,-2 0-288,2 0 1,-2-3 772,9-4 0,-1-8 1,3-12-1,-1-5-108,2-2 1,-5-9-1,3-11 1,1 1-91,4-1 0,-6-7 0,1 6 0,2-4-35,2 1 1,-4 0 0,-1-8 0,1 3-99,-3 5 1,-3 4 0,-6 10 0,2 1 312,2-1 1,-2 10-1,-12 7 204,-8 10 1,-4 9-1,-3 15 1,0 8 121,0 4 1,1 2-1,1 1 1,3-1-186,3 1 1,9-8-1,-2-2 1,4 0-369,3 0 1,10-7-1,4 2 1,8-5-609,7-2 1,5-10 0,12-5 0,5-5-1257,7-2 1,-5-9-1,0-3 1772,1-1 0,-8-16 0,7 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6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0 598 7989,'12'-22'128,"0"0"1,-4 1 0,6 1 96,5 6 0,3-13 0,0 5 0,2-4 167,5-6 0,-2-2 0,7-7 0,-3 3-194,-4 1 0,-1 1 1,-1-7-1,-1 1-181,-5 6 0,-12 5 0,1 9 13,-6 0 1,-4 12-1,-3 10 9,-2 12 1,-10 10 0,5 7 0,-3 8 6,0 4 1,11 2 0,-4 1 0,4 2-252,-4 5 1,6-5 0,-5 7 0,4-2-632,3-1 1,7 1-1,3-10 1,2-4 835,5-8 0,3-5 0,1-2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6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61 153 7989,'-22'0'1115,"1"0"1,8 3 0,9 1-857,8 4 0,11-1 0,14-10 1,7-4 17,5-7 0,5 2 1,3-3-1,2 1-819,-3 1 0,-2-6 0,-3 7 542,1 0 0,0-17 0,-1 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8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3615 8062,'-22'0'1347,"0"0"1,13 0 0,9 0-849,12 0 0,17 0 0,7 0 0,8 0 95,6 0 0,4 0 0,6 0 0,-2 0-319,3 0 0,-6 0 1,3 0-1,0 0-776,-2 0 0,-5 0 0,-15 0 0,-7 0-3487,-5 0 3988,-2 0 0,-29 10 0,-8 2 0</inkml:trace>
  <inkml:trace contextRef="#ctx0" brushRef="#br0" timeOffset="200">284 4029 8116,'0'9'1232,"0"-11"-291,0-17 1,0-13 0,0-14 0,-2-5-513,-6-7 0,3-7 0,-9-8 0,-1-6-422,3-6 1,0 7 0,7 6-1,-2 7-1267,2 6 0,3 6 0,2 12 1260,0 5 0,10 14 0,2 12 0</inkml:trace>
  <inkml:trace contextRef="#ctx0" brushRef="#br0" timeOffset="384">720 3963 9591,'0'-29'338,"0"0"1,-8-12 0,-1-2 0,-3-13-301,-5-7 1,0-5 0,0-2 0,5-2-981,2 1 1,3 4 941,7 1 0,-10 11 0,-2 1 0</inkml:trace>
  <inkml:trace contextRef="#ctx0" brushRef="#br0" timeOffset="966">828 3136 8062,'22'0'-119,"-7"0"1435,-1 0 0,-9-2-893,2-6 1,-7-4 0,-7-10-1,-7 1-450,-6-1 0,-2 0 0,1 3 1,-1 2-144,0 2 1,0 10-1,1-2 1,-1 2-503,0-2 0,0 5 0,0-3 260,1 10 1,1-1-1,6 11 648,7 2 1,7 2-1,7 3 21,7 0 1,8-3 0,5-2 0,4-5 390,3-2 0,2 4 1,5-6-1,-2-3-165,-3-3 0,-2-2 0,5-2 0,-5-6-867,-3-6 1,-9-6-1,-10-4 1,-2-2-308,-5-3 1,-3-10 0,-4 3-1,-5-3-37,-8 3 0,-12-6 1,-4 6-1,-3-3 407,-5 3 1,5-3 0,1 13 0,-1 4 393,0 5 1,7 5 0,-2-3 0,5 8 625,2 5 0,8 4 0,2 5 199,2 8 1,3 4-1,7 5 1,2 3-156,5 2 0,5 0 1,10-9-1,0-4-99,0-1 1,7 0-1,0 4 1,-3-5-571,-1-6 0,-4-6 0,1-2 1,0 0-682,0 0 0,-8-2 0,-2-6 0,-2-6-123,-5-5 0,-3-3 0,-2-2 1,0-3 275,0-2 1,-2 0 0,-3 7-1,-2 0 630,2 1 0,3-1 0,2 0 105,0 0 0,0 8 1,0-1-685,0-2 0,2-2 0,5-3-2039,8 0 2442,-6 10 0,11-7 0,-8 7 0</inkml:trace>
  <inkml:trace contextRef="#ctx0" brushRef="#br0" timeOffset="1182">1 2243 8057,'10'12'1824,"4"-5"-1261,5-4 1,11-3 0,1 0 0,3 0 82,5 0 1,4-3 0,8-4 0,5-5-382,-1 0 1,15-5 0,-4 10-1,4 0-639,5-3 0,-7 7 0,2-4 0,-10 5-1247,-9 2 0,-15 2 1621,-7 5 0,-14 6 0,-5 8 0</inkml:trace>
  <inkml:trace contextRef="#ctx0" brushRef="#br0" timeOffset="1382">502 2548 12270,'-3'-29'306,"-4"0"0,5-12 0,-8 0 0,3-10-650,-1-5 0,-6 5 0,7-4 1,-1 1-2202,-1 6 2545,6 2 0,-16 3 0,7-1 0</inkml:trace>
  <inkml:trace contextRef="#ctx0" brushRef="#br0" timeOffset="1884">545 1851 8740,'10'15'678,"5"-1"1,-3-7 0,2 6-1,3-4-27,2-4 0,6 0 0,1 0 0,6 2-285,2-2 0,-5-5 1,4-7-1,-1-8-286,-5-4 1,-3 4 0,-5-2-85,-4-7 1,2 2 0,-13-7 0,-4 5-401,-4 2 1,-21 8 0,4 2 0,-6 0-270,-4-1 1,-3 9-1,-10-6 1,1 3 260,-1-1 1,0 1 0,3 7 0,5 0 416,7 0 0,-2 0 938,1 0 0,14 0 54,16 0 0,9 0 1,15 0-1,5 0-62,8 0 1,-3 0 0,-1 0-1,1-2-777,0-6 1,-7 4-1,2-8 1,-5 2-1223,-2 5 0,-3-7 0,-2 0-559,-2 0 0,-10 0 1623,2 4 0,5-4 0,0-10 0</inkml:trace>
  <inkml:trace contextRef="#ctx0" brushRef="#br0" timeOffset="2135">850 1416 8034,'12'9'664,"-2"-4"2013,-10 10-1682,10-11 1,-10 6-709,0-10 1,-10 0 0,-14 0 0,-3 0-150,-2 0 1,0-2 0,5-3 0,-3-5-373,-2-2 1,-2 5-1,4-8 1,-2 1-550,3 2 0,9-8 1,4 6-1,1-3-52,0 2 1,7-4 0,-2 5-227,5-6 0,11 1 1061,6 4 0,4-4 0,3 7 0</inkml:trace>
  <inkml:trace contextRef="#ctx0" brushRef="#br0" timeOffset="2400">828 1176 8100,'22'0'977,"-10"0"1,-12-7 0,-14-3-1148,-6-2 1,-1 5 0,-4-5-1,-1 0-66,-3-1 1,-3 1 0,6-5 0,-3 5-125,2 3 0,0 1 0,1 8 145,-3 0 0,0 0 1025,7 0 0,10 10 0,9 2 1,13 3 300,12-1 1,12 1 0,-3 4 0,3-4-625,5-8 1,2-5-1,0-2 1,-2 0-519,-3 0 0,-2-2 0,2-5 0,-9-10-510,-10-10 0,-7 0 1,-10-9-1,0 0 541,0 2 0,-10-7 0,-2 7 0</inkml:trace>
  <inkml:trace contextRef="#ctx0" brushRef="#br0" timeOffset="2941">654 588 7942,'-2'15'400,"-5"-1"0,2-9 1,-10 2 354,-2-4 0,8-6 0,-1-4-301,0-8 1,5-4 0,-7-3-1,3 1-85,4-1 0,2 0 0,3 0 0,3 0-28,4 1 0,-2 6 0,9 3 0,3 2-160,3 6 0,4-6 0,2 3 1,6 2-114,2 2 0,-5 11 1,7 1-1,3 3-118,2 5 1,3-5 0,-3 0 0,-5 1 85,-7-1 1,-5-7-1,-4-1 437,-6-8 1,-4-9-1,-13-11 1,-2-5-591,-2-7 1,-10-8 0,0-4 0,-7-5-3963,-5-3 4079,0 8 0,-2-15 0,-3 7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1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 8145,'-10'22'129,"1"7"0,-8 2 0,5 3 289,2 5 0,-5 2 0,6 2 0,-1 1-258,0-1 0,1 1 0,4-3 0,-2-2-801,2-3 1,2-9-811,3 2 1451,0-15 0,0 6 0,0-8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1.8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8953,'2'12'1277,"6"-2"1,6-3-585,6 0 0,4 10 1,5-3-1,7 6-544,5 2 0,12-1 0,6 1 1,3 0-862,4 0 0,-8-3 712,0-4 0,-10 4 0,6-7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20 8101,'-2'-12'127,"-5"4"1,2 8 0,-7 8 0,2 8 396,5 11 0,-4 7 0,-1 12 1,0 2-369,1 3 0,-6 10 0,5-6 0,1 3-227,-1 0 1,3-9 0,7 2 0,0-5-588,0-3 0,0-2 1,0-4-1649,0-8 2306,0-15 0,-10-4 0,-2-10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2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8101,'15'-12'49,"-1"5"1,3 5 424,2 2 1,3 0 0,2 0-1,3 2-303,2 5 1,10 3 0,-1 7 0,8-3-977,5 3 805,10 3 0,-6 1 0,11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3.2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1 8226,'-21'12'146,"1"7"0,6-4 0,4 7 113,0 7 1,6 12 0,-9 12 0,4 3-370,4 4 1,0 3 0,0 2 0,-2 1-211,2-1 0,3-7 0,2-5 0,0-4-1069,0-8 1389,0-12 0,-10-7 0,-2-13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03.6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65 7683,'10'-12'46,"2"3"0,10 6 1,2-2 264,5-2 0,7 0 0,15 7 0,7 0-397,5 0 0,2-3 86,1-4 0,-1 5 0,0-8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3.4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7589,'10'22'147,"4"0"0,8 2 1,7 5-1,10 7 154,9 6 1,10 1 0,15 1 0,4-1-801,1 1 499,-35-18 0,-2 1 0,27 19 0,7 7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3.8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218 1 8212,'-12'9'381,"-5"-4"0,7 12 0,0 7-340,1 10 1,-6 7 0,6 5 0,-3 3-212,-5 2 1,4 16-1,-1-4 1,-1 0-551,3-2 720,-7-3 0,7 7 0,-10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4.0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8134,'22'3'84,"0"4"0,-8-4 0,3 6 0,5-2 228,5 1 0,4 9 0,-2-5 0,7 2-164,6 1 0,1-1 0,1 8-148,-1 0 0,1 0 0,-1-1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4.4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19 8241,'-10'-12'705,"1"5"0,-8 17 0,5 9-524,2 8 1,-7 19 0,5 0 0,-3 7-263,1 7 0,7-4 0,-8 2 0,0 3-346,3 1 0,-5 1 0,8-5 1,-1-7 426,0-5 0,-7-12 0,5-2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4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75 8227,'12'-22'-458,"-4"1"211,-6-1 0,8 12 782,4 10 1,6 10 0,1 14 0,1 3-376,0 2 1,2 9 0,5-1 0,8 4-1285,4 2 1124,-7-9 0,7 17 0,-7-5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4.9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 8126,'0'22'32,"0"-1"1,-2 1 115,-5 0 0,4 9 0,-4 6 0,2 4-270,-2 2 0,4-2 1,-6-2-1,1-3-842,1 3 964,-10 2 0,15-7 0,-8-2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5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8232,'22'0'520,"-1"0"1,4 2-206,4 6 0,4-3 1,11 9-1,2 5-363,5 8 1,4-3 0,11 8 0,-1-3 47,0 0 0,10 9 0,3-4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5.4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262 34 8294,'-10'-12'-397,"-4"5"1,2-3-1,-1 5 397,4 8 0,-6 2 0,6 14 0,-1 8-198,0 4 1,-4 5-1,6 8 1,1 0 306,-2-1 1,-1 8 0,-7 2 0,5 0-351,2 1 0,-7-4 0,5-6 241,0-1 0,-7 1 0,7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5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8294,'2'-12'-363,"6"5"1,-4 4 0,11 6 0,4 4 801,8 7 1,0 8 0,9 5 0,5 4-591,7 3 1,1-5 0,6 5-1,-1 0 151,-6 0 0,8-8 0,-1 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6.0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306 1 8205,'-22'9'17,"-2"6"1,-1 11-1,1 6 66,5 2 1,2 9-1,-3 10 1,4 3-95,1 5 1,1-8 0,-6 0 0,3-5-194,3-4 0,6 4 1,-4-14-825,3 0 1028,1-2 0,-1-11 0,-3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04.64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195 153 6813,'-22'0'2401,"7"0"-2062,1 0 0,9-2 0,-2-5-183,4-8 1,13 3-1,4-2 1,8-1-113,7 3 1,5-7-1,7 6 1,-2-1-65,-3-1 1,-2 11 0,5-4 0,-5 6-27,-3 2 1,-9 2 0,-10 6 0,-2 9 16,-5 9 1,-3 1-1,-4 7 1,-6-3-27,-6-4 0,-13 4 0,-2 1 0,0-1-252,-2 1 0,6-6 1,-4-9-208,5-2 1,7-11 312,10 4 0,12-6 0,21-4 0,3-3 285,-2-2 0,0-8 1,-1 8-1,3 2 304,-2 3 1,-3 2 0,-2 2 203,0 5 0,-10-2 0,-5 10-177,-4 2 0,-16 2 1,-6 3-1,-10-1-256,-5 1 0,5 0 0,-7 0 0,-3 0-337,-2-1 0,-3-6 0,1-3 0,-1-2-249,1-6 0,2-1 0,4-3 0,8 0-523,5 0 1,5-3 0,4-4 347,8-7 1,7-6 0,7-1 601,8-1 0,4-10 0,3-2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6.1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8205,'12'9'68,"0"-4"1,-4 10 0,6 1 260,5 4 0,13 4 0,4 3 1,8 4-761,7 3 0,4 0 431,11 2 0,9-4 0,2-11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6.8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0 8163,'-9'34'-57,"-4"5"1,-6-8 0,2 3-151,3 5 1,6 12-1,-6 4 1,-1 3 73,3 0 0,-5 1 0,8 3 0,-1-1-527,0-3 660,3-19 0,-3 11 0,-2-16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7.0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8298,'12'10'346,"7"-1"1,-2 8-1,10-2-180,9 2 1,8 9 0,6 3-1,6-2-209,0-3 0,9 3 43,0-5 0,1 4 0,9-14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7.4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306 1 8220,'-22'22'0,"0"9"0,0 3 0,0 5 235,1 4 1,-1-2-1,3 15 1,2 0-232,2-1 0,3 3 1,-5 5-1,5-5-287,2-7 1,-4 2-1,4-4 1,0-8-360,1-10 1,-1-9 641,3-7 0,4 4 0,-6-7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7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8262,'22'12'122,"-1"7"0,4-4 1,4 4 85,7 3 1,8-3-1,6-2 1,8-2-426,5 2 1,3 0-1,-1-3 217,0-7 0,10 5 0,3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8.1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414 1 8342,'-10'21'-122,"-2"1"1,-10 2-1,1 5 64,-1 8 0,0 6 0,0 8 0,1 7 336,-1 5 0,0 10 0,0 2 0,0 0-484,1 0 0,-1 2 0,0-9 0,3-8-202,4-4 0,-2-15 1,8-12 407,-4-5 0,-1-12 0,-8-2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8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8128,'22'10'178,"-5"-5"0,2 9 0,8 3-31,4 2 0,8 6 0,12 1 0,9 3-114,10-2 1,5 4-1,8-2 1,-3-2-424,2-3 1,-7-2 0,-3 0 389,-4-1 0,-3 11 0,1 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8.7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371 0 8240,'-15'0'109,"3"3"181,3 4 1,-8 8 0,5 14-1,-3 9-100,1 11 1,-1 6 0,-7 13 0,1 2-114,-1 3 0,2 2 0,3-5 0,3 0-237,-3-7 0,-2 0 1,-1-14-1,3-8-551,3-10 0,7-16-363,-8-8 0,3-14 1074,-3-8 0,6-14 0,9-5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8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65 8240,'7'-21'-321,"3"1"325,2 6 1,2 4 0,8 10 0,2 2 378,5 6 1,5 6 0,10 13-1,-1 4-307,1 3 1,7-5 0,2 8 0,3-1 198,4-2-275,-7 7 0,10-17 0,-7 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9.2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349 20 8269,'-22'-12'164,"8"4"0,1 16 0,1 9-7,0 9 1,-2 15-1,-8 13 1,3 1-289,4 6 0,-4 2 1,2 4-1,-7 4-216,-5 1 0,4-2 1,8-12 346,0-7 0,-16 5 0,8-1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04.7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240 140 8247,'21'-21'-93,"1"-1"1,0 0 0,-3 0 200,-4 1 1,2 6 160,-10 1 0,0 11 0,-7 3 0,0 12 165,0 8 0,-2 11 0,-5 5 1,-8 8-32,-4 7 0,-3-3 1,0 10-1,0 0-135,1-2 0,-1 7 0,0-5 1,0 2-374,1-2 0,-1 3 1,0-10-1,0 0-675,1 2 0,6-10 1,3 1-1,2-13 780,5-6 0,-7-4 0,0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9.3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8908,'22'10'518,"2"2"1,5 10 0,8-1-797,4 1 1,12 10 0,5 2 0,5 2-1138,2 0 1415,-9 0 0,17 8 0,-6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9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0 7904,'-14'13'285,"2"6"0,0 12-163,0 10 1,-1 1 0,-3 18-1,1 5-208,-2 6 1,0 1 0,3-7 0,4 1-249,0-1 0,5-4 334,-9-11 0,9 1 0,-5-17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0.0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8358,'22'3'0,"0"4"82,-1 7 1,11 6-1,7 1 1,9 1 461,10 0 1,5 2-1,2 3 1,3 2-1009,5-2 0,-13 4 464,6-2 0,-16 19 0,4-2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0.3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174 0 8225,'0'22'135,"-7"0"0,-3 2 0,1 3 41,-1 2 1,0 9 0,6 1-1,-6 7-56,-2 5 1,0 0 0,-3-8 0,5-2-394,1-4 0,6 4 1,-6-7-1,1 0-749,1-5 1022,0-15 0,-3 6 0,-2-8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0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8228,'15'7'-231,"2"3"0,5-1 601,4 1 1,15 7 0,3-5-1,14 3-106,12-1 0,-2 1 0,7 4-264,0-4 0,-7 4 0,7-7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0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 8317,'-21'0'137,"1"2"1,3 6 0,5 9 45,3 9 1,-6 3-1,8 12 1,0 8-190,-3 4 0,7-2 1,-4 7-1,5 0-306,2-2 1,0 4-1,0-9 1,0-3 311,0-2 0,9-2 0,4-1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1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8281,'22'21'-34,"-5"1"0,2 0 0,8 2 336,4 5 0,8 5 0,9 10 1,6-1 15,1 1 0,3-8 0,8 0-318,-1 3 0,0-7 0,1-1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7.4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 7143 8197,'-15'0'-848,"1"0"890,9 0 1,-2 0-1,14 0-20,8 0 0,4 0 1,3 0-1,-1-2 1,1-5 1,-7 4-1,-1-6 1,3 1 25,3 1 0,4-3 1,2 6-1,3-6 2,-2-2 0,-3 4 0,-2-4 0,2 0-65,5 0 1,-5 5 0,8-8 0,-3-2 14,0-2 1,10-3 0,-3 1-1,3-1 10,-3 0 0,3-7 0,-8 0 0,3 2 58,5 3 0,-8 2 1,1 1-1,-3-1 120,0 0 0,0 7 0,-7 1 0,-1-3-131,1-2 0,0 4 1,2 1-1,3-3-96,2-3 1,0-1 0,-5-1-1,3 2-60,2 6 1,7-5 0,-5 4 0,1-4 58,-1-3 0,-2 0 1,-5 3-1,3 2 112,2 2 0,3 1 0,-6-6 0,3 4-50,-2 1 0,-1 0 0,1-4 0,2 2-71,-2 3 0,4-1 0,1-7 0,2 1 29,4-1 1,-4 0 0,0 3 0,0 2 10,0 2 1,-5 1 0,5-8-1,0 3 25,-1 4 0,-6-4 0,4 4 0,1-2-30,4 3 0,-4-6 0,-3 6 1,-3-3 43,3 2 1,-2-4 0,7 5 0,0-3 46,0 2 1,-5-4 0,7 4 0,3-2-63,2 3 0,-5-6 0,0 6 1,3-5 14,2-3 1,5-7 0,3 0 0,1 2-11,-1 3 0,-3 2 0,-3 0 1,1-2-67,-1-5 0,1 7 1,-3-2-1,-2 7-79,-3 0 1,-7-2 0,5 0 0,-3 2 34,-4 2 1,-3 8-1,-2-5 1,0 2 182,0 5 0,-1-4 0,1 1-3,0 3 0,0-4-118,-1 1 0,-1-1 1,-3 4-89,-3-2 1,-2-3 0,5 5 0,-2-2 266,2 2 1,2-5 0,3 1 0,0-3 153,-1-5 0,8 5 0,1-3 0,-1 1-187,2 1 1,-7-6 0,5 5-1,-2-6-59,2-2 1,-2 1 0,6-1 0,1 0-103,0 0 1,-5 1 0,7-1-1,1 0-11,-3 0 1,4 0-1,-6 1 1,2-1 59,4 0 0,-4 0 1,0 1-1,0-1-29,0 0 1,-5 0 0,5 3-1,0 2 22,0 2 0,-1 1 0,6-8 0,-3 3-55,3 4 0,-5-4 1,0 7-1,-3-3 32,-4 1 1,4 7 0,-2-6 0,0 1 23,3 0 1,-8 0 0,5-5 0,-2 3 30,2-3 0,-3 5 0,8-3 1,-2-2-12,-6-2 1,6 4-1,-1 1 1,3-3-20,5-2 0,-5 4 1,0 0-1,-3 1-49,-4 2 1,4-8-1,-2 8 1,-2-2 43,-3-1 1,5 8 0,0-7 0,0-1 16,3 3 0,-8-7 0,5 7 1,-5-3-39,-2 0 1,7 1-1,2-5 1,1 2 5,-1 2 0,5 1 0,-4-8 0,2 0 31,5 0 0,-6 1 0,4-1 1,1 0 37,4 0 0,-4 0 0,1 1 1,2-1-13,-2 0 0,0 8 0,4-1 0,1-2 18,-1-2 0,1-3 0,2 0 0,2 0-23,3 1 0,0-1 0,-8 0 0,1 0-19,-1 1 0,8-1 1,0 0-1,-3 0-22,-2 0 1,0 1-1,3-1 1,2 0 7,-3 0 1,-2 1 0,-3-1-1,1 0 21,0 0 0,-1 0 0,-2 1 0,0-1 2,3 0 1,-13 0-1,13 1 1,-3-1-56,0 0 1,3-2 0,-1-3 0,1-2 14,-1 3 1,1 1-1,0 4 1,-1-1 34,1 0 1,-1 0 0,1 0 0,-1 1 24,1-1 0,7-2 1,-1-3-1,-1-2-23,-3 2 1,0 3-1,2 2 1,5-2 72,3-5 0,-8 5 0,3-5 0,-5 5-39,-2 2 0,2 0 0,2 1 1,3-1-46,-3 0 1,6-2 0,-4-3 0,1-2 51,2 2 0,-7 3 0,5 0 1,-5-3 36,-2-2 0,2 0 0,2 8 0,1-1-106,-8 0 0,2 0 0,-7 1 0,8-1-36,7 0 1,-5 0-1,5 0 1,-5 1 40,-3-1 0,1 0 0,-1 0 0,3 1 77,5-1 0,-5-2 1,7-3-1,-2-2 52,0 2 0,7 6 0,-7 4 0,-3 2-86,-2-2 0,5-5 0,2-4 0,0-3-32,1 2 1,4 3-1,-5 2 1,3 0-70,4 1 1,1-1-1,-1-2 1,-4-3 17,-3-2 1,7-3 0,-4 6 0,2-3 38,0 2 0,-2-4 0,4 2 0,-2 0-35,3-3 1,2 8-1,0-5 1,-3 2-66,-2-2 1,0 3 0,8-8 0,-1 2 31,0 6 1,-2-1-1,-2 1 1,-3-6 119,2-2 0,3 8 0,0-3 0,-2 2 84,-3-2 0,-7 5 0,7-8 0,0 3-46,-3 0 1,8 0 0,-7 5 0,2-5 0,0-7 1,-2 4 0,2 1-1,-7 2 159,-5 0 0,-3-3 0,-2 6 1,-5-3 124,-6 2 0,-6 3 0,-3 4 0,1 3 234,0 3 1,-10 7-1,-2-5-1253,0 2-454,-8 3 1,-2 9 0,-15 5 1100,-4 8 0,-12 4 0,-3 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31.6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88 66 8042,'-15'-8'337,"0"1"0,8 0 0,-5 4 428,2-4 0,1 5 650,1-5-502,6-6-33,-8 11-577,10-8 0,3 10 1,4 0-167,8 0 0,4 3 0,3 2 0,0 2-36,-1-2 0,1 4 0,0-1 1,2-4-60,5-1 1,-5-3 0,5 0-1,-2 0-245,2 0 1,-5 0 0,5 0 0,-5 0-24,-2 0 0,0 0 0,0 0 198,-1 0 1,-8 2 0,-4 3 67,1 2 1,-8 3 213,6-3 1,-6-2 405,-2 10 1,-2-1-50,-6 8 1,-4 0 0,-7 0-103,4-1 0,-4-1 0,7-3 0,-3-3-327,1 3 1,7 2-1,-5 3 1,-1-2-263,1-6 1,5 3 0,-5-7-1475,2 2 1,1-5-3561,1 8 5114,6-11 0,-8 6 0,10-10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34.7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132 44 7907,'-10'-12'347,"5"-5"699,-10 10-693,11 0 84,-6 7 0,12 2-208,6 5 0,-6-2 0,8 7 0,-3 0-111,0 0 0,3 1 0,-5 3 1,4-1 34,4 2 1,-6 2 0,5 3 0,0 0-58,0 0 0,-7 7 1,5 0-1,-1 0-141,6 2 0,-3 1 1,2 6-1,1-1-4,-3 1 0,7 3 1,-4 3-1,2 0 10,-3-1 0,6 1 0,-6-1 0,6 1 2,1-1 0,-1 1 1,-3-3-1,-3-5 39,3-7 0,0 3 0,-2-3 1,-6-3 6,1-1 0,-5-4 0,7 1 210,-2 0 0,-1 0 0,-4 0-192,2-1 1,8-6 0,-8-1 0,0 1-29,3-3 0,-5 7 1,7-4-1,0 4-111,0 3 0,-7-7 0,5-1 0,-3 3 94,0 2 0,8 3 0,-8 0 1,0 0 33,3-1 1,-8 1-1,8-2 1,-3-4-46,1-1 0,-1 0-321,-7 6 238,9 1 1,-4-3-1,7-2 117,-2-2 1,0-3 0,-5 5 0,2-3 152,-2 3 1,4 3-1,-1 2 13,-4-1 0,1 1 0,0 0-133,2 0 0,3-1 0,-5 1-82,2 0 1,0-8 0,-4-1-133,4-4 1,-2 8 178,10-2 0,-8 2 0,5 0 0,-2-3 2,-6 3 0,6-5 1,0 3 16,2 2 0,2 2 1,6 3-55,-6-1 0,-2-6 0,-7 0 15,2 1 0,8-3 0,-5-1 114,2-3 1,-7 8-1,4-5 75,1 0 0,-5 8 1,7-6-121,-2 6 0,-1-1 0,-4-2 0,2-2-30,-2 1 1,5-3-1,-3 1 1,0 1 46,3-3 1,-5 5 0,7-8 0,-2 3 147,-6 5 0,1-5 1,0 3 262,2 2 1,8 2-1,-8 3-238,-2 0 0,5 0 0,-1-1-179,3 1 0,-4 0-297,6 0 0,-9-8 0,5-2-556,-1-2 1,-6 0-1150,4-3 1939,-4-5 0,-13-2 0,-2-12 0</inkml:trace>
  <inkml:trace contextRef="#ctx0" brushRef="#br0" timeOffset="973">88 44 7841,'-15'-7'1533,"1"0"-1128,9-1 0,-7 8-165,5 0 0,4 3 0,-4 4 61,5 8 1,2-3 0,-3 2 0,-2 3-47,-2 3 1,0 1 0,7 3-1,0 3-182,0 2 0,0 0 1,0-5-1,0 3-82,0 2 0,0 0 0,0-7 19,0 0-499,0-1 486,0 1 1,0-12 0,0-10-23,0-12 1,0-8 0,0-1 0,0-1-22,0 0 0,0-2 0,0-3 0,0-2 38,0 3 1,0 1 0,0 4-1,0-1 42,0 0 0,0 0 1,2 3-1,3 2 205,2 2 1,1 1 382,-8-8 0,9 3-90,6 4 0,4 6 0,3 9-92,0 0 0,0 2 0,-1 3 0,1 5 160,0 2 1,7-5-1,0 5 1,0 0-329,2 0 0,-4-7 0,7 2 0,-3-4-818,-4-3 0,-3 7 0,-2 0 0,0-2-304,-1-2 1,-6-3 0,-3-3 849,-2-4 0,7-5 0,-5-10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05.2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240 153 8259,'-15'0'-449,"3"-3"1135,3-4 1,-1 5 0,5-8-105,-2 0 0,2 5 0,12-9-376,8-3 1,4 5 0,5 0 0,5 0 41,8 0 0,-4 0 0,1-3 0,0 8-47,0 4 0,-7 3 0,2 0 0,-8 5-214,-6 10 1,-5-1-1,-10 15 1,0-2 102,0 2 0,-10 2 0,-5 8 1,-6-5-545,-8-3 0,4 6 1,-4-8-1,5-3-457,2-1 1,1-4 462,-1 1 0,12-10 0,10-5 301,12-4 0,8-10 1,1-3-1,1 0 414,0 1 0,-7 1 0,-1 8 440,3 0 0,-5 3 1,0 4 13,-2 8 1,-5 4 0,-13 3 0,-8-1-292,-11 1 1,0 0 0,-9 0 0,-3 0-267,-2-1 0,-2-6 1,-1-3-1,3-2-219,5-6 0,-3-1 0,10-6 0,2-4-1126,3-7 0,12-8 1,5-5 1180,4-2 0,3-9 0,0 4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0:25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9172,'21'0'250,"4"0"0,1 0 0,6 0-432,2 0 1,9 0-1,8 0 1,-3 0 181,-2 0 0,8 0 0,1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0:25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1 298 8438,'9'12'1533,"-4"-2"1,10-10-1423,2 0 1,-5-8 0,2-1 0,1-3-412,-3-5 1,7-3-1,-7-2 1,3 1-183,-1-1 0,-9-7 0,2 0 0,-2 2 138,2 3 1,-4 10 0,4-1-1,-7 0 522,-7 3 0,2 0 1,-9 7 216,-3-2 0,-3 10 1,-2 11 166,1 5 0,6 11 0,3 1 0,0 0-67,0 1 0,7 4 1,-2-4-1,4-1-269,3 1 0,0-1 0,3-4 0,4 2-214,8-3 1,4-9-1,5-5 1,3-2-759,2-5 0,9-3 0,-1-4 0,4-5-88,2-8 0,-6-7 0,-1-4 0,3-6 418,2-2 1,-7 5-1,-5-5 1,-5 1 609,-2-1 0,-8 7 1,-2-2-1,-2 5 270,-5 2 1,-12 8 0,-8 1 0,-4 4 289,-3 4 1,-7 5 0,-2 7 0,-1 8 403,1 4 1,-6 3 0,8 2 0,3 3-752,1 2 1,6 0-1,2-8 1,5 1-856,2 0 0,3 0 0,7 0-135,0-1 1,10-9-1,4-4 1,6-6 74,1-2 1,9-2 0,1-6 0,0-6 278,1-5 1,-1-3-1,-4 2 1,2 4 466,-2 1 1,-10 10-1,-3-2 1,3 4 134,2 3 1,3 0-1,-3 3-317,-4 4 0,2 0 0,-7 13 1,-1 4-429,1 0 1,4 0-1,-6-2 1,-1 0-1274,3 0 0,-8-1 1645,5 1 0,5 0 0,1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0:25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0 262 9295,'15'-10'740,"0"-4"0,-1 1 0,10-1 0,5-1-240,8 3 0,11-7 0,5 4 0,3-4-529,4-3 1,3 0-1,0 1 1,-5 1-1121,-7 6 1149,-15 4 0,5 0 0,-7-2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0:25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7802,'7'-22'103,"1"1"1,-1-1 2148,-7 0-1809,0 10 1,0 12-1,-2 15 1,-3 6-42,-3 8 1,1 3 0,7 7-1,0-3-383,0 3 1,7-1 0,3 1-1,2-5-119,5-3 1,-5-4-1,3-10 1,2-5-303,2-2 0,3-3 1,0-10-1,-1-4-223,1-7 1,0-13 0,0-4 0,-3-3 196,-4-5 0,2-2 0,-8-3 0,1 1 351,0-1 0,-1 3 0,-4 2 1,2 6 424,-2 1 0,-2 3 66,-3 7 1,0 13 0,0 9 0,0 12 481,0 7 1,0 10-1,0 3 1,0 1-353,0 6 0,0-5 0,2 0 0,3-3-526,2-4 0,3 4 0,-5-2 1,4-2-438,3-3 1,-4-9-1,6-3-1315,3-2 1,-5-3 1733,3-7 0,-1 0 0,8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0:25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1 368 8113,'0'22'-310,"0"0"924,0 0 0,0-8 0,0 1 62,0 2 0,0-5-83,0 2 0,0-11-450,0-3 1,0-10 0,0-14 0,0-3-447,0-2 0,2-10 0,3 5 0,2-2-334,-2 0 1,0 0 0,0-6 0,2 4-189,-2 1 0,4 11 1,1-3 824,2 5 0,3 4 0,6 6 0,-1 6 0,-6 16 0,-6 6 0,4 6 0,0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0:25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1 345 8042,'12'33'0,"-2"-4"-148,-1-4 0,-6-4 0,4 1 0,-2 0-288,2 0 1,-2-3 772,9-4 0,-1-8 1,3-12-1,-1-5-108,2-2 1,-5-9-1,3-11 1,1 1-91,4-1 0,-6-7 0,1 6 0,2-4-35,2 1 1,-4 0 0,-1-8 0,1 3-99,-3 5 1,-3 4 0,-6 10 0,2 1 312,2-1 1,-2 10-1,-12 7 204,-8 10 1,-4 9-1,-3 15 1,0 8 121,0 4 1,1 2-1,1 1 1,3-1-186,3 1 1,9-8-1,-2-2 1,4 0-369,3 0 1,10-7-1,4 2 1,8-5-609,7-2 1,5-10 0,12-5 0,5-5-1257,7-2 1,-5-9-1,0-3 1772,1-1 0,-8-16 0,7 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0:25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61 153 7989,'-22'0'1115,"1"0"1,8 3 0,9 1-857,8 4 0,11-1 0,14-10 1,7-4 17,5-7 0,5 2 1,3-3-1,2 1-819,-3 1 0,-2-6 0,-3 7 542,1 0 0,0-17 0,-1 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1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1 9716,'0'21'304,"0"1"1,0 0 0,0 0-1,0 2-58,0 5 0,0 2 0,0 8 0,0-3-17,0 3 0,0 2 0,-2 3 0,-3 2-46,-2 5 1,0-3 0,7 10 0,0 2-152,0 3 1,-8 5 0,1 2 0,2 3-94,3-3 1,-1-5 0,-1-7 0,-4-4 86,3-1 1,3-7-1,2 2 1,0-7 20,0-4 1,0-8 0,0 5 0,0-3 75,0-4 1,-7 4 0,0 1 0,2 1-95,2 6 1,3 2 0,0 3-1,0-1-116,0 1 1,0 2-1,0 2 1,-2 3 37,-5-2 0,4-3 0,-4-3 1,4 1-20,3-1 0,0-2 1,-2-2-1,-3-5 53,-2-3 0,0 1 1,7-6 134,0 3 0,0 0 0,0-7 0,0 0-45,0 0 0,0-8 1,0 1-1,0 2-19,0 2 0,2 5 1,3 3-1,2 2-25,-2-2 1,-3 4-1,-2 1 1,0 1-66,0 6 1,0 0 0,0 0-1,0-3 24,0 3 1,0-6-1,0 4 1,0-1 92,0-2 0,0 5 0,0-10 0,0 0-33,0 2 0,0-7 1,0 5-1,0-2-17,0 2 1,0-5 0,0 5 0,0-5-2,0-2 0,0 0 1,0 0-1,0 2-6,0 5 1,-2 2 0,-3 6-1,-2-6-25,2 1 1,3-6 0,2 8 0,0 0-12,0 0 1,0-5 0,0 5-1,0 0 3,0 0 1,0-5 0,0 4-1,0 1 89,0 0 1,0-5 0,0 5 0,0-2-51,0-6 0,0 1 0,0-1 0,0 6 16,0 2 1,0-8-1,0 3 1,0-2-16,0 2 0,0-5 1,0 8-1,0-3 140,0 0 1,-3 2 0,-2-4-1,-2 4-45,2 3 1,3-7 0,2 4 0,0-2-89,0 0 0,0 3 0,0-6 1,0 3-209,0-2 0,0-3 0,0-2 1,0 0 68,0 0 0,0-1 0,0 1 0,0 0 111,0 0 0,-2-1 0,-3 1 0,-3 0 92,4 0 0,1 0 0,3-1 0,0 4-69,0 4 0,0-5 0,0 5 0,0-5-37,0-2 1,0 2-1,0 3 1,-2 2-30,-6-3 1,6 6-1,-5-3 1,4 0 63,3 2 0,0-7 1,0 5-1,0-2 60,0 2 0,0-5 0,0 5 0,0-2-152,0 2 1,0-5-1,-2 5 1,-3-5 20,-2-2 1,0 0-1,7 0 1,0-1-3,0 1 0,0 2 0,0 3 0,0 2 73,0-2 1,0-3 0,-3 0 40,-4 5 1,5-5 0,-6 5-33,6-4 0,2-1 0,0 2 1,0 3-203,0-2 1,0-10 0,0-2-1,0 1 102,0 4 1,0 2 0,0-1 66,0 1 1,0 0 0,0 0 24,0-1 0,0 1 1,0 0-1,0 0 54,0 0 1,0-1 0,0 1 0,0 0-29,0 0 1,0-1-1,0 1 1,0 2 133,0 5 1,0-4-1,0 4 1,0-3-256,0 3 0,0-4 1,0 4-1,0-5-13,0-2 0,0-1 0,0 1 0,0 0 52,0 0 0,0-1 0,0 1 0,0 0 101,0 0 1,0 0 0,-3-1 0,-1 1-2,-4 0 1,1 0 0,5-1 0,-3 1 6,-2 0 1,-1 2-1,8 3 1,0 4-101,0 3 0,-2-7 1,-3 4-1,-2-2 54,2 0 0,2 3 0,3-6 0,0 3 53,0-2 1,0-3 0,0-2 0,0 2 67,0 5 0,0-5 0,0 5 0,0-4 26,0-4 0,-7 1 1,0 0-1,2 0-280,3-1 0,-6 1 0,1 0 0,2 0-766,3 0 1,-5-1-750,-1 1 1,1-12 213,7-10 0,0-20 1395,0-16 0,10-24 0,2-8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21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502 393 7523,'-22'0'-294,"0"0"0,0 0 0,0-3 0,1-2 472,-1-2 1,5 0 0,-2 7-139,-6 0 1,-1-2 0,4-3-1,0-3 62,0 4 1,1 1 0,-1 3 13,0 0 0,0-7 1,1 0-50,-1 2 1,7 2 0,1 3 170,-3 0 0,5 0 331,-3 0 99,10 0-437,-4 0 1,11 0-121,5 0 0,6 0 0,8 0 69,1 0 1,0 0 0,2 0-68,5 0 0,-5 0 0,8 0 0,-3 3-54,0 4 1,10-4-1,-3 4 1,5-5-20,2-2 1,1 0 0,0 0 0,2 0 47,4 0 0,-1 0 1,6 0-1,-1 0-65,-6 0 1,-2 0 0,-2 0 0,-1 0-13,1 0 0,-1 0 0,1 0 0,-1 0 28,1 0 1,-3-7 0,-2 0-1,-5 2 77,-3 2 1,1 3 0,-3 0 0,4-2 23,1-5 1,0 4 0,-7-4-1,2 5-95,-3 2 0,6 0 0,-3 0 1,0-3-90,2-4 1,-4 5-1,7-6 1,-3 6 20,-4 2 0,4 0 0,-2 0 1,1 0-24,1 0 0,-7 0 0,8 0 0,-3 0 58,0 0 1,2 0-1,-4 0 1,2 0 52,-3 0 1,-1 0 0,-4 0-1,4 0-30,4 0 1,-5 0 0,5 0 0,-3 0-8,3 0 1,-2 0-1,7 0 1,0 0 13,0 0 1,-5 0 0,5 0 0,0 0-31,-1 0 0,1 0 0,5 0 0,-3 0 15,3 0 1,-5 0-1,2 0 1,3 0 36,2 0 1,0 0 0,-2 0 0,-3 0-24,3 0 1,2 0 0,0 0 0,-2 0-22,-3 0 0,-7 0 1,7 0-1,1 0 6,-3 0 1,4 0-1,-6 0 1,-1 0 51,1 0 1,4 7 0,-5 0 0,1-2-6,-1-2 1,1-3 0,-3 2 0,5 3-19,0 2 0,4 0 0,-6-7 0,-1 0-37,1 0 0,4 0 0,-5 0 0,1 0-59,-1 0 0,6 0 1,-6 3-1,1 2 117,-1 2 0,5 0 1,-4-7-1,2 0-108,4 0 1,1 0 0,0 0 0,-5 0-35,-3 0 1,8 0 0,-3 0 0,3 0 41,-3 0 0,5 0 0,-4 0 0,4-2 8,2-5 0,1 4 0,-3-4 0,-2 4 69,-3 3 1,0-7 0,8 0 0,-1 2 11,1 3 0,-8-1 1,0-2-1,1-2-35,-3 2 1,12 3 0,-8 2 0,1 0-33,2 0 0,-2-3 1,2-1-1,-2-4-32,-1 4 0,8 1 0,-9 1 1,4-3 21,2-2 0,-1-1 0,-4 8 0,-1 0 96,1 0 1,1-2 0,2-3 0,0-2-59,5 2 1,-5 3-1,-4-1 1,1-2-16,3-2 0,10 0 0,0 4 0,-3-1-25,-2-4 1,-2 1-1,0 5 1,-1-3 9,1-3 1,-1 1 0,1 5 0,-1-3 2,1-2 1,-1-1 0,1 8 0,0-2-1,-1-5 1,1 4 0,-1-4 0,1 5 1,-1 2 1,1 0-1,-3-3 1,-2-2-8,-3-2 1,0 0 0,5 7 0,-2 0 2,-3 0 1,-7 0 0,8 0-1,-1-3 10,-2-4 0,5 5 0,-8-5 1,1 4-19,-1 3 1,8 0 0,-5 0 0,2 0-4,0 0 0,-9 0 0,4-2 0,1-3 10,4-2 0,-5-1 1,1 8-1,-3 0 40,0 0 1,7-2 0,-4-3 0,-1-2-16,1 2 1,4 3 0,-5 2 0,1 0 6,-1 0 1,6-8 0,-8 1-1,0 2 29,2 3 1,3 2 0,7 0 0,-2 0-67,-3 0 0,-2 0 0,5 0 0,-3 0-19,3 0 0,2 0 0,2 0 1,1 0 63,0 0 0,-1 0 0,1 0 0,-1 0-9,1 0 1,-1 0-1,3 0 1,0 0 12,-2 0 0,4 0 0,-12 0 0,6 0-25,1 0 0,-2 0 0,-2 2 1,-3 3-6,3 2 1,-5 1 0,2-8 0,3 0 23,2 0 1,-5 0 0,-2 0-1,0 0-51,0 0 1,-5 0 0,5 0 0,-3 0-10,-4 0 1,4 0 0,1 0-1,-1 0-18,1 0 1,-1 0-1,-4 0 1,4 0-16,3 0 0,-7 0 0,4 0 0,-2 0 31,0 0 0,8 0 0,-6 0 1,0 0 21,1 0 0,-1 0 1,-4 0-1,4 0-27,3 0 0,-5 0 0,5 0 0,-2 0 35,-6 0 1,6 0-1,-1 0 1,1 0 1,-1 0 0,5 7 1,-4 0-1,-1-2-2,1-3 1,6-2 0,-4 0-1,3 3 16,-1 4 0,-7-5 0,7 6 0,1-6 4,-4-2 0,6 7 0,-7 1 0,2-4-32,4-1 0,3-1 0,3 3 0,-1 2 11,1-2 0,-8-2 0,3-3 1,5 0 58,4 0 1,3 0 0,-10 0 0,-2 2-4,-3 5 0,5-4 0,5 4 0,-5-5-51,0-2 1,-2 0-1,0 3 1,-3 2-17,3 2 0,-5 0 1,-1-7-1,1 0-1,0 0 0,0 7 0,2 1 1,-4-3-11,-1-3 0,-7-2 0,8 0 1,-3 0-21,0 0 0,0 7 0,-7 1 0,0-4 7,-1-1 0,1-3 1,0 0-1,0 0-28,-1 0 1,1 0 0,0 0 0,0 0-3,0 0 1,-1 0-1,1 0 18,0 0 0,0 7 0,-1 0 0,1-2 33,0-2 1,0-3 0,0 0 0,-1 0-12,1 0 1,0 0 0,0 0 0,-1 0 42,1 0 1,0 0-1,2 0 1,3 0 3,2 0 0,0 7 0,-5 0 1,3-2-15,2-3 0,7-2 0,-5 0 0,3 0-3,5 0 0,2 0 0,3 0 0,-1 0 20,1 0 0,7 0 0,2 0 1,3 0 77,4 0 1,3 0 0,2 0-1,1 0-1,-1 0 1,8 0 0,-1 0 0,-2 0 27,-2 0 0,-10 0 0,3 0 1,2 0 20,-1 0 1,6 0 0,-17 0 0,0 0-156,2 0 0,-7 0 0,5 0 0,-8 0-143,-6 0 0,1 0 0,-9 0-2508,-2 0 975,-3 0 1679,-12 0 0,-2-9 0,-10-3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3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1 8271,'-10'22'178,"1"0"1,-8-1-1,5 4 157,2 4 1,0-5 0,5 7-1,-2-2-99,2 0 0,3 3 1,2-6-1,0 3-476,0-2 0,0-3 0,0-2-1835,0 0 308,0 0 1767,0-10 0,-10-3 0,-2-9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21.0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76 8286,'-7'-15'77,"-1"1"0,-6 6 432,7-6 1,-8 7-235,8-8 0,0 13 0,7 2-45,0 12 0,0 10 1,0 4-1,0 6-70,0 2 1,0 2-1,0 7 1,0 3-58,0 5 0,0-5 1,0 7-1,0-2-129,0 0 1,0 5 0,0-10 0,0-8 54,0-4 0,0 2 0,2-6-39,5-4 0,3-9 0,7-5 0,-3-2-19,3-5 0,5-3 0,5-2 0,2 0 35,-3 0 1,8-7 0,3 0 0,1-1 37,-1-1 1,4 6-1,-5-6 1,8 1 20,6 1 1,-1 0-1,6 7 1,-1-3 73,-6-4 0,0 5 0,1-6 0,-1 6-182,-7 2 1,1 0-1,-13 0 1,-3 0-587,-2 0 1,-9 0-1832,-1 0 2460,-9 0 0,-5 10 0,-12 2 0</inkml:trace>
  <inkml:trace contextRef="#ctx0" brushRef="#br0" timeOffset="368">763 424 8103,'-12'0'1388,"2"10"0,12 2-1099,6 0 0,4 7 1,12-7-1,3 3-150,2 0 0,9-8 0,-4 5 0,3 0-183,-1 0 0,-7 0 0,5 5 0,0-5-51,0-2 0,-8 7 0,3-5 0,-7 2 49,-8 1 0,-1-1 1,-9 8-1,4 0 58,-3 0 0,-3 0 0,-2-1 0,-2 1 213,-6 0 0,3 0 0,-9-1 0,-1 1-75,3 0 0,-7 0 0,7 0 0,-3-1-622,1 1 1,-1 0 0,-4 0-42,4-1 1,3-6-1,7-1-421,-2 3 934,0-7 0,7 9 0,0-6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3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8214,'0'-13'1489,"10"6"1,4 14-829,5 8 1,3 4 0,2 3-1,3 2-2,2 5 0,10-4 1,-3 6-1,5-2-628,3 0 0,-8 3 1,-2-6-1,0 3-455,0-2 0,-8-10 0,3-5 0,-7 0-474,-7 0 898,4-7 0,-7 14 0,10-7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4.0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1 8223,'-22'22'51,"8"-8"1,-1 1 0,1 2 265,2 2 0,-5 12 0,7 6 1,0 4-143,1 2 1,-6 1 0,5 0-1,1 1-439,-1 6 1,3-14 0,7 1-1485,0-4 1748,0-10 0,-10-2 0,-2-12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4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8201,'3'15'218,"4"-1"300,8 3 0,4 3 0,3 1 0,2 1 66,5 0 1,5 7 0,7 0 0,0 0-537,3 3 0,-8-8 0,10 2 0,-7-6-253,-1-6 1,-4-2 204,3 3 0,-1 4 0,7-7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4.9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0 8270,'-10'15'0,"-2"-1"254,0 3 0,0 2 1,7 6-1,-2 4-26,2 7 0,-5-2 0,3 2 0,2 3-216,3 2 0,-5 0 0,-1-2 1,3-3-376,3 3 0,2-8 1,0-2-1,0-4-1431,0-4 1794,0-9 0,-10 8 0,-2-8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5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8528,'10'-12'876,"-5"2"1,9 10 0,5 0-272,8 0 1,0 3-1,9 4 1,3 5-305,2 0 0,10 7 0,-1-4 0,-1 4-286,-3 3 1,0 0-16,5 0 0,-5 9 0,7 3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5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131 122 8031,'0'-22'0,"0"0"-122,0 0 1,0 1 2324,0-1-1857,0 10 0,0 29 0,-2 19-170,-6 7 0,6 3 1,-5-2-1,4 2-314,3 5 0,-2 2 1,-3 8-1,-2-6-496,2-2 0,-5-2 0,3-7 0,0-3-244,-3-5 0,5-7 878,-9-14 0,-1-6 0,-7-9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5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9220,'19'3'550,"-4"4"1,12 0 0,-3 13-1,7 4-325,8 0 1,4 3 0,8-1 0,5 6-847,0 1 0,6-6 621,-3 2 0,3 5 0,4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6.2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 8077,'-7'14'0,"-3"1"119,-2 2 1,5 4 0,-5 6 206,2 2 0,-4 10 0,6-3 1,1 5-176,-3 3 1,8-1 0,-5 3 0,4 3-560,3 1 0,0-1 0,0-10-438,0-3 0,0-10 846,0 4 0,-9-26 0,-4-6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6.4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8077,'15'0'0,"-1"0"492,3 0 0,-5 2 1,3 3 0,2 2 0,9 10 0,3-2 1,0 4-140,3 3 1,2 7-1,9 2 1,1 1-570,-1-1 0,1 6 0,0-8 215,-1-3 0,1-2 0,-1-2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6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1 8223,'-7'41'-116,"-3"0"0,1 0-309,-1 5 0,-5 3 0,6-3 0,-1 2 456,0 3 1,-4 7-1,4-7 1,1-5-371,-1-8 339,3-6 0,-3-10 0,-2-1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23.006"/>
    </inkml:context>
    <inkml:brush xml:id="br0">
      <inkml:brushProperty name="width" value="0.08" units="cm"/>
      <inkml:brushProperty name="height" value="0.08" units="cm"/>
      <inkml:brushProperty name="color" value="#E71224"/>
    </inkml:brush>
    <inkml:brush xml:id="br1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238 884 8436,'0'-14'526,"0"-1"0,0 8 0,0-8-125,0-2 0,9 5 0,6 0-145,4 3 0,10 1 0,0 6 1,0-3-44,3-2 0,-8-1 0,5 8 0,-2 0-127,2 0 0,-8 3 1,4 2-1,-8 4-46,0 4 1,-8 1 0,-2 8 0,-4 2-127,-3 5 1,-3-2 0,-4 9-1,-7 3-193,-6 2 1,-1 0 0,-4-2-1,-1-5-198,-3-3 1,2-2 0,10-7 0,3 0-183,-3-1 712,7-9 1,3-4 0,14-13-1,8-5 34,4-2 1,3 5 0,-1-5 0,4 2-124,4 5 0,-3 3 0,8 2 0,0 0-1571,0 0 1607,-7 0 0,14-10 0,-7-2 0</inkml:trace>
  <inkml:trace contextRef="#ctx0" brushRef="#br1" timeOffset="422">869 1080 8428,'10'-12'1675,"4"5"-1532,6 4 0,2 3 0,2 0 0,2 0-364,3 0 1,10 0-1,-5 0 1,2 0-260,1 0 0,-11 0 1,3-2-1,-5-3 480,-2-2 0,-10-10 0,-2 5 0</inkml:trace>
  <inkml:trace contextRef="#ctx0" brushRef="#br1" timeOffset="466">1043 797 8569,'-12'2'797,"5"6"1,5 4-1,2 10 1,0 2-538,0 5 1,2-5-1,3 7 1,5-2-285,2 1 1,-5 6-1,7-7 1,1 0-681,-3 2 0,7-6 0,-7 4 1,3-5 703,0-2 0,-1-10 0,8-3 0</inkml:trace>
  <inkml:trace contextRef="#ctx0" brushRef="#br1" timeOffset="633">1457 710 8236,'0'14'17,"3"1"554,4 2 1,-5-5 0,5 3 0,-2 1-210,3 4 0,-6 9 0,8 0 0,-1-3-533,6-1 1,-3-1 0,3 2-1,-1 4-495,-2-4 666,7 8 0,-6-10 0,8 8 0</inkml:trace>
  <inkml:trace contextRef="#ctx0" brushRef="#br1" timeOffset="833">1718 971 8236,'15'0'-136,"-1"0"265,3 0 1,3 0 0,2 0 464,-1 0 0,1 0 1,0 0-656,0 0 0,-1 0 0,1 0 1,0 0-546,0 0 606,0 0 0,-1 0 0,1 0 0</inkml:trace>
  <inkml:trace contextRef="#ctx0" brushRef="#br1" timeOffset="1034">1871 710 7890,'0'22'-134,"0"-1"1,0 1 0,0 0 552,0 0 0,0 0 0,0-1 0,2 1 187,6 0 1,-6 7 0,8 0 0,-3-2-468,0-3 1,3 0 0,-5 3-1,4 4-1063,3 3 1,-7-7 923,3 2 0,4-5 0,0-2 0</inkml:trace>
  <inkml:trace contextRef="#ctx0" brushRef="#br1" timeOffset="1965">2285 732 7073,'-20'-10'1021,"6"-4"0,4 1 1,13-1-852,4-3 1,2 5 0,8 0 0,0 0 5,8 0 0,-4 4 0,8-4 0,-4 3-118,-4 4 0,1 2 0,0 3 0,0 0-193,-1 0 1,1 3 0,-2 4-1,-6 7 15,-7 6 0,-4 2 0,-3-1 0,0 1-51,0 0 1,-3 0 0,-4-3 0,-7-2-192,-6-2 1,-2-1-1,1 5-1155,-1-4 833,10 4 0,4-9 658,16 4 1,4-4 0,10-10 0,-1 0 189,1 0 0,0 7 0,0 3 1,0 0 183,-1-1 1,-1 8 0,-6-2 449,-7 4 0,-4 3 1,-6 0-313,-4 0 0,-5-8 0,-12 1 0,-3-1-454,-2-2 0,-9 5 1,1-10-1,-4-2-938,-2-2 0,6 4 906,1 0 0,0 0 0,-8-7 0</inkml:trace>
  <inkml:trace contextRef="#ctx0" brushRef="#br1" timeOffset="2349">129 601 8481,'0'-22'-154,"0"8"0,0-1 694,0-2 1,0 5 594,0-2-920,0-1 1,-7 13 0,-3 9 0,-2 12 10,-5 10 0,5 8 0,-3 11 0,1 5 6,2 3 1,-1 4 0,9 11 0,-4 4-95,4 2 1,11 3 0,7 7 0,11 0-493,11 0 0,3-12 0,19-9 0,5-16-3146,7-11 3294,7-7 0,20-11 1,-48-10-1,1 0 1</inkml:trace>
  <inkml:trace contextRef="#ctx0" brushRef="#br1" timeOffset="2752">2873 449 8229,'21'2'0,"1"5"29,0 8 1,7 4 0,0 3 0,0 2 305,2 5 1,-4 5-1,7 10 1,-3 2 142,-4 4 0,-5-1 0,-5 6 0,-5 1-249,-2 0 1,-6-5-1,-11 7 1,-7 2-221,-6 3 0,-11-7 1,-5-6-1,-6-4-234,-1-2 0,-1 2 0,1 0 225,-1-3 0,1 6 0,-1-15 0</inkml:trace>
  <inkml:trace contextRef="#ctx0" brushRef="#br1" timeOffset="3134">3809 100 8167,'12'-22'0,"-5"1"-524,-4-1 1,-1 7 1762,5 1-692,-4 9 1,4 12 0,-12 17-1,-4 8-77,-3 7 1,-1 9-1,-4 5 1,3 3-111,-3 4 0,0 11 0,0 4 0,3 2-193,-3 5 0,-3 3 1,-1 2-1,-4 3-107,-4 4 1,5 3 0,10-46 0,-1-1 0,-9 42-583,2-9 0,3-1 1,2-12-1,2-7-1102,-2-10 1,8-17 1623,1-7 0,6-24 0,2-7 0</inkml:trace>
  <inkml:trace contextRef="#ctx0" brushRef="#br1" timeOffset="4063">3874 775 8398,'0'-14'661,"0"-1"1,3 8-585,4-8 1,-2 3 0,7-5-128,-2 3 0,7 7 0,-3-5-143,5 2 0,-4 3 0,-1 9 461,3 5 0,-7-2 0,0 10 0,-3 2 57,0 2 1,1 3 0,-11-1 0,-4 1-187,-8 0 1,-4 0 0,0 0-1,2-1-260,2 1 1,1-3-1,-6-2-1317,6-2 803,-6-1 1,28-1 0,-1-6 693,10-5 0,5-2 0,-1 0 0,1 0 465,0 0 1,-8 8 0,1 1-155,2 3 0,0 3 0,-3 7 0,-6-1 135,-6 1 0,-4 0 1,-6 0-1,-6-1-221,-5 1 0,-6 0 0,-1-3 1,-3-2-600,2-2 1,-4-3 0,2 2 0,0-4-1499,-3 0 1,8-8 1812,-5 5 0,5-14 0,2-5 0</inkml:trace>
  <inkml:trace contextRef="#ctx0" brushRef="#br1" timeOffset="4175">4332 1015 8621,'-12'-10'1440,"2"8"1,20-15 0,6 10-1283,11 2 0,0 2 0,7 3 0,-1 0-657,1 0 0,3 0 1,4 0 498,-5 0 0,15 0 0,-5 0 0</inkml:trace>
  <inkml:trace contextRef="#ctx0" brushRef="#br1" timeOffset="4233">4854 819 8310,'-24'0'81,"-5"0"1,5-7-1,-5-1 1,2 3 418,-2 3 0,5 2 0,-8 0 0,1 0-638,-5 0 1,2 0-1,0 0 138,3 0 0,-8 10 0,5 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7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8052,'19'3'394,"-4"4"0,4-4 0,-2 6 1,7 1 4,5 4 0,10 6 0,0 2 1,7-3-708,5-5 1,7 6 0,-8-6-1,-1 3 308,-3-2 0,7 4 0,3-7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7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1 7981,'-10'22'0,"5"-8"0,-7 1 0,0 4 383,0 8 0,4-3 0,-4 7 0,0 1-146,0 4 1,7 5 0,-4 0-1,1-2-404,1-3 0,0-2 0,7 2 0,0-6-340,0-6 0,0-3 507,0 1 0,-10-10 0,-2-2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7.8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7981,'15'0'381,"-1"0"1,3 3 0,10 4 230,2 8 0,3 4 0,-3 5 0,9 3-407,11 2 0,-1 2 1,8-4-1,-3 2-1659,-5-3 1,6-4 1453,-4-7 0,11 14 0,-5-5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8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1 8273,'-22'21'0,"3"4"75,5 4 0,-6-3 0,6 10 0,-3 6-142,2 6 1,-4-2 0,7 7 0,0-2-154,4 0 1,-1 0-1,1-8 1,4-2-368,1-4 1,-4-6 586,0-9 0,-10-10 0,5-2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8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8091,'7'22'0,"3"0"159,2 0 1,-2-1 0,9 4-1,8 1 421,4 3 1,8 8-1,9-8 1,6-3-703,1-2 1,3-2 0,5 0-1,-2-3 122,-3-4 0,-10 4 0,6-7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8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0 8281,'-21'22'0,"1"0"126,6 0 0,-3 2 0,7 5 0,-2 10-87,-5 9 1,5-2-1,-2 7 1,-1 0-85,3 6 0,-5-4 1,7 1-1,1-3-540,-1-5 1,3-4 584,7-8 0,-10-14 0,-2-12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9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9073,'12'22'570,"10"0"1,0 2 0,12 5-511,7 8 1,2-4 0,3 1 0,5 0-1676,7 0 1615,-5-7 0,20 14 0,-5-7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9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218 1 8078,'-2'14'95,"-3"1"1,-2 2 441,2 2 1,-5 5 0,1 5-1,-3 8-236,-5 4 0,4 5 1,1 2-1,0 5-333,0 3 0,5-5 0,-5 4 1,2-1-476,5-6 0,-4-12 1,1-7-1,1-7-1395,-3-7 1902,8-6 0,-17-9 0,7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39.7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11218,'24'22'0,"3"2"462,2 5 0,7-5 0,-5 8 1,6-3-494,9 0 1,-3 2 0,8-4 0,-5 2-1859,-2-3 1889,-1-11 0,1 4 0,-1-7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0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261 1 8118,'-21'24'195,"-1"2"0,0 6 18,0 2 0,3 2 0,2 8 1,2-1-383,-1 1 0,3-1 1,-1 1-1,-1-3-344,3-5 1,0-7 0,7-12 512,-2-2 0,-10-10 0,5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32.5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371 371 8259,'15'-22'-32,"-3"1"0,0 1 171,0 6 1,-7-6 2012,2 6-1947,-5 4 1,-11 5-1,-6 17 1,-4 13-330,-3 6 0,-7 13 0,-2 9 1,-1 0 49,1 0 1,2 5-1,7-4 1,3 1-161,4 6 0,-2-6 0,10 1 0,2-5 23,3-10 0,11-7 1,8-15-1,7-4 178,5-8 0,3-7 1,-6-7-1,4-8 73,-4-4 0,-4-5 0,-8-3 0,-6-2-135,-6 2 1,-2-4 0,-2 2-1,-6 2-126,-6 3 0,-5 5 0,-6 4 0,-1 6 61,-3-1 0,-8 7 0,8-4 0,0 5 77,-2 2 0,14 2 1,-5 5-1,3 8-390,-1 4 473,8-7 0,-7 18 0,7-6 0</inkml:trace>
  <inkml:trace contextRef="#ctx0" brushRef="#br0" timeOffset="265">872 1 8502,'-22'22'0,"0"2"-39,1 5 1,6-2 0,1 11 0,-3 6 751,-3 4 1,-1 13-1,-1-1 1,0 8-138,0 5 1,0 6 0,3-4 0,2 0-533,3 0 0,6-2 0,-4-10 0,3-5-413,4-7 0,2-8 0,3-6 0,0-8-1412,0-5 1781,0-12 0,0 7 0,0-7 0</inkml:trace>
  <inkml:trace contextRef="#ctx0" brushRef="#br0" timeOffset="898">1068 720 8234,'-15'-3'584,"1"-4"0,2 2-63,-3-9 1,6 6-395,9-6 1,9-1 0,8-7-1,7 1 219,5-1 0,10 3 0,0 2 1,4 2-466,1-2 1,2 8 0,-15 1-1,1 6-35,-1 2 1,-2 0 0,-9 2-1,-6 8 93,-7 12 0,-4 2 0,-6 12 0,-6 0 191,-13-2 1,-2 7 0,-12-7 0,-1 3-74,3-1 1,-4-9 0,9 2-1,2-8-45,3-6 1,9 2 0,1-10-630,-3-2 0,10-3 304,7-2 0,9 0 0,13 0 248,0 0 0,0 0 1,-3 3-1,-2 2 440,-3 2 0,-9 10 1,3-3 87,-6 6 1,-2 1 0,0 1 0,-2 0-76,-6 0 0,-6-3 0,-13-2 1,-4-2-162,-3 2 1,-3-5 0,-6 0 0,-1-3-209,1-4 0,-1-2 0,3-3 0,2 0-791,3 0 1,10-3 0,-1-4 0,10-10 771,10-10 0,4-6 0,3-11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0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8118,'15'10'244,"-1"5"0,-7-3 0,8 2 0,4 6 253,8 6 1,0 1 0,11 7 0,8 0-345,10-1 1,0-6 0,2 2 0,2-5-154,3-2 0,12 0 0,2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0.8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1 8227,'0'22'295,"0"0"0,-7 7 1,-3 2-1,0 3-166,1 5 1,-6 4 0,5 6 0,1 4-79,-1 2 0,-7-6 0,5 2 0,-3-3-247,1 3 1,9-12 0,-5 2-1,3-7-1025,0-8 1221,0-11 0,-3 4 0,-2-7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1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8161,'15'7'741,"-1"2"-113,3 4 0,12-6 0,10 7 0,7 3-131,5 3 0,17 1 1,-1 4-1,8 1-775,8 3 0,-1-7 0,-2-10 0,-8-2 278,-4-5 0,-3 7 0,1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1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218 1 7894,'0'14'-232,"-2"1"1,-3 4 677,-2 8 0,-8 7 0,6 12 0,-4 5-406,-3 7 1,-1 5-1,0 2 1,2 0-247,-2 1 1,5-11-1,0-4 1,0-7-443,0-8 648,7 5 0,-14-27 0,7 6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1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8052,'2'-12'573,"5"5"1,8 14 0,12 8-1,4 4-563,3 3 0,12 7 0,12 2 0,5 1 139,2-1-149,10-2 0,3-7 0,9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2.0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22 8174,'-22'-12'494,"8"2"0,2 15-105,2 10 1,-5-1 0,8 18 0,2-1-464,3 5 1,-5 5-1,-1 5 1,1 3-252,-3 2 0,8-1 1,-8-6-1,3-3-231,0-5 1,-8 3 555,8-10 0,-10 0 0,5-7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2.2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10352,'10'21'522,"9"1"0,15 0 1,5 0-388,7 0 1,19 7 0,0 0 0,3 0-558,0 2 1,-3-7 421,0 5 0,1-4 0,-1-4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2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1 8082,'-10'24'0,"-2"3"-293,0 2 0,-5 9 0,7-1 0,1 4 275,-1 2 1,-7 8-1,5 0 1,-3-3-586,1-2 603,-1-2 0,-6-1 0,-1 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2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8010,'15'9'91,"2"6"0,4 4 188,6 3 0,12 0 1,-3-1-1,8 4 27,6 4 0,-1-8 1,9 4-1,2-11-767,3-4 1,-5-1 0,0-4 460,3 3 0,-8-11 0,0-9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3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393 1 8081,'-13'9'37,"-6"3"0,5 13 0,-6 4 233,-2 7 1,-2 5 0,-2 5-1,-3 5-100,2 7 0,-4 5 0,1 2 0,4-2-498,2-5 1,4-5-1,3-9 1,5-3-1355,3-5 1682,-8-14 0,14-3 0,-6-6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35.9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1 8352,'0'21'72,"0"1"1,0-7-1,0-1 1,0 3 134,0 3 0,0 9 1,0 2-1,-2 5-30,-5 10 1,4 8 0,-4 13 0,5 6-316,2 7 0,-3 4 1,-2 4-1,-2-4-309,2-4 1,3-15 446,2-14 0,-10-5 0,-2-2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49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806 87 8574,'-22'0'-2004,"1"0"2200,-1 0 0,0 0 0,0 3-64,0 4 1,8-5 0,-1 6-1,-2-4-43,-2 4 0,5-6 0,-1 8 0,-2-3-10,-2 0 1,4 8-1,1-6-15,-3 4 0,-3 1 0,-1 5 0,-1-2-14,0-2 1,8-8 0,-1 8-3,-2 2 1,0 2 0,0 0 0,5-2-74,2-2 0,-4-1 1,4 6-1,1-3 9,-1-3 0,-5 1 0,6 6 0,-1 1 51,0 0 1,-4 0-1,4-1 1,1 1 21,-1 0 0,0 0 0,5 0 0,-4-1 1,-3 1 1,4-7-1,-4-1 1,2 3-20,6 2 0,-6 3 0,0 0 0,1 0-12,-1 0 0,0-8 1,5 1-1,-2 2-3,2 2 0,0 0 1,1-2-1,-4-2 29,4 2 1,1 2 0,3 3 19,0 0 1,-7-1 0,0 1 4,2 0 0,2 0 0,3-1-78,0 1 1,0-7 0,0-1-12,0 3 0,0-5 0,0 3 0,3-1-9,4-2 0,-5 0 0,8-7 0,-3 5 11,1 2 1,6-5 0,-4 5-1,0 1-12,-1-1 1,6-5 0,-6 5-16,3-2 0,3 7 4,7-3 0,0-2 0,-1 0-17,1-2 1,0 0 0,0-5 47,-1 2 1,1 0 0,0-5-5,0 6 1,0-6 0,-1 5-1,1-4-2,0-3 1,0 7 0,2 0 0,2-2-5,4-2 0,-1-3 1,-8 0-1,1 0 10,0 0 1,0 7-1,-1 0 1,1-2-2,0-3 1,0 6 0,0-1 22,-1-2 0,-6 4 1,-1-1-1,1-1-1,-3 3 1,7-8-1,-4 5-15,4-4 0,3-1 1,0 3-1,0 2 35,-1-2 1,1-2-1,0-3 1,0 0-41,-1 0 0,1 0 1,0 0-1,0 0-15,0 0 1,-1 0-1,1 0 1,0 0 4,0 0 1,-1 0 0,1-3 0,0-2 17,0-2 1,-1 0-1,1 7 1,0 0 2,0 0 1,0 0-1,2 0 1,2 0-7,3 0 0,0 0 0,-7 0 0,2 0-161,5 0 1,-4 0 0,4 0 0,-5 2 114,-2 5 0,-1-4 0,1 7 0,0-3 154,0 0 0,0 0 1,-1-4-66,1 4 0,0-5 0,0 6 1,-1-6-81,1-2 1,0 0-1,0 0 1,0-2 34,-1-6 0,1 6 1,0-8-1,0 3-35,-1 0 0,1-10 1,0 5 77,0 0 1,-8 0-1,1 4-18,2-6 1,2-3-1,3 0 1,-3 2-67,-4-2 1,4 0-1,-4 1 1,2 1 5,-3-2 0,5 5 1,-4-3-1,4-1 34,3-4 1,-7 6 0,-1 2 0,1-1 159,-3 1 0,7 0 0,-7-5 1,3 5-3,-1 3 1,-7-6 0,6 5 0,-1-2-127,0-5 1,0 5 0,5-2-14,-3-3 0,-2-3 0,5 1 0,-5 2-94,-2 3 0,5-1 0,-6-7 144,3 1 0,-7-1 0,3 0-25,-6 0 0,-2 0 0,0 1 0,0-1-34,0 0 1,-2 0-1,-3 1-9,-3-1 0,-6 0 0,4 0 1,1 0-90,-1 1 0,-5-1 0,6 3 0,-1-1 39,0-2 0,-7 10 0,3-14 0,-5-1 52,-3 3 1,7 0 0,1 2 0,-3 0 18,-3 0 1,6-7 0,-1 3 0,-2 4-6,-2 5 0,0 2 0,2-6 1,2 1 27,-2 6 1,-2-3 0,-3 7-34,0-2 0,1 0 0,-1-5 0,0 3-23,0-3 0,8 5 0,-1-1 0,-2 1-29,-2 0 0,-5 5 40,-5-8 1,5 8-9,-5-7 0,2 9 0,0-5 0,-4 3-16,-3 0 0,5-1 0,-7 8 0,-3 0-56,-2 0 0,-3 0 1,1-2-1,-1-3 40,1-2 0,-8-3 0,0 5 0,3-2 46,2 2 1,2-4 0,-2 1 0,-2 3-9,-3 3 1,0 2-1,8 0 1,-1 0 1,0 0 1,1 0-1,2 0 1,2 0-19,3 0 1,2 2-1,-5 3 1,5 3-17,3-4 1,-6-1 0,8-3-1,3 0 263,2 0 0,2 0-44,0 0 0,8 0-153,-1 0 0,10-3-832,-2-4 798,5 5 0,2 2 0,0 12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3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8081,'10'22'-233,"5"0"696,4 0 1,3 2 0,2 2 0,5 6-179,7 2 1,8 0 0,7 4-1,7-4-285,5-2 0,2 6 0,0-4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4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327 1 8249,'-10'36'0,"-4"3"0,-6 7 37,-1 10 0,1 6 0,3 4 0,3 2 316,-3 4 0,-3-2 0,-1 8 1,1-6-654,6-9 0,-6-10 0,8-16 0,0-8-337,5-5 0,-5-12 637,-3-5 0,-4-24 0,-3-7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4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8128,'22'22'366,"0"-3"0,2 1 209,5 2 1,-2-5-1,12 12 1,4-3-307,6 3 0,13-5 1,-1 5-1,4-4-556,-2-4 0,-5-6 0,0-3 0,-7-2 287,-5-5 0,-2-3 0,-1-2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4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262 1 8066,'-34'38'-116,"5"4"0,7 6 194,8 5 1,-6-2 0,6 7 0,-5 3-119,-3 1 0,7-6 0,3-5 0,0-5-185,0-3 1,7-9 0,-2-5-676,5-4 900,2-13 0,-10-12 0,-2-12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4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8066,'7'15'39,"0"-1"0,10 1 0,-2 7 1,6 2 505,8 5 0,5-2 0,12 9 0,5 3-379,7 2 0,7 0 1,6-2-1,4-8-166,2-7 0,3 13 0,7-13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5.4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1 8596,'0'22'22,"-7"2"1,-3 2 0,1 8 195,-1 7 1,-7 1-1,2 16 1,-1 5-172,1 7 1,-4-3 0,7 6-1,-1-8-875,6-7 0,-2-4 828,1-11 0,-9-9 0,5-2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5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8566,'22'10'721,"10"-5"0,4 9 1,8 5-181,6 8 1,6-3-1,9 5 1,3-2-425,5 2 1,-6-5 0,4 3 0,-11-8-991,-9-4 873,-15-1 0,5 8 0,-7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6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32 8061,'0'-22'2805,"0"13"-2425,0 9 1,0 12-1,-2 17 1,-5 7-348,-8 5 0,-2 10 0,0 2 1,3 0-489,-3 1 0,-3 6 0,-1-4 1,1-1-1124,6-4 1,-6-7 1577,6-8 0,-5 5 0,-3-7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46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8993,'9'13'994,"-4"6"0,12-5 1,5 6-537,4 2 1,20 2 0,0 2 0,8 6-402,6 2 1,3-8 0,2 3 0,-2-7-423,-5-7 1,3 2 364,-10-10 0,-1 10 0,-6-5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2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8269,'-7'-14'1062,"0"-1"1,9 10-1,13-2 1,7 5-758,7 2 0,5 0 0,12 0 0,4 0-535,8 0 1,-2 0 0,2 0-1,0 0-1277,-2 0 1,4 0 1506,-9 0 0,0 0 0,-7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9:51.1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958 88 8563,'-14'-8'-35,"-1"1"1,8-7 0,-5 4-25,2-2 1,-7 7 0,5-5 0,-2 3 10,-1 0 1,1 0 0,-8 7 0,0 0 79,0 0 0,1 0 1,-1 0-1,0 0 40,0 0 1,1 0 0,-1 0 0,0 0-90,0 0 1,-7 2 0,0 3-1,3 2 90,1-2 1,-4 5 0,-2-1 0,-1 3-53,1 5 1,-1 0 0,6 0 0,-6-2 25,-1 2 1,6 2-1,-2 3 1,5 0 35,2-1 0,0 1 0,0 0 0,3 0 35,4-1 0,-4 1 0,7 0-43,0 0 1,2 0-1,10-1 1,0 1 48,0 0 1,0 0-1,0-1-16,0 1 0,0 0 0,0 0 0,3 0-56,4-1 0,-5 1 0,8 0 0,0-3-44,4-4 0,-2 4 0,3-4 0,2 2-10,2-3 1,3 3-1,0-7 1,-1-1 7,1 1 0,0 5 1,2-8-1,3 0-28,2 3 0,7-8 0,-4 8 0,1-3-8,6 0 0,-5 1 1,2-8-1,3 2 17,2 5 0,0-4 0,-2 4 0,-3-5 1,3-2 1,0 8-1,-1-1 1,-4-2 11,-2-3 1,4-2 0,-4 0 0,1 3 20,6 4 0,-5-5 0,0 6 1,0-6-2,0-2 1,-5 2-1,5 3 1,-1 2 63,1-2 1,-7 5 0,4-3 0,-2-2 14,0-2 1,0 4 0,-7 0 0,0-2 44,0-3 0,7 1 0,0 2-134,-2 2 1,-3 0 0,-3-7 0,1 0 2,0 0 0,0 0 0,0-2 1,-1-3-81,1-2 0,0-1 0,0 8 25,-1 0 0,1-2 1,0-3-1,0-2 46,0 2 1,-1 0 0,1 0 0,0-4 0,0-4 1,2 6-1,0-7 1,3-1-9,-1 3 1,-14-7-1,10 4 1,0-4-1,5-3 0,-10 0 0,4 1 1,-1-1 5,-1 0 1,-4 0 0,-1 0 0,1 1 3,-3-1 0,-3 0 1,-6 0-1,2 1-20,2-1 1,0 0-1,-7 0 1,0 0-73,0 1 1,-2-8 0,-3 0 0,-5 2-16,-2 3 1,5 2 0,-8 0-1,1 0 73,2 1 0,-8 6 0,6 1 0,-6-3 97,-1-3 0,-4 6 1,-1-1-1,-6-2 213,-1-2 1,3 4 0,-6 3 0,-3 0 28,-2 0 1,-5 0 0,-2-2 0,-3 4-38,3 0 1,-8 8-1,0-5 1,1 4-575,4 3 0,-2 0 0,0 0 0,-1 0-375,1 0 0,-5 0 0,7 0 0,3 3-2574,2 4 3248,2 5 0,-9 19 0,-3 3 0</inkml:trace>
  <inkml:trace contextRef="#ctx0" brushRef="#br0" timeOffset="1183">1111 1024 7786,'-22'0'0,"3"-2"-418,4-6 0,-4 4 0,4-9 400,-4 4 0,-3-1 0,0 5 0,1-2 50,-1 2 1,0 3 0,-2 2 0,-3 0 198,-2 0 1,-7 2-1,4 3 1,-1 5-51,-6 2 0,0-5 1,0 8-1,3 1-14,-3 4 0,-2 2 1,0-1-1,2 1-14,3 0 1,7-8-1,-5 1 1,0 2-38,1 2 0,6 3 0,-2 0-21,5 0 0,2-1 0,3 1 0,2-2-35,2-6 0,10 5 0,-4-4 1,1 4-2,1 3 0,-7 0 1,4 0-28,-2-1 1,7 1 0,-2 0-11,4 0 0,3-8 1,3-2-1,4-2-51,7-5 1,-1 5-1,1-3 1,3 0-11,2 3 0,6-8 0,1 8 1,3-3 16,-2 0 1,4 3-1,1-5 1,-1 5-15,1 2 1,6-5 0,-1 5-1,4-2-24,2-6 0,1 6 0,-1 0 1,1 0 12,0-1 0,-1 6 0,1-6 1,-1 1 94,1 0 0,-1 4 0,1-4 0,-1 0 105,1-1 1,-5 6-1,-1-5 1,4-1-81,-4 1 0,1 0 1,2-6-1,0 4-38,3-4 1,-13-1 0,10-3 0,-4 0 19,-3 0 0,-5 0 0,4 0 0,1 0-18,0 0 0,-7 0 0,2 0 0,-5 0-34,-2 0 1,0-7 0,2-3-1,2 0-25,3 1 1,0-8 0,-7 5 0,0-3-44,0 1 0,0 1 1,-1-3-1,1 1 63,0-2 0,-8 7 0,1 1 156,2-1 1,2-2-15,3-10 0,-3 0 1,-2 3-20,-2 4 1,-10-4 0,4 7-1,-1-2-29,-1-1 1,3 0 0,-6-6-124,4-1 0,-1 0 1,-7 0-1,0 1-83,0-1 1,0 0 0,0 0 48,0 0 0,-7 1 1,-3 1-1,-2 3 94,-5 3 0,-2 7 0,-3-5 0,0-1 23,0 1 1,-7 0 0,-2-5 0,-1 3 206,1-3 0,-5 5 1,4-3-1,1-2 57,-1-2 0,-7-3 0,6 3 0,-4-1-170,1-1 1,0 11 0,-5-12 0,2 5-78,3 5 0,-3 3 1,-10 9-1,-1 0-196,1 0 0,1 0 0,-1 2 0,-1 5-100,1 8 0,3-3 0,3 0 0,2 0-128,4 0 1,3-7-1,8 2 1,-3-2-935,2 2 0,10-4-224,3 4 1513,-1 5 0,-7 0 0,1 10 0</inkml:trace>
  <inkml:trace contextRef="#ctx0" brushRef="#br0" timeOffset="2200">1089 2048 8355,'-24'0'-6,"-5"0"1,2 0-1,-7 0 1,3 0 8,4 0 1,1-3 0,-1-2 0,-4-2 119,-3 2 1,5 3-1,-5 2 1,0 0 202,0 0 1,5 0 0,-7 0 0,-1 0-83,4 0 1,-9 2 0,9 5 0,-4 8-81,1 4 0,2 3 1,-2 0-1,4 0-127,1-1 1,4 1-1,-7 2 1,3 3-62,4 2 0,3 0 1,5-7-1,-1 2 74,-1 5 1,11-5 0,-9 5 81,7-4 1,4-4-76,8 1 0,0 0-53,0 0 0,8-8 1,1-2-1,3 0-4,5 0 0,3-4 0,1 4 0,1 0 8,0 0 1,2 0-1,3 5 1,4-2-4,3 1 1,-5-3 0,7-1 0,1 0-54,-3 0 1,7 0 0,-5 5 0,5-5 18,3-2 1,-1 4 0,3-4 0,3 0-33,1-1 1,8 1 0,-7-5-1,-2 2 58,-3-2 1,4 5-1,1-3 1,0-2-3,2-3 0,-7 0 0,5 3 0,-5 3 53,-2-4 0,-3-1 0,-3-3 0,-1 0 73,1 0 0,-4 0 0,0 0 1,0 0-78,0 0 0,-5-7 0,5-1 0,0 1-20,0-3 0,-1 6 0,6-9 0,-5 1 53,-2 0 1,4 5 0,-5-8 0,1 1-21,-1 2 0,-2-7 1,-9 4-1,-3-4-30,-3-3 1,1 2 0,6 4 0,-1 1 7,-6-2 0,6-2 0,-6-3-103,5 0 0,1 0 0,-3 3 0,-5 2 3,-2 3 1,4-1 0,-7-7 61,-2 1 1,5 6 0,-3 1 0,-2-3 205,-3-3 0,-9 6 0,-3-1 0,-2 1 131,-5 2 1,-2-8 0,-3 6 0,-2-3 265,-5 2 0,2-4 0,-9 4 0,-3-2-137,-2 3 0,-10-5 1,-2 6-1,-2-1-393,-6-1 0,5 3 0,-4-5 0,-5 5-556,-6 3 1,-8-6 0,4 5 0,0 1-697,0-1 1,9-4-1,11 6 1,-1 3-2009,0 3 3190,8 12 0,-15 11 0,7 13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3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1 100 7812,'0'-22'0,"0"1"-107,0-1 0,0 7 1468,0 1-914,0 9 1,0 5 0,0 17-1,2 10 120,6 9 1,-6 5 0,5 5 0,-2 2-203,2 3 1,-4 10 0,4-3 0,-5 2-291,-2-2 0,8-5 0,-1-9 1,-2-3-795,-3-5 1,-2 3-1122,0-10 0,0-12 1840,0-17 0,10-10 0,2-11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3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9172,'21'0'250,"4"0"0,1 0 0,6 0-432,2 0 1,9 0-1,8 0 1,-3 0 181,-2 0 0,8 0 0,1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4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1 298 8438,'9'12'1533,"-4"-2"1,10-10-1423,2 0 1,-5-8 0,2-1 0,1-3-412,-3-5 1,7-3-1,-7-2 1,3 1-183,-1-1 0,-9-7 0,2 0 0,-2 2 138,2 3 1,-4 10 0,4-1-1,-7 0 522,-7 3 0,2 0 1,-9 7 216,-3-2 0,-3 10 1,-2 11 166,1 5 0,6 11 0,3 1 0,0 0-67,0 1 0,7 4 1,-2-4-1,4-1-269,3 1 0,0-1 0,3-4 0,4 2-214,8-3 1,4-9-1,5-5 1,3-2-759,2-5 0,9-3 0,-1-4 0,4-5-88,2-8 0,-6-7 0,-1-4 0,3-6 418,2-2 1,-7 5-1,-5-5 1,-5 1 609,-2-1 0,-8 7 1,-2-2-1,-2 5 270,-5 2 1,-12 8 0,-8 1 0,-4 4 289,-3 4 1,-7 5 0,-2 7 0,-1 8 403,1 4 1,-6 3 0,8 2 0,3 3-752,1 2 1,6 0-1,2-8 1,5 1-856,2 0 0,3 0 0,7 0-135,0-1 1,10-9-1,4-4 1,6-6 74,1-2 1,9-2 0,1-6 0,0-6 278,1-5 1,-1-3-1,-4 2 1,2 4 466,-2 1 1,-10 10-1,-3-2 1,3 4 134,2 3 1,3 0-1,-3 3-317,-4 4 0,2 0 0,-7 13 1,-1 4-429,1 0 1,4 0-1,-6-2 1,-1 0-1274,3 0 0,-8-1 1645,5 1 0,5 0 0,1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8066,'-12'21'466,"2"-4"0,10 3 0,0 6 109,0 6 1,0 6-1,3 11 1,1 4-362,4 3 1,1-6 0,-4 9-1,2-1-541,-2-3 0,0 6 0,0-10 0,2-5-488,-2-8 0,-3-6 815,-2-11 0,-9-8 0,-3-4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4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0 262 9295,'15'-10'740,"0"-4"0,-1 1 0,10-1 0,5-1-240,8 3 0,11-7 0,5 4 0,3-4-529,4-3 1,3 0-1,0 1 1,-5 1-1121,-7 6 1149,-15 4 0,5 0 0,-7-2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5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7802,'7'-22'103,"1"1"1,-1-1 2148,-7 0-1809,0 10 1,0 12-1,-2 15 1,-3 6-42,-3 8 1,1 3 0,7 7-1,0-3-383,0 3 1,7-1 0,3 1-1,2-5-119,5-3 1,-5-4-1,3-10 1,2-5-303,2-2 0,3-3 1,0-10-1,-1-4-223,1-7 1,0-13 0,0-4 0,-3-3 196,-4-5 0,2-2 0,-8-3 0,1 1 351,0-1 0,-1 3 0,-4 2 1,2 6 424,-2 1 0,-2 3 66,-3 7 1,0 13 0,0 9 0,0 12 481,0 7 1,0 10-1,0 3 1,0 1-353,0 6 0,0-5 0,2 0 0,3-3-526,2-4 0,3 4 0,-5-2 1,4-2-438,3-3 1,-4-9-1,6-3-1315,3-2 1,-5-3 1733,3-7 0,-1 0 0,8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5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1 368 8113,'0'22'-310,"0"0"924,0 0 0,0-8 0,0 1 62,0 2 0,0-5-83,0 2 0,0-11-450,0-3 1,0-10 0,0-14 0,0-3-447,0-2 0,2-10 0,3 5 0,2-2-334,-2 0 1,0 0 0,0-6 0,2 4-189,-2 1 0,4 11 1,1-3 824,2 5 0,3 4 0,6 6 0,-1 6 0,-6 16 0,-6 6 0,4 6 0,0 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5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1 345 8042,'12'33'0,"-2"-4"-148,-1-4 0,-6-4 0,4 1 0,-2 0-288,2 0 1,-2-3 772,9-4 0,-1-8 1,3-12-1,-1-5-108,2-2 1,-5-9-1,3-11 1,1 1-91,4-1 0,-6-7 0,1 6 0,2-4-35,2 1 1,-4 0 0,-1-8 0,1 3-99,-3 5 1,-3 4 0,-6 10 0,2 1 312,2-1 1,-2 10-1,-12 7 204,-8 10 1,-4 9-1,-3 15 1,0 8 121,0 4 1,1 2-1,1 1 1,3-1-186,3 1 1,9-8-1,-2-2 1,4 0-369,3 0 1,10-7-1,4 2 1,8-5-609,7-2 1,5-10 0,12-5 0,5-5-1257,7-2 1,-5-9-1,0-3 1772,1-1 0,-8-16 0,7 5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6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0 598 7989,'12'-22'128,"0"0"1,-4 1 0,6 1 96,5 6 0,3-13 0,0 5 0,2-4 167,5-6 0,-2-2 0,7-7 0,-3 3-194,-4 1 0,-1 1 1,-1-7-1,-1 1-181,-5 6 0,-12 5 0,1 9 13,-6 0 1,-4 12-1,-3 10 9,-2 12 1,-10 10 0,5 7 0,-3 8 6,0 4 1,11 2 0,-4 1 0,4 2-252,-4 5 1,6-5 0,-5 7 0,4-2-632,3-1 1,7 1-1,3-10 1,2-4 835,5-8 0,3-5 0,1-2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6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61 153 7989,'-22'0'1115,"1"0"1,8 3 0,9 1-857,8 4 0,11-1 0,14-10 1,7-4 17,5-7 0,5 2 1,3-3-1,2 1-819,-3 1 0,-2-6 0,-3 7 542,1 0 0,0-17 0,-1 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1:11.06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44 455 6781,'-12'0'1589,"-1"0"-1488,6 0 0,5-2-109,-6-5 1,6 2-29,2-10 1,0 1 0,2-8 75,6 0 0,-3 8 0,7-1 0,0-2-1,0-2 1,2-3 0,8 0 0,0 1 14,0-1 0,0 3 0,-1 2 0,1 2 11,0-2 1,0 0 0,-1 0 0,1 5-20,0 3 0,-8 1 0,1 8 38,2 0 0,2 0 0,1 3 16,-6 4 0,-2-2 1,-7 9 55,2 3 1,1 3 0,-8 1-46,0 1 1,0 0 0,0 0-53,0-1 1,0 1 0,0 0-25,0 0 1,2 0 137,5-1-54,-4 1 0,16-12-52,-4-10 0,-3-3 1,0-11-1,0-3-4,0-2 0,-5-6 1,5-1-1,0-3-15,1 2 0,-6 1 0,5-1 0,0-2 31,0 2 0,-7 3 0,5 5 0,-3 2 265,0 2 0,10 1-49,-2-8 1,4 10-42,3 5 0,-1 7 0,1 7-125,0 7 0,-7 3 0,-1 0 0,3-2-35,2 2 1,-4 0 0,-1 0-185,3-3 0,3-2 0,1 3-657,1-8 0,0-5 0,0-2-343,0 0 0,-3-2 0,-2-3 1090,-3-2 0,1-10 0,7 5 0</inkml:trace>
  <inkml:trace contextRef="#ctx0" brushRef="#br0" timeOffset="1097">2047 390 8248,'-14'0'-47,"-1"0"0,8 0 509,-8 0-123,10 0 1,-2-2-144,14-6 0,-2 6 0,7-8 0,0 3-137,1 0 0,1-10 1,8 5 92,0 0 1,-3 0 0,-2 7 0,-3-2 148,3 2 0,-5 2 1,3 3-57,2 0 0,2 0 0,3 0-136,0 0 1,-8 8 0,1-1 0,-1 0-184,-2 3 1,8-5 0,-6 7-219,6-3 1,1-1-1,1-8 51,0 0 0,-7 0 1,-1 0 169,3 0 0,-5-3 0,0-4 291,-2-8 1,4 3 0,-6-2 479,-4-3 1,1 7 110,3 3 0,-4 4-675,11 3 0,-10 3 0,4 2 0,1 2-55,5-2 0,4 5 0,3-3-204,0-2 1,-1-3-1,1-2-1201,0 0 0,0-2-1196,-1-6 2520,1 6 0,0-17 0,0 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6:58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3615 8062,'-22'0'1347,"0"0"1,13 0 0,9 0-849,12 0 0,17 0 0,7 0 0,8 0 95,6 0 0,4 0 0,6 0 0,-2 0-319,3 0 0,-6 0 1,3 0-1,0 0-776,-2 0 0,-5 0 0,-15 0 0,-7 0-3487,-5 0 3988,-2 0 0,-29 10 0,-8 2 0</inkml:trace>
  <inkml:trace contextRef="#ctx0" brushRef="#br0" timeOffset="200">284 4029 8116,'0'9'1232,"0"-11"-291,0-17 1,0-13 0,0-14 0,-2-5-513,-6-7 0,3-7 0,-9-8 0,-1-6-422,3-6 1,0 7 0,7 6-1,-2 7-1267,2 6 0,3 6 0,2 12 1260,0 5 0,10 14 0,2 12 0</inkml:trace>
  <inkml:trace contextRef="#ctx0" brushRef="#br0" timeOffset="384">720 3963 9591,'0'-29'338,"0"0"1,-8-12 0,-1-2 0,-3-13-301,-5-7 1,0-5 0,0-2 0,5-2-981,2 1 1,3 4 941,7 1 0,-10 11 0,-2 1 0</inkml:trace>
  <inkml:trace contextRef="#ctx0" brushRef="#br0" timeOffset="966">828 3136 8062,'22'0'-119,"-7"0"1435,-1 0 0,-9-2-893,2-6 1,-7-4 0,-7-10-1,-7 1-450,-6-1 0,-2 0 0,1 3 1,-1 2-144,0 2 1,0 10-1,1-2 1,-1 2-503,0-2 0,0 5 0,0-3 260,1 10 1,1-1-1,6 11 648,7 2 1,7 2-1,7 3 21,7 0 1,8-3 0,5-2 0,4-5 390,3-2 0,2 4 1,5-6-1,-2-3-165,-3-3 0,-2-2 0,5-2 0,-5-6-867,-3-6 1,-9-6-1,-10-4 1,-2-2-308,-5-3 1,-3-10 0,-4 3-1,-5-3-37,-8 3 0,-12-6 1,-4 6-1,-3-3 407,-5 3 1,5-3 0,1 13 0,-1 4 393,0 5 1,7 5 0,-2-3 0,5 8 625,2 5 0,8 4 0,2 5 199,2 8 1,3 4-1,7 5 1,2 3-156,5 2 0,5 0 1,10-9-1,0-4-99,0-1 1,7 0-1,0 4 1,-3-5-571,-1-6 0,-4-6 0,1-2 1,0 0-682,0 0 0,-8-2 0,-2-6 0,-2-6-123,-5-5 0,-3-3 0,-2-2 1,0-3 275,0-2 1,-2 0 0,-3 7-1,-2 0 630,2 1 0,3-1 0,2 0 105,0 0 0,0 8 1,0-1-685,0-2 0,2-2 0,5-3-2039,8 0 2442,-6 10 0,11-7 0,-8 7 0</inkml:trace>
  <inkml:trace contextRef="#ctx0" brushRef="#br0" timeOffset="1182">1 2243 8057,'10'12'1824,"4"-5"-1261,5-4 1,11-3 0,1 0 0,3 0 82,5 0 1,4-3 0,8-4 0,5-5-382,-1 0 1,15-5 0,-4 10-1,4 0-639,5-3 0,-7 7 0,2-4 0,-10 5-1247,-9 2 0,-15 2 1621,-7 5 0,-14 6 0,-5 8 0</inkml:trace>
  <inkml:trace contextRef="#ctx0" brushRef="#br0" timeOffset="1382">502 2548 12270,'-3'-29'306,"-4"0"0,5-12 0,-8 0 0,3-10-650,-1-5 0,-6 5 0,7-4 1,-1 1-2202,-1 6 2545,6 2 0,-16 3 0,7-1 0</inkml:trace>
  <inkml:trace contextRef="#ctx0" brushRef="#br0" timeOffset="1884">545 1851 8740,'10'15'678,"5"-1"1,-3-7 0,2 6-1,3-4-27,2-4 0,6 0 0,1 0 0,6 2-285,2-2 0,-5-5 1,4-7-1,-1-8-286,-5-4 1,-3 4 0,-5-2-85,-4-7 1,2 2 0,-13-7 0,-4 5-401,-4 2 1,-21 8 0,4 2 0,-6 0-270,-4-1 1,-3 9-1,-10-6 1,1 3 260,-1-1 1,0 1 0,3 7 0,5 0 416,7 0 0,-2 0 938,1 0 0,14 0 54,16 0 0,9 0 1,15 0-1,5 0-62,8 0 1,-3 0 0,-1 0-1,1-2-777,0-6 1,-7 4-1,2-8 1,-5 2-1223,-2 5 0,-3-7 0,-2 0-559,-2 0 0,-10 0 1623,2 4 0,5-4 0,0-10 0</inkml:trace>
  <inkml:trace contextRef="#ctx0" brushRef="#br0" timeOffset="2135">850 1416 8034,'12'9'664,"-2"-4"2013,-10 10-1682,10-11 1,-10 6-709,0-10 1,-10 0 0,-14 0 0,-3 0-150,-2 0 1,0-2 0,5-3 0,-3-5-373,-2-2 1,-2 5-1,4-8 1,-2 1-550,3 2 0,9-8 1,4 6-1,1-3-52,0 2 1,7-4 0,-2 5-227,5-6 0,11 1 1061,6 4 0,4-4 0,3 7 0</inkml:trace>
  <inkml:trace contextRef="#ctx0" brushRef="#br0" timeOffset="2400">828 1176 8100,'22'0'977,"-10"0"1,-12-7 0,-14-3-1148,-6-2 1,-1 5 0,-4-5-1,-1 0-66,-3-1 1,-3 1 0,6-5 0,-3 5-125,2 3 0,0 1 0,1 8 145,-3 0 0,0 0 1025,7 0 0,10 10 0,9 2 1,13 3 300,12-1 1,12 1 0,-3 4 0,3-4-625,5-8 1,2-5-1,0-2 1,-2 0-519,-3 0 0,-2-2 0,2-5 0,-9-10-510,-10-10 0,-7 0 1,-10-9-1,0 0 541,0 2 0,-10-7 0,-2 7 0</inkml:trace>
  <inkml:trace contextRef="#ctx0" brushRef="#br0" timeOffset="2941">654 588 7942,'-2'15'400,"-5"-1"0,2-9 1,-10 2 354,-2-4 0,8-6 0,-1-4-301,0-8 1,5-4 0,-7-3-1,3 1-85,4-1 0,2 0 0,3 0 0,3 0-28,4 1 0,-2 6 0,9 3 0,3 2-160,3 6 0,4-6 0,2 3 1,6 2-114,2 2 0,-5 11 1,7 1-1,3 3-118,2 5 1,3-5 0,-3 0 0,-5 1 85,-7-1 1,-5-7-1,-4-1 437,-6-8 1,-4-9-1,-13-11 1,-2-5-591,-2-7 1,-10-8 0,0-4 0,-7-5-3963,-5-3 4079,0 8 0,-2-15 0,-3 7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1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 8145,'-10'22'129,"1"7"0,-8 2 0,5 3 289,2 5 0,-5 2 0,6 2 0,-1 1-258,0-1 0,1 1 0,4-3 0,-2-2-801,2-3 1,2-9-811,3 2 1451,0-15 0,0 6 0,0-8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1.8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8953,'2'12'1277,"6"-2"1,6-3-585,6 0 0,4 10 1,5-3-1,7 6-544,5 2 0,12-1 0,6 1 1,3 0-862,4 0 0,-8-3 712,0-4 0,-10 4 0,6-7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20 8101,'-2'-12'127,"-5"4"1,2 8 0,-7 8 0,2 8 396,5 11 0,-4 7 0,-1 12 1,0 2-369,1 3 0,-6 10 0,5-6 0,1 3-227,-1 0 1,3-9 0,7 2 0,0-5-588,0-3 0,0-2 1,0-4-1649,0-8 2306,0-15 0,-10-4 0,-2-10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2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8101,'15'-12'49,"-1"5"1,3 5 424,2 2 1,3 0 0,2 0-1,3 2-303,2 5 1,10 3 0,-1 7 0,8-3-977,5 3 805,10 3 0,-6 1 0,11 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3.2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1 8226,'-21'12'146,"1"7"0,6-4 0,4 7 113,0 7 1,6 12 0,-9 12 0,4 3-370,4 4 1,0 3 0,0 2 0,-2 1-211,2-1 0,3-7 0,2-5 0,0-4-1069,0-8 1389,0-12 0,-10-7 0,-2-13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3.4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7589,'10'22'147,"4"0"0,8 2 1,7 5-1,10 7 154,9 6 1,10 1 0,15 1 0,4-1-801,1 1 499,-35-18 0,-2 1 0,27 19 0,7 7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3.8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218 1 8212,'-12'9'381,"-5"-4"0,7 12 0,0 7-340,1 10 1,-6 7 0,6 5 0,-3 3-212,-5 2 1,4 16-1,-1-4 1,-1 0-551,3-2 720,-7-3 0,7 7 0,-10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4.0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8134,'22'3'84,"0"4"0,-8-4 0,3 6 0,5-2 228,5 1 0,4 9 0,-2-5 0,7 2-164,6 1 0,1-1 0,1 8-148,-1 0 0,1 0 0,-1-1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4.4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19 8241,'-10'-12'705,"1"5"0,-8 17 0,5 9-524,2 8 1,-7 19 0,5 0 0,-3 7-263,1 7 0,7-4 0,-8 2 0,0 3-346,3 1 0,-5 1 0,8-5 1,-1-7 426,0-5 0,-7-12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1:13.77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64 2318 8245,'-22'7'-740,"0"1"1,10 1 1026,5-1 0,7-6 1,5 3-1,4-8-29,4-4 0,1-7 0,8 4 0,2-2-92,5-5 0,-5 5 1,5-3-1,-2-2-2,2-2 0,-5-3 0,5 0 0,-5 3 189,-2 5 1,0-6 0,0 6 72,-1-6 1,1 8-241,0 5 1,-3 14 0,-4 8 0,-8 4-77,-4 3 1,-1 7 0,3 0-1,5 0-145,2 2 1,-5-6 0,5 4 0,0-8-273,0-6 1,3-3 0,6-7 173,1 2 0,0-2 1,0-12-1,0-8 111,-1-4 1,-1-3 0,-3 0-1,-5 0 384,-3 1 0,8-1 1,-2 0 11,4 0 1,-4 10 0,-1 5-537,3 5 0,-5 2 0,3 0 1,2 0-1965,2 0 2126,3 0 0,9 0 0,3 0 0</inkml:trace>
  <inkml:trace contextRef="#ctx0" brushRef="#br0" timeOffset="1036">717 1991 8283,'-14'-7'-285,"-1"0"1,10-10 328,-2 2 1,7-4 0,7-3 0,10-2 49,10-5 1,-1 2 0,11-9-1,4-3 43,7-2 1,1-2-1,9-1 1,5-2 3,7-5 1,-2 5 0,7-2 0,-3 7 41,1 5 1,-1 4 0,-9 1-1,-5 9-33,-7 3 1,-5 6 0,-2 1-1,-3 3-138,-5 4 1,-5-5 0,-9 3 0,0 2 1,-7 3-1296,-1 2 0,-9-3-438,2-4 1720,5-5 0,-9-10 0,6 0 0</inkml:trace>
  <inkml:trace contextRef="#ctx0" brushRef="#br0" timeOffset="1149">1719 990 8069,'-12'0'385,"2"0"0,12 0 1,6 0-1,6 0-166,6 0 1,9 0-1,2 0 1,3 0-268,5 0 0,2 0 0,0 0 0,-2 0-4,-3 0 1,-9 0-1,2 0 1,-5 0 62,-2 0 0,-3 9 0,-5 6 73,-6 4 1,-6 3 0,-4 0-1,-6 0 57,-6-1 0,-5 1 1,-1 0-1,3-3-142,3-4 1,7 2-1,-6-8-1144,4 3 1,1-4-663,8 6 1807,0-9 0,10 14 0,2-6 0</inkml:trace>
  <inkml:trace contextRef="#ctx0" brushRef="#br0" timeOffset="1374">2829 489 8242,'-9'-12'23,"6"-8"1,-6 20 0,9 0 0,0 12 458,0 8 1,2 4-1,3 3 1,5 4-363,2 3 1,-5 2 0,5 10-1,-2 3-475,-5 1 0,4 9 0,-1-6 0,-4 0-240,-1 0 1,-3-9 0,0-10 594,0-3 0,9-2 0,4-7 0</inkml:trace>
  <inkml:trace contextRef="#ctx0" brushRef="#br0" timeOffset="1541">2481 924 8242,'0'-14'57,"0"-1"1,10 8-1,7-5 1,7 0-142,5 0 1,17 5 0,0-6 0,7 1 22,8 0 0,9 5 61,2-8 0,11 1 0,-6-8 0</inkml:trace>
  <inkml:trace contextRef="#ctx0" brushRef="#br0" timeOffset="2124">3200 859 7459,'19'-2'0,"-2"-3"-266,-3-2 0,1-8 1,7 5 722,0-2 1,-1 0 0,-1-5 0,-3 3-384,-3-3 0,-2-3 1,5-1-1,-5-1-135,-2 0 0,-3 0 0,-7 0 15,0 1 0,0-1 0,-2 3 1,-3 2 132,-2 2 1,-10 10-1,2-2 1,-4 5 149,-3 2 1,0 0-1,1 2 1,-1 5 41,0 8 1,0 4-1,0 3 1,3 0-340,5-1 0,-3 9 1,9-1-1,3 0-147,3 2 0,2-7 1,0 5-1,0-2-242,0 2 1,10-12 0,7 5 0,9-5 52,11-5 0,4-3 0,2-9 0,1-2 325,-1-5 0,3-5 1,3-10-1,2 0 139,-3 0 0,-9-7 0,-5 0 0,-3 3 484,-4 1 0,-13 4 0,-7-1-111,-4 0 0,-13 10 0,-7 5 0,-7 4 84,-5 3 1,-10 0-1,5 3 1,1 4-319,3 7 1,-1 6-1,2 2 1,2-1-260,3 1 1,10-2 0,2-4 0,2-1-448,5 2 1,3 2 0,4 1-8,5-6 0,15-4 1,14-10-1,5 0 195,3 0 1,7-10 0,0-4 0,-3-3 295,-2 2 1,-2-2 0,-3 10 0,-5 2 571,-7 3 1,-5 4-764,-2 5 1,-10-2 0,-5 10-554,-4 2 759,-3-8 0,0 11 0,0-8 0</inkml:trace>
  <inkml:trace contextRef="#ctx0" brushRef="#br0" timeOffset="2586">4158 140 8242,'0'-33'59,"0"4"0,0 4 360,0 4 0,0 6 118,0 0 0,7 13 1,0 2-1,-2 15-324,-2 11 0,-1 1 0,3 9 0,2 3-180,-2 2 0,5 5 0,-1 2 0,1 6-359,0 1 1,4 3 0,-7 5 0,-2-2-358,-2-3 0,-3-7 0,2 2 0,3-5 683,2-7 0,-9-12 0,-10 3 0</inkml:trace>
  <inkml:trace contextRef="#ctx0" brushRef="#br0" timeOffset="2624">3853 489 8142,'0'-22'83,"2"3"1,6 2 0,6 5 62,5 2 1,6 0 0,4 5-1,7-2-83,5 2 0,10 3 1,0 2-1,0 0-849,2 0 786,-7 0 0,7-10 0,-9-2 0</inkml:trace>
  <inkml:trace contextRef="#ctx0" brushRef="#br0" timeOffset="2924">4484 424 8242,'0'12'168,"0"0"0,-2-7 1,-3 4 301,-2 3 0,0 3 1,7 7-1,0-1-322,0 1 0,0 7 0,0 0 0,0 0-355,0 3 0,7-8 1,3 3-1,2-8 75,5-5 1,-5-9 0,2 3-1,3-6-54,3-2 1,-6-7 0,-2-3-1,-2-2 100,-5-5 1,0-10 0,-1-2-1,4 3 247,-4 1 0,-1 4 0,-3-1 452,0 0 0,-3 3 131,-4 4-508,5 6 0,-8 11 0,13 5 0,1 8-188,4 4 1,1 1-1,-1-4 1,4-1-1213,0 2 1,7 2 1163,-4 3 0,4 0 0,3 0 0</inkml:trace>
  <inkml:trace contextRef="#ctx0" brushRef="#br0" timeOffset="3226">4876 837 8235,'-12'10'44,"-5"-5"1,8 7 452,-3-2 0,7-6-83,-2-11 1,4-12 0,3-10-1,0 0-296,0-3 0,0 6 1,3-11-1,1-1-204,4-4 0,9 6 0,-5 2 1,2 3-466,1 4 0,-1-4 0,8 2 551,0 2 0,9 3 0,3 2 0</inkml:trace>
  <inkml:trace contextRef="#ctx0" brushRef="#br0" timeOffset="3542">5051 619 8085,'0'22'761,"2"-2"-398,5-6 1,5-4 0,10-10-256,0 0 0,-8-10 1,-1-4-1,-1-6-158,0-2 0,-5 1 0,5-1 1,-2 0-14,-5 0 1,-3 1-1,-2-1 171,0 0 1,0 0 96,0 1 0,-2 8 1,-6 9-32,-6 8 1,4 11 0,3 12 0,5 4-271,2 3 1,0-5-1,2 5 1,5-3-477,8-4 0,11-3 0,6-5 0,2-4-27,4-8 1,13-4 0,7-8 0,3-10 598,-3-14 0,14-19 0,-4-8 0</inkml:trace>
  <inkml:trace contextRef="#ctx0" brushRef="#br0" timeOffset="3741">5856 293 8224,'-2'-22'0,"-5"3"0,-10 2 417,-10 2 1,3 10-1,-8 1 1,3 6-53,0 5 0,-7 17 1,5 1-1,-1 4-252,1 2 1,4 8 0,10-3-1,5 5-80,2 3 0,3-8 0,7 0 0,0 1-126,0-3 1,10 4-1,2-9 1,2-4 299,1-9 293,-1 4 0,-4-18 0,-12 6-441,-18-6 0,-1-4 1,-11-3-1,3-3-596,0 4 0,-2-6 0,4 3 0,-2 2 537,2 2 0,-7 3 0,1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4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75 8227,'12'-22'-458,"-4"1"211,-6-1 0,8 12 782,4 10 1,6 10 0,1 14 0,1 3-376,0 2 1,2 9 0,5-1 0,8 4-1285,4 2 1124,-7-9 0,7 17 0,-7-5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4.9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 8126,'0'22'32,"0"-1"1,-2 1 115,-5 0 0,4 9 0,-4 6 0,2 4-270,-2 2 0,4-2 1,-6-2-1,1-3-842,1 3 964,-10 2 0,15-7 0,-8-2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5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8232,'22'0'520,"-1"0"1,4 2-206,4 6 0,4-3 1,11 9-1,2 5-363,5 8 1,4-3 0,11 8 0,-1-3 47,0 0 0,10 9 0,3-4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5.4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262 34 8294,'-10'-12'-397,"-4"5"1,2-3-1,-1 5 397,4 8 0,-6 2 0,6 14 0,-1 8-198,0 4 1,-4 5-1,6 8 1,1 0 306,-2-1 1,-1 8 0,-7 2 0,5 0-351,2 1 0,-7-4 0,5-6 241,0-1 0,-7 1 0,7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5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8294,'2'-12'-363,"6"5"1,-4 4 0,11 6 0,4 4 801,8 7 1,0 8 0,9 5 0,5 4-591,7 3 1,1-5 0,6 5-1,-1 0 151,-6 0 0,8-8 0,-1 6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6.0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306 1 8205,'-22'9'17,"-2"6"1,-1 11-1,1 6 66,5 2 1,2 9-1,-3 10 1,4 3-95,1 5 1,1-8 0,-6 0 0,3-5-194,3-4 0,6 4 1,-4-14-825,3 0 1028,1-2 0,-1-11 0,-3 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6.1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8205,'12'9'68,"0"-4"1,-4 10 0,6 1 260,5 4 0,13 4 0,4 3 1,8 4-761,7 3 0,4 0 431,11 2 0,9-4 0,2-11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6.8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0 8163,'-9'34'-57,"-4"5"1,-6-8 0,2 3-151,3 5 1,6 12-1,-6 4 1,-1 3 73,3 0 0,-5 1 0,8 3 0,-1-1-527,0-3 660,3-19 0,-3 11 0,-2-16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7.0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8298,'12'10'346,"7"-1"1,-2 8-1,10-2-180,9 2 1,8 9 0,6 3-1,6-2-209,0-3 0,9 3 43,0-5 0,1 4 0,9-14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7.4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306 1 8220,'-22'22'0,"0"9"0,0 3 0,0 5 235,1 4 1,-1-2-1,3 15 1,2 0-232,2-1 0,3 3 1,-5 5-1,5-5-287,2-7 1,-4 2-1,4-4 1,0-8-360,1-10 1,-1-9 641,3-7 0,4 4 0,-6-7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1:22.0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85 7953,'0'-22'61,"0"7"0,0 1 668,0-3 1,3 7 76,4 3 1,-5 9 0,6 11-381,-6 8 1,5 8-1,1-2 1,-4 4-86,-1 3 1,-1 0 0,3 5 0,2-3-83,-2 3 0,-2-5 1,-3 0-1,0-3-40,0-4 0,0-10-1352,0-3 370,0-9 1,0-5-1,-3-14 763,-4-6 0,5-2 0,-8 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7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8262,'22'12'122,"-1"7"0,4-4 1,4 4 85,7 3 1,8-3-1,6-2 1,8-2-426,5 2 1,3 0-1,-1-3 217,0-7 0,10 5 0,3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8.1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414 1 8342,'-10'21'-122,"-2"1"1,-10 2-1,1 5 64,-1 8 0,0 6 0,0 8 0,1 7 336,-1 5 0,0 10 0,0 2 0,0 0-484,1 0 0,-1 2 0,0-9 0,3-8-202,4-4 0,-2-15 1,8-12 407,-4-5 0,-1-12 0,-8-2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8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8128,'22'10'178,"-5"-5"0,2 9 0,8 3-31,4 2 0,8 6 0,12 1 0,9 3-114,10-2 1,5 4-1,8-2 1,-3-2-424,2-3 1,-7-2 0,-3 0 389,-4-1 0,-3 11 0,1 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8.7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371 0 8240,'-15'0'109,"3"3"181,3 4 1,-8 8 0,5 14-1,-3 9-100,1 11 1,-1 6 0,-7 13 0,1 2-114,-1 3 0,2 2 0,3-5 0,3 0-237,-3-7 0,-2 0 1,-1-14-1,3-8-551,3-10 0,7-16-363,-8-8 0,3-14 1074,-3-8 0,6-14 0,9-5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8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65 8240,'7'-21'-321,"3"1"325,2 6 1,2 4 0,8 10 0,2 2 378,5 6 1,5 6 0,10 13-1,-1 4-307,1 3 1,7-5 0,2 8 0,3-1 198,4-2-275,-7 7 0,10-17 0,-7 7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9.2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349 20 8269,'-22'-12'164,"8"4"0,1 16 0,1 9-7,0 9 1,-2 15-1,-8 13 1,3 1-289,4 6 0,-4 2 1,2 4-1,-7 4-216,-5 1 0,4-2 1,8-12 346,0-7 0,-16 5 0,8-1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9.3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8908,'22'10'518,"2"2"1,5 10 0,8-1-797,4 1 1,12 10 0,5 2 0,5 2-1138,2 0 1415,-9 0 0,17 8 0,-6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19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0 7904,'-14'13'285,"2"6"0,0 12-163,0 10 1,-1 1 0,-3 18-1,1 5-208,-2 6 1,0 1 0,3-7 0,4 1-249,0-1 0,5-4 334,-9-11 0,9 1 0,-5-17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0.0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8358,'22'3'0,"0"4"82,-1 7 1,11 6-1,7 1 1,9 1 461,10 0 1,5 2-1,2 3 1,3 2-1009,5-2 0,-13 4 464,6-2 0,-16 19 0,4-2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0.3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174 0 8225,'0'22'135,"-7"0"0,-3 2 0,1 3 41,-1 2 1,0 9 0,6 1-1,-6 7-56,-2 5 1,0 0 0,-3-8 0,5-2-394,1-4 0,6 4 1,-6-7-1,1 0-749,1-5 1022,0-15 0,-3 6 0,-2-8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1:20.0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3180 87 7872,'0'-21'-259,"0"6"516,0 1 0,2 6 549,5-6-255,-4 9-294,7-5 0,-10 13 0,0 4-28,0 7 1,0 6-1,0 2 1,0 2 52,0 5 1,0-3-1,0 11 1,0 1-66,0 4 0,0 1 0,0 1 0,0-1-243,0 1 1,2-1 0,3 1 0,2-1-47,-2 1 1,-3-10-1,-2-5 288,0-5-292,0-12 1,0-5 0,0-14-1,0-7-36,0-6 0,0-1 0,0-4 0,0-1-7,0-3 1,-2-3 0,-3 6-1,-2-3-356,2 2 0,3 3 1,2 2-1869,0 0 2343,0 0 0,0 1 0,0-1 0</inkml:trace>
  <inkml:trace contextRef="#ctx0" brushRef="#br0" timeOffset="1018">3223 1089 8061,'0'-14'273,"0"-1"0,3 10 374,4-2 1,-5 7-288,6 7 0,-6 5 1,-2 10-1,0 0-126,0 0 1,0 2-1,0 2 1,3 3-148,4-2 1,-5 5 0,5-3 0,-4-3-109,-3-2 1,0-2 0,0 0-8,0 0 0,0-8-288,0 1 402,0-10 1,0-5 0,0-17 43,0-10 1,0 3 0,0-5 0,0 2-46,0-2 0,0 3 0,0-8 0,0 2-155,0 6 0,0 1 0,0 4-1725,0-1-922,0 0 2717,0 10 0,0-7 0,0 7 0</inkml:trace>
  <inkml:trace contextRef="#ctx0" brushRef="#br0" timeOffset="3033">2831 414 7785,'-2'-19'97,"-5"4"1,-5-2-1,-13 10 1,-1 2 167,-3 3 1,-10 2 0,3 0 0,-8 0-71,-7 0 1,-4 0-1,-11 0 1,-1 2-85,-6 5 0,-4 5 0,-11 10 0,-1 0-93,-5 0 1,44-7-1,0 1 1,-5 2 0,-1 1-1,-2 1 1,0 1-50,-3 0 0,-1 1 0,-2 0 1,-1 0-1,0 0 0,0-1 1,-1 1-1,1 0 102,0-1 0,-1 1 0,-1 3 0,-1 1 1,2 0-1,1-1 0,5-1 0,2-2 254,3-2 0,3-1 1,-35 12-1,17-11 1,9-6-182,11-7 1,11-4 0,5-3 0,0-3-476,0-4 1,8-3 0,-1-7-1996,10 3 2326,7 9 0,30-5 0,4 10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0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8228,'15'7'-231,"2"3"0,5-1 601,4 1 1,15 7 0,3-5-1,14 3-106,12-1 0,-2 1 0,7 4-264,0-4 0,-7 4 0,7-7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0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 8317,'-21'0'137,"1"2"1,3 6 0,5 9 45,3 9 1,-6 3-1,8 12 1,0 8-190,-3 4 0,7-2 1,-4 7-1,5 0-306,2-2 1,0 4-1,0-9 1,0-3 311,0-2 0,9-2 0,4-1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1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8281,'22'21'-34,"-5"1"0,2 0 0,8 2 336,4 5 0,8 5 0,9 10 1,6-1 15,1 1 0,3-8 0,8 0-318,-1 3 0,0-7 0,1-1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27.4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 7143 8197,'-15'0'-848,"1"0"890,9 0 1,-2 0-1,14 0-20,8 0 0,4 0 1,3 0-1,-1-2 1,1-5 1,-7 4-1,-1-6 1,3 1 25,3 1 0,4-3 1,2 6-1,3-6 2,-2-2 0,-3 4 0,-2-4 0,2 0-65,5 0 1,-5 5 0,8-8 0,-3-2 14,0-2 1,10-3 0,-3 1-1,3-1 10,-3 0 0,3-7 0,-8 0 0,3 2 58,5 3 0,-8 2 1,1 1-1,-3-1 120,0 0 0,0 7 0,-7 1 0,-1-3-131,1-2 0,0 4 1,2 1-1,3-3-96,2-3 1,0-1 0,-5-1-1,3 2-60,2 6 1,7-5 0,-5 4 0,1-4 58,-1-3 0,-2 0 1,-5 3-1,3 2 112,2 2 0,3 1 0,-6-6 0,3 4-50,-2 1 0,-1 0 0,1-4 0,2 2-71,-2 3 0,4-1 0,1-7 0,2 1 29,4-1 1,-4 0 0,0 3 0,0 2 10,0 2 1,-5 1 0,5-8-1,0 3 25,-1 4 0,-6-4 0,4 4 0,1-2-30,4 3 0,-4-6 0,-3 6 1,-3-3 43,3 2 1,-2-4 0,7 5 0,0-3 46,0 2 1,-5-4 0,7 4 0,3-2-63,2 3 0,-5-6 0,0 6 1,3-5 14,2-3 1,5-7 0,3 0 0,1 2-11,-1 3 0,-3 2 0,-3 0 1,1-2-67,-1-5 0,1 7 1,-3-2-1,-2 7-79,-3 0 1,-7-2 0,5 0 0,-3 2 34,-4 2 1,-3 8-1,-2-5 1,0 2 182,0 5 0,-1-4 0,1 1-3,0 3 0,0-4-118,-1 1 0,-1-1 1,-3 4-89,-3-2 1,-2-3 0,5 5 0,-2-2 266,2 2 1,2-5 0,3 1 0,0-3 153,-1-5 0,8 5 0,1-3 0,-1 1-187,2 1 1,-7-6 0,5 5-1,-2-6-59,2-2 1,-2 1 0,6-1 0,1 0-103,0 0 1,-5 1 0,7-1-1,1 0-11,-3 0 1,4 0-1,-6 1 1,2-1 59,4 0 0,-4 0 1,0 1-1,0-1-29,0 0 1,-5 0 0,5 3-1,0 2 22,0 2 0,-1 1 0,6-8 0,-3 3-55,3 4 0,-5-4 1,0 7-1,-3-3 32,-4 1 1,4 7 0,-2-6 0,0 1 23,3 0 1,-8 0 0,5-5 0,-2 3 30,2-3 0,-3 5 0,8-3 1,-2-2-12,-6-2 1,6 4-1,-1 1 1,3-3-20,5-2 0,-5 4 1,0 0-1,-3 1-49,-4 2 1,4-8-1,-2 8 1,-2-2 43,-3-1 1,5 8 0,0-7 0,0-1 16,3 3 0,-8-7 0,5 7 1,-5-3-39,-2 0 1,7 1-1,2-5 1,1 2 5,-1 2 0,5 1 0,-4-8 0,2 0 31,5 0 0,-6 1 0,4-1 1,1 0 37,4 0 0,-4 0 0,1 1 1,2-1-13,-2 0 0,0 8 0,4-1 0,1-2 18,-1-2 0,1-3 0,2 0 0,2 0-23,3 1 0,0-1 0,-8 0 0,1 0-19,-1 1 0,8-1 1,0 0-1,-3 0-22,-2 0 1,0 1-1,3-1 1,2 0 7,-3 0 1,-2 1 0,-3-1-1,1 0 21,0 0 0,-1 0 0,-2 1 0,0-1 2,3 0 1,-13 0-1,13 1 1,-3-1-56,0 0 1,3-2 0,-1-3 0,1-2 14,-1 3 1,1 1-1,0 4 1,-1-1 34,1 0 1,-1 0 0,1 0 0,-1 1 24,1-1 0,7-2 1,-1-3-1,-1-2-23,-3 2 1,0 3-1,2 2 1,5-2 72,3-5 0,-8 5 0,3-5 0,-5 5-39,-2 2 0,2 0 0,2 1 1,3-1-46,-3 0 1,6-2 0,-4-3 0,1-2 51,2 2 0,-7 3 0,5 0 1,-5-3 36,-2-2 0,2 0 0,2 8 0,1-1-106,-8 0 0,2 0 0,-7 1 0,8-1-36,7 0 1,-5 0-1,5 0 1,-5 1 40,-3-1 0,1 0 0,-1 0 0,3 1 77,5-1 0,-5-2 1,7-3-1,-2-2 52,0 2 0,7 6 0,-7 4 0,-3 2-86,-2-2 0,5-5 0,2-4 0,0-3-32,1 2 1,4 3-1,-5 2 1,3 0-70,4 1 1,1-1-1,-1-2 1,-4-3 17,-3-2 1,7-3 0,-4 6 0,2-3 38,0 2 0,-2-4 0,4 2 0,-2 0-35,3-3 1,2 8-1,0-5 1,-3 2-66,-2-2 1,0 3 0,8-8 0,-1 2 31,0 6 1,-2-1-1,-2 1 1,-3-6 119,2-2 0,3 8 0,0-3 0,-2 2 84,-3-2 0,-7 5 0,7-8 0,0 3-46,-3 0 1,8 0 0,-7 5 0,2-5 0,0-7 1,-2 4 0,2 1-1,-7 2 159,-5 0 0,-3-3 0,-2 6 1,-5-3 124,-6 2 0,-6 3 0,-3 4 0,1 3 234,0 3 1,-10 7-1,-2-5-1253,0 2-454,-8 3 1,-2 9 0,-15 5 1100,-4 8 0,-12 4 0,-3 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31.6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88 66 8042,'-15'-8'337,"0"1"0,8 0 0,-5 4 428,2-4 0,1 5 650,1-5-502,6-6-33,-8 11-577,10-8 0,3 10 1,4 0-167,8 0 0,4 3 0,3 2 0,0 2-36,-1-2 0,1 4 0,0-1 1,2-4-60,5-1 1,-5-3 0,5 0-1,-2 0-245,2 0 1,-5 0 0,5 0 0,-5 0-24,-2 0 0,0 0 0,0 0 198,-1 0 1,-8 2 0,-4 3 67,1 2 1,-8 3 213,6-3 1,-6-2 405,-2 10 1,-2-1-50,-6 8 1,-4 0 0,-7 0-103,4-1 0,-4-1 0,7-3 0,-3-3-327,1 3 1,7 2-1,-5 3 1,-1-2-263,1-6 1,5 3 0,-5-7-1475,2 2 1,1-5-3561,1 8 5114,6-11 0,-8 6 0,10-10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34.7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132 44 7907,'-10'-12'347,"5"-5"699,-10 10-693,11 0 84,-6 7 0,12 2-208,6 5 0,-6-2 0,8 7 0,-3 0-111,0 0 0,3 1 0,-5 3 1,4-1 34,4 2 1,-6 2 0,5 3 0,0 0-58,0 0 0,-7 7 1,5 0-1,-1 0-141,6 2 0,-3 1 1,2 6-1,1-1-4,-3 1 0,7 3 1,-4 3-1,2 0 10,-3-1 0,6 1 0,-6-1 0,6 1 2,1-1 0,-1 1 1,-3-3-1,-3-5 39,3-7 0,0 3 0,-2-3 1,-6-3 6,1-1 0,-5-4 0,7 1 210,-2 0 0,-1 0 0,-4 0-192,2-1 1,8-6 0,-8-1 0,0 1-29,3-3 0,-5 7 1,7-4-1,0 4-111,0 3 0,-7-7 0,5-1 0,-3 3 94,0 2 0,8 3 0,-8 0 1,0 0 33,3-1 1,-8 1-1,8-2 1,-3-4-46,1-1 0,-1 0-321,-7 6 238,9 1 1,-4-3-1,7-2 117,-2-2 1,0-3 0,-5 5 0,2-3 152,-2 3 1,4 3-1,-1 2 13,-4-1 0,1 1 0,0 0-133,2 0 0,3-1 0,-5 1-82,2 0 1,0-8 0,-4-1-133,4-4 1,-2 8 178,10-2 0,-8 2 0,5 0 0,-2-3 2,-6 3 0,6-5 1,0 3 16,2 2 0,2 2 1,6 3-55,-6-1 0,-2-6 0,-7 0 15,2 1 0,8-3 0,-5-1 114,2-3 1,-7 8-1,4-5 75,1 0 0,-5 8 1,7-6-121,-2 6 0,-1-1 0,-4-2 0,2-2-30,-2 1 1,5-3-1,-3 1 1,0 1 46,3-3 1,-5 5 0,7-8 0,-2 3 147,-6 5 0,1-5 1,0 3 262,2 2 1,8 2-1,-8 3-238,-2 0 0,5 0 0,-1-1-179,3 1 0,-4 0-297,6 0 0,-9-8 0,5-2-556,-1-2 1,-6 0-1150,4-3 1939,-4-5 0,-13-2 0,-2-12 0</inkml:trace>
  <inkml:trace contextRef="#ctx0" brushRef="#br0" timeOffset="973">88 44 7841,'-15'-7'1533,"1"0"-1128,9-1 0,-7 8-165,5 0 0,4 3 0,-4 4 61,5 8 1,2-3 0,-3 2 0,-2 3-47,-2 3 1,0 1 0,7 3-1,0 3-182,0 2 0,0 0 1,0-5-1,0 3-82,0 2 0,0 0 0,0-7 19,0 0-499,0-1 486,0 1 1,0-12 0,0-10-23,0-12 1,0-8 0,0-1 0,0-1-22,0 0 0,0-2 0,0-3 0,0-2 38,0 3 1,0 1 0,0 4-1,0-1 42,0 0 0,0 0 1,2 3-1,3 2 205,2 2 1,1 1 382,-8-8 0,9 3-90,6 4 0,4 6 0,3 9-92,0 0 0,0 2 0,-1 3 0,1 5 160,0 2 1,7-5-1,0 5 1,0 0-329,2 0 0,-4-7 0,7 2 0,-3-4-818,-4-3 0,-3 7 0,-2 0 0,0-2-304,-1-2 1,-6-3 0,-3-3 849,-2-4 0,7-5 0,-5-10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45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327 409 8449,'-12'-10'747,"0"6"619,4-11 0,6 13-730,-5 2 1,4 9 0,3 13-1,0 0 73,0 0 1,0 7 0,0 2 0,3 3-406,4 5 1,-5 2-1,8 2 1,-3 1-443,1 0 1,-1 4 0,-5-2 0,3-5-427,2 0 1,1-7 0,-8 0 0,0-3-1212,0-4 1,2-12 0,3-6 1774,2 1 0,0-8 0,-7 8 0</inkml:trace>
  <inkml:trace contextRef="#ctx0" brushRef="#br0" timeOffset="316">109 235 8266,'-22'-22'0,"1"-2"436,-1-5 1,2 5-1,6-5 1,7 4 97,4 4 0,3 6 0,3 3 0,4 2-107,7 6 0,8-6 0,5 3 1,4 4-68,3 8 1,2 0 0,10 9 0,3 3-54,2 3 0,-1 9 0,-6 2 0,0 3 12,-1 5 0,1 2 0,-3 2 0,-7 1-97,-13 0 0,-1-1 0,-13 3 0,-5 3-146,-6 1 0,-18-6 0,-17-10 0,-7-3-420,-5-4 0,-7-5 0,7-8 0,3-7-326,2-4 0,5-6 0,5-4 1,9-7-340,10-6 1,0-2 0,10 1 0,2-1-151,3 0 1,4 3 1158,5 4 0,5-4 0,10 7 0</inkml:trace>
  <inkml:trace contextRef="#ctx0" brushRef="#br0" timeOffset="800">1067 518 8299,'12'-22'102,"5"0"0,-7-2 0,0-2 294,-1-3 0,6-3 0,-8 6 0,-2-3 203,-3 2 1,-2 10 0,-2 5 0,-5 2-169,-8 5 1,-4 3 0,-5 4-1,-3 6-180,-2 6 0,-10 13 0,3 7 0,-5 4 43,-3 8 1,3 5-1,2-2 1,6 4-95,1 2 0,5 1 0,13 2 1,4-5-132,1 1 1,9-11 0,2 3 0,15-10-200,10-4 1,14-10 0,0-10 0,7-3-361,1-4 1,-3-2 0,-3-6 0,3-2-436,5-2 1,-12-10 0,2 3 924,-7-6 0,-5-1 0,-8-1 0</inkml:trace>
  <inkml:trace contextRef="#ctx0" brushRef="#br0" timeOffset="1050">1546 583 8417,'12'-21'2447,"1"8"-1547,-6 6 1,-5 17-1,5 9 1,-4 10-146,-3 5 1,-3 2 0,-1 8 0,-4 0-862,4-1 1,1-7-1,3 1 1,0 1-335,0 4 0,0-6 0,0-2 440,0-3 0,10-2 0,2-7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7:47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175 720 8315,'0'21'704,"0"4"0,2 1 0,3 6 93,2 2 1,1 2 0,-6 7 0,3 3-409,2 5 0,3-5 0,-5 5 1,4-5-578,3-3 0,-4-6 1,4-3-1898,-2-3 559,6-12 1,-13-21 1525,4-20 0,-14-9 0,-5-13 0</inkml:trace>
  <inkml:trace contextRef="#ctx0" brushRef="#br0" timeOffset="173">1 393 8092,'14'-15'300,"-2"1"0,0-1 202,0 3 1,5-5 0,10 10 0,4 2-60,3 3 1,-5 2-1,8 0 1,4 2 142,7 6 0,-2 4 0,5 9 0,-5 1-55,-2 0 0,-3 7 1,-5 2-1,-7 3-467,-5 5 0,-12-5 0,-7 2 0,-10 3-310,-9 2 0,-8 3 0,-7-3 0,-7-3-428,-5-1 0,-3-11 1,0 3-1,1-7-88,-1-7 0,3 2 0,2-8 1,6 1-2031,1 0 2792,3-3 0,17-7 0,2 0 0</inkml:trace>
  <inkml:trace contextRef="#ctx0" brushRef="#br0" timeOffset="607">1024 262 7997,'-10'-21'827,"-2"1"-207,-9 6 0,-1 4 0,0 12 0,0 6-100,1 6 0,-1 13 0,0 4 1,0 6-77,0 9 1,1-1 0,1 11 0,6-3-83,6-4 0,6 4 0,2-2 0,2-3-178,6-2 0,6-12 1,15-7-1,10-10-479,9-10 1,1-7 0,9-7-1,0-10-767,-2-10 0,4 0 0,-9-9 0,-5-3 1062,-7-2 0,2-2 0,-7-1 0</inkml:trace>
  <inkml:trace contextRef="#ctx0" brushRef="#br0" timeOffset="1092">1438 132 10766,'2'-22'2109,"6"0"-1676,6 0 0,5 8 0,3 2 0,0 0-50,0-1 1,0 9 0,-1-4-1,4 6-152,4 2 0,-5 0 0,2 2 0,-6 6-115,-6 6 1,-9 13-1,2 4 1,-4 6-180,-3 9 1,-3-1 0,-6 14 0,-11 1-111,-6 3 0,-3 0 0,7-7 0,3-13 138,4-11 1,8-11 90,14-6 0,8-15 1,16-17-1,10-10-451,8-9 0,9 2 0,-5 0 0,0 3-598,0 4 1,-2-4 992,-7 2 0,9 0 0,3 7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9:34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6867,'-12'0'-115,"2"0"0,10 0 1,0 0-1</inkml:trace>
  <inkml:trace contextRef="#ctx0" brushRef="#br0" timeOffset="147">109 110 7661,'-2'12'-662,"-5"-5"0,4-2 71,-4 2 591,4-4 0,3 6 0,0-9 0</inkml:trace>
  <inkml:trace contextRef="#ctx0" brushRef="#br0" timeOffset="264">218 327 8119,'12'10'-1085,"-5"5"0,-4-3 1085,-3 2 0,10-9 0,2 5 0</inkml:trace>
  <inkml:trace contextRef="#ctx0" brushRef="#br0" timeOffset="1064">305 567 7953,'-14'0'84,"-1"0"658,10 0-441,-4 0 0,9 2 87,0 6 139,0-6-392,0 8 1,2-10 90,5 0 243,-4 0 118,6-10 299,-9-2-247,0 0-428,0 2 1,3 10 0,2 3 850,2 4-409,0-5-1190,-7 8 1,0-12-2436,0-6 2972,0 6 0,0-17 0,0 6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9:37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66 6601,'0'-15'-132,"0"1"132,0 9 0,-10-15 0,-2 8 0</inkml:trace>
  <inkml:trace contextRef="#ctx0" brushRef="#br0" timeOffset="166">66 44 8351,'-3'12'-1268,"-4"-5"955,4 5 0,-6-7 0,9 10 313,0 2 0,0-8 0,0 1 0</inkml:trace>
  <inkml:trace contextRef="#ctx0" brushRef="#br0" timeOffset="300">174 283 8301,'0'15'-120,"0"-1"1,0-6 13,0 6 0,0-7-474,0 8 580,0-10 0,0 14 0,0-7 0</inkml:trace>
  <inkml:trace contextRef="#ctx0" brushRef="#br0" timeOffset="841">283 545 8283,'0'-15'326,"0"1"236,0 9 1,-2-7 364,-5 4-511,4 6-274,-6-8-41,9 10-364,0 0 372,0 10 316,0-8 323,9 8-142,-6-10 470,6 0-289,-9 0-2255,0 0 1468,0-10 0,10-2 0,2-9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1:24.1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496 20 8189,'15'-3'583,"-1"-4"-329,-9 5 0,5-6 0,-12 16-161,-6 6 0,3-2 0,-9 3 1,-3 2 36,-2 2 0,-3 3 1,0 0-1,0-1-11,1 1 0,-4 0 0,-1 0 0,-3 0-95,2-1 1,-4 4-1,-1 1 1,1 3-1,-1-2 0,1-5 1,4-6-1,1-1 258,6 2 0,1-5 0,9 0-58,-2-2 0,7 7 0,0-5 187,10 0 0,7 5 0,13-7 0,1-1-130,3 1 1,7 4 0,-4-6-1,-1-1-712,1 3 0,4-8 0,-4 5 1,-1-4-1261,0-3 0,6 0 1691,-8 0 0,10-10 0,-6-2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9:40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7549,'-12'0'-434,"3"0"434,9 0 0,0 0 0,0 0 0</inkml:trace>
  <inkml:trace contextRef="#ctx0" brushRef="#br0" timeOffset="75">153 153 8255,'-12'0'-610,"2"9"1,10-4 609,0 10 0,-9-10 0,-4 4 0</inkml:trace>
  <inkml:trace contextRef="#ctx0" brushRef="#br0" timeOffset="199">284 479 8255,'0'22'-272,"0"0"1,0 0-801,0-1 1072,0 1 0,0-10 0,0-2 0</inkml:trace>
  <inkml:trace contextRef="#ctx0" brushRef="#br0" timeOffset="668">393 871 8065,'-13'0'2137,"-6"0"-1362,17 0-577,-8 0-313,10-9-180,0 6 282,0-16 267,0 16 100,0-6-192,0 9 0,2 0 683,6 0-464,-6 0 1,10 0-245,-5 0-1811,-4-10 126,7 8 1548,-10-8 0,-10 20 0,-2 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9:42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7091,'-12'10'-247,"2"2"0,10 10 0,0 0 0</inkml:trace>
  <inkml:trace contextRef="#ctx0" brushRef="#br0" timeOffset="166">109 262 8209,'0'14'-650,"0"1"0,8-8 798,-1 8 1,0-8-405,-7 7 0,2-2 256,6 3 0,4 4 0,10-7 0</inkml:trace>
  <inkml:trace contextRef="#ctx0" brushRef="#br0" timeOffset="333">283 567 8209,'-9'12'354,"6"0"-527,-4-5 0,5-2-234,2 9 1,0-6-1,0 6-416,0 3 823,0-7 0,9 9 0,3-7 0</inkml:trace>
  <inkml:trace contextRef="#ctx0" brushRef="#br0" timeOffset="449">414 741 7309,'-22'0'0</inkml:trace>
  <inkml:trace contextRef="#ctx0" brushRef="#br0" timeOffset="1049">392 719 8367,'-14'0'2262,"-1"0"-1799,10 0 135,-4 0-442,9 0 2033,0 0-1725,0 10 73,0-8 0,2 10 915,5-4 679,-4-6-1866,7 8-2066,-10-10 1,0-3-2599,0-4 4399,0 5 0,9-18 0,3 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9:45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23 325 7240,'-12'0'129,"2"0"-366,10 0 0,2 0 237,6 0 0,4-10 0,9-2 0</inkml:trace>
  <inkml:trace contextRef="#ctx0" brushRef="#br0" timeOffset="49">284 194 7229,'-12'0'-498,"5"-7"0,14-3 498,7-2 0,-4 7 0,19-14 0,-5 7 0</inkml:trace>
  <inkml:trace contextRef="#ctx0" brushRef="#br0" timeOffset="925">458 20 8261,'0'12'143,"0"0"701,0-4-581,0-6 1,0 10-76,0-5 0,0-2-12,0 10 8,0-10-267,0 14 1,3-17-88,4 6 1,-5-16 167,5-6 1,-4 2 1036,-3-3 5,0 1-562,0-8 1,-3 10-229,-4 4 0,5 16-444,-5 6 1,4-2 166,3 3 0,3-3 18,4 3 0,-2-6 1,9-9-1,3 0 0,-5 0 0,0-2-60,-2-5 0,-3 2 0,-4-7 0,2-1-52,2 1 1,0 5 209,-7-7 0,0 6 9,0-6 0,-2 9 162,-6-2 1,-4 14 55,-10 7 1,10-1 0,5 1 60,5 3 1,2-5 580,0 3-731,0-10 1,0 2-639,0-14 1,0 2-966,0-10 1,7 8-2362,0-8 3737,0 11 0,-7-16 0,0 8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9:47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44 436 8158,'-22'0'448,"10"0"1,2 2-254,10 6-220,0-6 0,2 8 0,6-10 0,4-3-155,0-4 1,7 5-1,-4-8 1,4 3-557,3-1 1,0-1 735,-1 1 0,11 6 0,2-8 0</inkml:trace>
  <inkml:trace contextRef="#ctx0" brushRef="#br0" timeOffset="150">479 327 8200,'12'-10'-791,"0"8"318,-4-5 0,1 2 374,6-2 1,4 4-17,-4-4 1,-3 4 114,2 3 0,1-9 0,7-3 0</inkml:trace>
  <inkml:trace contextRef="#ctx0" brushRef="#br0" timeOffset="266">828 175 7284,'0'0'0</inkml:trace>
  <inkml:trace contextRef="#ctx0" brushRef="#br0" timeOffset="813">1002 0 8200,'-22'0'-27,"10"3"1,2 2 363,0 2 0,-2 3-249,-9-3 0,6 3 0,3 6 100,2-1 0,-4-1 0,7 8-39,2 0 0,2-7 0,3-1-110,0 3 1,3-7-1,2-1 1,4-1 19,3-1 1,-4 0-1,6-7-108,3 0 0,0-2 0,0-6-87,-3-6 1,-6 2 0,4-3-58,-3-2 0,-1 5 311,-8-2 0,0 7 546,0-8-235,0 10 1,-3-5-144,-4 10 0,2 8 0,-7 1-68,2 4 0,3 1-92,7 8 1,0-8 90,0 1 1,3-10 0,4 2-100,7-5 1,-2-9 0,1-3 0,-1 1-5,0-1 1,-7-7-899,2 3-560,-5-6 0,-4 8 1344,-5 5 0,4 14 0,-6 5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9:55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44 763 8591,'-15'0'918,"1"0"-373,9 0-374,-5 0 0,10-2-148,0-6 0,8 4-187,-1-11 1,7 8 189,-6-8 1,-1 8 494,-7-7 311,0 9 538,0-5-912,0 10 1,0 2-417,0 6 0,0-3 0,0 9-311,0 3 215,0-7 1,2 7-199,5-10 1,-2 0-347,10-7 714,-10-10 314,4-2 1,-9-2 63,0-1 0,-2 10-79,-5-2-3507,4 5-769,-6 2 3861,9 0 0,-10 0 0,-2 0 0</inkml:trace>
  <inkml:trace contextRef="#ctx0" brushRef="#br0" timeOffset="250">196 676 7712,'3'-12'367,"2"2"-546,2 1 0,10 6 1,-3-7 178,6 1 0,1 6 0,1-6 0</inkml:trace>
  <inkml:trace contextRef="#ctx0" brushRef="#br0" timeOffset="400">610 524 8528,'-22'0'-263,"10"0"0,2-3 136,10-4 1,3 4 0,2-6 0,4 2-417,3-1 1,3 1 542,7 7 0,0-10 0,-1-2 0</inkml:trace>
  <inkml:trace contextRef="#ctx0" brushRef="#br0" timeOffset="651">893 371 8212,'3'-12'56,"1"2"156,4 1 1,9 4-364,-3-10 1,-2 10-21,3-2 0,-1-2 117,8 1 1,0-6 0,0 4-87,-1-2 0,1 7 0,0-5 0,0 3-29,-1 0 1,-6-8-1,-1 6 1,6-1 124,6 0 1,-1-7-1,4 3 1,-3-5-5,3-3 1,-4 7 0,6 1-1,-2-3 466,0-3 0,0 6 0,-7 2 1663,0 2-1387,-1 3-694,-9 7 0,-2 10 0,-10 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9:53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44 262 7837,'0'-22'2715,"0"0"-2287,0 10 0,-3 2-193,-4 10 0,5 3 0,-6 4-6,6 7 1,2 6-158,0 2 1,0-8-167,0 1-96,10-11 0,-6 6 36,11-10 0,-10-10 337,2-4 0,-5 2 0,-2-3 243,0-2 1,0 5 217,0-2 0,0 7 1,-2-6 72,-5 4 0,2 1-323,-10 8 0,11 3 347,-4 4-579,6-4 1,-1 6-2942,-4-9-1724,5 0 4503,-8 0 0,10 0 0,0 0 0</inkml:trace>
  <inkml:trace contextRef="#ctx0" brushRef="#br0" timeOffset="299">109 131 8209,'-10'12'105,"8"0"1027,-5-5-133,4-4-891,3 6 0,3-9-293,4 0 1,-2-7-1,9 0 1,1 0-1574,-3-3 1758,7 8 0,-7-18 0,10 8 0</inkml:trace>
  <inkml:trace contextRef="#ctx0" brushRef="#br0" timeOffset="431">327 22 8811,'0'-12'0,"0"2"0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49:57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7956,'0'22'-948,"0"-8"604,0 1 0,0-8 283,0 8 0,0-8-68,0 7 0,0-6 129,0 6 0,9-9 0,3 5 0</inkml:trace>
  <inkml:trace contextRef="#ctx0" brushRef="#br0" timeOffset="333">110 240 8100,'0'15'-154,"0"0"1,0-8 699,0 7 0,-3-2-474,-4 3-726,4 4 1,-6-7 346,9 10 1,0-7-1,2-3 1,3 0 306,2 0 0,3-5 0,-5 8 0,2 2 0,8 2 0,-6 0-40,3-4 1,-4 4 255,6-4 0,-2 4 150,3 3 0,2 0 1,-8-3-277,3-4 0,-7 4 0,5-7-244,0 0 0,-8 7 0,8-4-47,-1 4 1,-6-4-170,4-1 0,3 1 370,-3 7 0,10-1 0,-5 1 0</inkml:trace>
  <inkml:trace contextRef="#ctx0" brushRef="#br0" timeOffset="467">458 1003 8100,'0'21'-814,"0"1"0,0-7 577,0-1 237,0-9 0,0 5 0,0-10 0</inkml:trace>
  <inkml:trace contextRef="#ctx0" brushRef="#br0" timeOffset="650">589 1308 7986,'0'21'-619,"2"1"353,5 0 1,-4-8 0,4 1 5,-5 2 1,-2-5 259,0 2 0,10 1 0,-8 7 0,8 0 0</inkml:trace>
  <inkml:trace contextRef="#ctx0" brushRef="#br0" timeOffset="783">719 1700 8100,'0'14'-474,"0"1"0,0-8-453,0 7 927,0-9 0,0 15 0,0-8 0</inkml:trace>
  <inkml:trace contextRef="#ctx0" brushRef="#br0" timeOffset="950">850 1917 7992,'7'15'-103,"0"-1"1,3-6-506,-3 6 362,-4-9 1,9 5-1,-7-8 262,2 5 0,0-2 27,-7 10 0,0-8 0,3 5-311,4-2 268,-5 7 0,18-5 0,-8 9 0</inkml:trace>
  <inkml:trace contextRef="#ctx0" brushRef="#br0" timeOffset="1150">1024 2157 8094,'0'22'291,"0"-1"1,3-1 223,4-6 0,-5 6 1,5-6-482,-4 5 0,-1-4-341,6 0 0,-6-8 1,8 5 76,-1-2 0,1 6 1,7-3 39,-2-1 1,-8 5 0,5-8 110,-2 3 0,-1 0 1,-4 5-198,2-2 1,1-8 0,-6 5-679,5-2 954,-4-3 0,16 3 0,-7 2 0</inkml:trace>
  <inkml:trace contextRef="#ctx0" brushRef="#br0" timeOffset="1686">1264 2592 7109,'-3'-12'3478,"-4"5"-2325,5 5-504,-18 2 0,18 2-548,-5 5 0,4 5-54,3 10 0,0-7-118,0-1 1,3-9-9,4 2 0,-2-7 215,9-7 1,-9 2-1,5-7 786,-1 2 276,-6-7-174,6 15-921,-9-8 1,0 13-301,0 4 175,0-5 1,3 15 82,4-9-299,-4-1-2394,6-7 2632,-9 0 0,0 0 0,0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28.09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1 185 8184,'0'-34'0,"0"2"0,0 3 0,2 0 2404,6 3-1621,-6 1 0,8 16 0,-8 9-418,5 12 1,-4 17 0,4 10 0,-5 7 93,-2 4 0,3 18 0,2 0 0,2 4-420,-2 3 0,0 8 1,-1-6-1,4 1-907,-3-6 1,-1-14 0,1-9 0,2-11-3721,-2-9 4588,7-14 0,1-15 0,8-12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28.72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97 281 8184,'-29'0'1309,"0"0"-530,3 0 1,14 10 0,12 2-66,12 0 0,9 5 0,8-10 0,10-2-384,10-3 0,1-11 0,13-6 0,5-7-246,0-7 0,0 3 1,-3-11-1,0-1-293,1-3 1,-4 7 0,-6 5-1,-10 4-735,-7 4 1,-13 9 629,3 4 0,-14 25 0,-8 12 0,-4 12 263,-3 10 1,0 5-1,0 12 1,0 2 202,0 2 1,0 11 0,2-4 0,3 4-63,2-3 1,3 2 0,-5-10 0,2-1-246,-2-4 0,0-13 0,-1-11 0,4-11 105,-3-8 136,-3-12 0,-4-12 1,-3-15-1,-5-6 31,-2-8 0,5 2 0,-5-7 0,-1 0-5,1 0 1,8-2 0,-4-5 0,6 5-221,2 7 1,2 4 0,6 6 43,6 4 1,-2 6 0,3 9-1,4 2-18,8 5 1,-3 6 0,7 11-1,1 5 48,4 7 1,-2 5 0,2 0 0,3-2 46,2-3 1,0-9 0,-2 2 0,-3-5 47,3-2 1,-5-10 0,0-5 0,0-4 168,-1-3 0,-6-12 0,2-8 0,-5-9-50,-2-5 1,-7 5 0,-3-7 0,-3-3-128,-4-2 1,-2-2 0,-3-1 0,-3 3-345,-4 5 0,-8-3 1,-11 10-1,-6 2-34,-2 3 1,8 12 0,-3 5-1,5 9 420,2 13 0,0 9 0,0 19 0,3 1 590,4 0 1,-2 9 0,10 2 0,2 4-38,3-1 0,12-10 0,4 3 1,8-8-578,7-6 0,14-8 0,16-15 0,3-7-1621,4-4 1,9-15 1549,5-10 0,4-19 0,-40 13 0,-1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29.80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1 8090,'-12'2'472,"4"6"0,6 6 196,2 5 1,0 13 0,0 7-1,0 9-367,0 10 0,10 17 0,2 12 0,-5-38 0,0 1-235,1 4 0,-1-1 0,0 46 0,5-5 0,0-6-477,0-9 0,-7-21 0,2-16 0,-2-11-387,3-12 1,-6-9-1,5-17 798,-4-8 0,-3-14 0,0-5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1:25.0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692 893 8080,'-10'-22'0,"-2"8"0,-9-1 0,-1 1 683,0 2 1,-7-5-1,0 10 1,0 2-152,-3 2 0,1 13 0,-8 5 0,3 4-214,-3 3 0,1 9 0,-1 5 1,5 6-191,2 1 0,6-7 0,11-2 1,8 0-139,5 0 1,4-7-1,5 2 1,10-5-392,10-2 1,0-8-1,9-2 1,3-2 151,2-5 1,2 4-1,-2 1 1,-2 0 383,-3-1 1,-11 8 0,-4-2-1,-9 4 208,-2 3 0,-10 2 0,0 3 0,-12 4-11,-7 3 1,-15-5 0,-7 5 0,-10-2-91,-5-6 1,5-4 0,-4-5 0,-1-5-667,0-2 0,10-3 0,3-7-794,11 0 0,18-3 1,9-1 1217,10-4 0,17-18 0,12 2 0</inkml:trace>
  <inkml:trace contextRef="#ctx0" brushRef="#br0" timeOffset="112">779 1111 8080,'-2'-22'0,"-6"3"310,-6 4 1,2-2 0,-3 10 0,-2 2 684,-2 3 1,-3 2-1,1 0 1,-1 2-312,0 6 0,3 4 1,4 9-1,5-1-731,1-6 1,6 6 0,-4-6 0,5 6-569,2 1 0,9-6 1,6-3-1,4 0 24,3 0 1,0-7 0,0 2 0,-1-4 92,1-3 0,0 0 1,0 0-1,-1 0 513,1 0 1,-7 0 0,-3 2 0,0 3 505,0 2 1,-5 0 0,8-7 479,2 0 1,-5 10-1060,2 5 0,1 4-863,7 3 921,-1-1 0,1-8 0,0-4 0</inkml:trace>
  <inkml:trace contextRef="#ctx0" brushRef="#br0" timeOffset="627">1019 1242 8243,'-22'0'996,"7"0"0,3-3-665,3-4 1,1 2-1,8-9 1,3-3-226,4-3 1,-5-4-1,8-3 1,-3-2-219,1 3 1,6-6 0,-4 3 0,0 3-408,-1 2 1,1 2 105,-3 0 1,5 10 375,10 5 0,-3 14 0,-2 7 0,-5 6 34,-2 2 1,5-1 0,-6 3 0,1 3-119,0 2 0,4 0 0,-7-7 268,-2 0 1,0-10 0,0-2 168,2-1 0,0-9 0,-7 0 0,0-12-9,0-7 0,0-5 0,-2-6 0,-3-6-140,-2-5 0,0 0 0,7 2 1,0 3-179,0-3 0,0 5 1,2 0-150,5 3 0,5 12 0,10 11 42,0 6 1,-7 12 0,-1 7 0,1 9 47,-3 11 0,7 4 1,-7 2-1,3 1-47,-1-1 1,-9 1 0,2-3 0,-4-2-113,-3-3 1,7-9 381,0 2 1,-2-17 0,-10-12-95,-2-12 0,0-15 1,4-4-1,-2-3 118,-2-5 0,0-2 1,7-3-1,0 1-32,0-1 0,0 8 1,0 2-1,0 0-68,0 0 1,7 15-1,3 0 1,2 4-37,5 3 1,-5 7-1,2 3 1,1 11-268,-3 13 0,7 12 0,-6-3 0,-1 3-447,-5 5 0,-2 2 0,0 3 0,2-1 673,-2 1 0,7 9 0,0 3 0</inkml:trace>
  <inkml:trace contextRef="#ctx0" brushRef="#br0" timeOffset="1092">1694 675 8244,'2'25'916,"5"4"0,8 7-636,4 5 0,6 12 0,1 8 1,6 9-419,1 10 0,-3 12 0,-14-44 1,1 1-1,0 0 0,0 1-239,1 2 1,-2 0 0,3 42-96,3-7 1,-5 0 0,5-9 0</inkml:trace>
  <inkml:trace contextRef="#ctx0" brushRef="#br0" timeOffset="1128">1737 567 7973,'22'0'446,"0"0"1,0 0 0,-1 0 47,1 0 1,0 9 0,-3 6-1,-2 7-12,-2 7 0,-10-5 1,2 7-1,-7 1-361,-7 4 1,2-2 0,-10 0-1,-2-3-395,-2-4 0,-3-3 0,0-5 1,1-4-740,-1-8 1,0-4 0,0-6 1012,1-4 0,-1-25 0,0-14 0</inkml:trace>
  <inkml:trace contextRef="#ctx0" brushRef="#br0" timeOffset="1494">1781 87 7973,'10'22'-8,"-8"0"1,8 0 0,-3 0 56,0-1 0,10 11 0,-5 4 0,5 5 204,5 3 1,-5-1-1,12 3 1,-2 5-97,2 7 1,-3-2-1,8-3 1,0-5-48,0-6 0,-5-13 1,5-3 68,-3-9 0,-2-7 1,-9-13-1,-4-4-134,-1-7 0,-10-6 0,2-4 0,-4-3-101,-3-2 1,7-9-1,0 1 1,-2-1-77,-3 1 1,-4-4 0,-3 7 0,-5-2-56,-2 0 0,5 7 1,-5-5-1,0 2 194,0 6 1,7 9 0,-5 5 573,1 2 0,6 5 0,-7 15 0,3 9 65,0 8 1,0 14-1,9 0 1,3 8-412,2-1 1,10 0-1,-2 1 1,4 2-525,3-3 1,9-12-1,5-7 1,6-7-771,1-7 0,1-8 1,-1-17-1,1-12-522,-1-11 1,3-18 1580,5-7 0,-5-15 0,7-4 0</inkml:trace>
  <inkml:trace contextRef="#ctx0" brushRef="#br0" timeOffset="1695">2826 196 7973,'0'-41'95,"0"5"1,-2 7 301,-6 5 1,-4 2-1,-9 3 1,-1 4 395,0 8 1,-7 4 0,0 6 0,2 6-88,3 13 1,5 2 0,4 10 0,8 0-508,5 0 0,2 2 0,0 8 0,2-3-272,5-5 1,8 3 0,11-10 0,3 0 227,-2 3 1,-3-8 0,-2 2 0,-3-6 170,-4-6 1,2 1 0,-10 7 61,-2-1 0,-5 1 0,-10-3 1,-9-2-435,-8-2 0,-11-10 0,1 2 0,-4-2-962,-2 2 1,1-4 0,6 4 1007,7-5 0,5-11 0,2-4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29.9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1 110 8012,'12'-22'168,"7"0"0,-4 3 1,4 2 380,3 2 1,2 11 0,5-4 0,8 6-205,4 2 0,12 0 0,3 2 0,2 3 216,0 2 0,-10 13 0,3-1 0,-8 10-461,-6 5 0,-8 2 1,-15 8-1,-6 2-233,-6 5 1,-14-5 0,-10 4 0,-12-4-106,-7-2 1,-2-13 0,-1-6 0,0-11-293,1-4 0,-1-3 0,3-9 0,5-3-120,7-2 0,5-10 0,4 2 0,3-4-307,3-3 1,9-2 956,-2-5 0,14 5 0,5-8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0.2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0 110 8012,'22'0'59,"0"0"1,-3 2 0,-2 5 0,-2 8 306,2 4 1,-8 5 0,-1 3-1,-6 5 129,-2 1 1,7 1 0,0 3 0,1-8-127,1-5 1,1-2-1,7-3 1,-2-5-99,1-6 0,4-6 1,2-4-1,-1-6-151,1-6 1,-10-13-1,-2-4 1,-3-1-201,0 1 0,1-5 0,-11 4 0,-2 1-352,-2-1 1,-7 3 0,4 7 0,-2 1-291,-5-1 1,5 3 0,0 2-1,0 5-1476,0 2 2198,7-7 0,-15 15 0,8-8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0.39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9951,'0'22'893,"2"-1"0,6 1 1,4 2-482,0 5 0,5-2 0,-7 7 0,2 0-576,5 0 1,-5-8 0,0 3 0,0-5-1040,0-2 1,-5-2 1202,8-6 0,-1 5 0,8-6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0.7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85 8012,'0'-21'-1449,"0"6"1467,0 0 1,0 8 0,0-7 1,10 9 0,4-2-1,3 7-13,-2 7 0,4 5 1,-4 10-1,4 2 175,3 5 1,0-2 0,-1 9 0,1 3 140,0 2 0,-8 10 0,1-1 0,-1-1 75,-1-3 0,-1-3 1,-7 3-1,2 0-30,-2-2 1,-3 2-1,-2-17 1,0-3 247,0-1 1,-10-6-456,-4-5 0,-6-4 0,1-12 0,2-6-174,3-6 1,9-5 0,-2-6 0,4-1-84,3-3 1,0-8 0,0 8 0,3 3 34,4 2 1,-2 4 0,9 3 0,3 5 123,2 3 1,3 1 0,0 8-1,2 0-436,5 0 1,-5 10 0,6 4-1,-6 8-556,-3 7 1,1-2-1,0 7 930,0-3 0,0 8 0,-1-5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0.94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8470,'20'10'813,"-6"7"0,-7 10-412,-4 9 1,-3 10 0,2 12 0,3 17-348,2 14 0,1 11 0,-8-45 0,0 1 0,-1 2 0,-1 0-493,-1 4 0,-1-1 1,2 0-1,-1-1 97,-4-4 1,0-3 0,-8 42 0,-7-30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1.3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 32 8012,'-22'0'653,"12"0"0,10 0-496,12 0 1,10 7-1,5 0 1,4-2-149,3-3 1,2 6 0,8-1 0,0-2 25,-1-3 1,1-2 0,-1 0 0,1-2 166,-1-5 0,-2 2 0,-4-10 0,-8 1 310,-5 2 0,-5 0-286,-4 4 0,-8 8 0,-17 0 0,-9 15 63,-8 11 1,-9 6 0,7 7 0,3-3-301,1 3 1,11 2-1,2 2 1,2 1-263,5-1 1,5-2 0,7-2 0,8-5 233,4-2 0,10-3 1,0-10-1,-2-2 580,-3-3 1,-2-9 53,0 2 1,-13-7-1,-9-4-670,-12-4 0,-7-6 0,-3 4 75,0-2 0,-9-2 0,-3-8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1.8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349 22 8010,'-29'-7'12,"0"0"1,0 0 0,7 7 0,0 0 112,0 0 1,1 0 0,-1 2-1,0 5 77,0 8 1,8 12 0,-1 4 0,-2 3 111,-2 5 1,0 2 0,4 5 0,8 2-187,4 3 1,3 0-1,0-10 1,0-5-339,0-7 0,10-7 0,7-8 0,7-6 84,5-6 0,3-12 0,-6-4 1,3-8-100,-2-7 0,2-5 1,-5-7-1,-5 2 79,1 3 1,-3 7-1,0-5 1,-5 0 332,-2 0 1,-1 8 0,-4-3 1767,2 5-1267,1 12 1,-8 12-1,0 16 1,0 9-347,0 4 0,0 7 0,0-5 0,0 1-709,0-1 1,0-2 0,2-7 0,5 0-1151,8 0 1,-3-8 1516,2 1 0,11-10 0,8 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2.32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23 366 8010,'-3'12'696,"-2"-2"-155,-2-1 0,0 3 1,7 10-218,0 0 1,2-3 0,3-2 0,2-2-98,-2 2 0,5-5 1,-3 2-1,-2 3-687,-2 3 1,-3-6 217,0 1 1,0-13 0,0-4 6,0-18 0,0-11 0,0-13 0,0-2-290,0-5 1,2-2-1,3-7 1,4 4 90,4 3 0,-6 2 0,7 10 0,3 5 434,3 7 0,1 7 0,1 7 0,-2 10 0,-6 10 0,5 10 0,-4 14 0,2 10-48,-3 9 1,-4 0-1,-10 10 1,2 3 179,6 2 0,-6-5 0,5-2 1,-4-6 86,-3-9 1,7-7 0,3-12 33,2 0 1,2-15-1,8-12 1,0-16-78,0-11 1,0-4-1,-3-8 1,-2 1-164,-3-1 1,1-7 0,4 1 0,-2 1-89,-2 3 0,-11 5 0,4 2 0,-6 5 1,-2 3 1,-2 4 0,-3 10 0,-5 5 455,-2 3 1,-5 4-1,-9 14 1,-3 13 211,2 12 1,-5 10-1,3 7 1,3 7 11,2 4 0,4 4 0,3-3 0,5-3-493,3-2 1,11-12 0,15 0 0,12-12-951,14-10 1,13-7 0,17-19 836,7-5 0,14-15 0,-44 5 0,-1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2.64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110 0 7963,'-8'36'718,"1"1"1,2 1-697,3 4 1,2 13 0,0 11 0,0 13 37,0 13 1,-1-42 0,-1 2-1,-1 4 1,-1 2 0,-2 1-1,0 0-195,0 2 0,0-1 0,-3-2 1,1 0-1,4 1 0,1-1-162,1-6 0,-1 0 0,-3-1 0,0-1 0,-6 28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3.4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0 262 8100,'3'-22'169,"4"0"1,-2 3-1,9 2 1,3 5 6,2 2 1,3 3 0,2 7 0,3 0 47,2 0 1,7 10 0,-4 7 0,-1 7-144,1 5 0,4 10 0,-7-3 0,-5 5-182,-7 3 0,0-1 0,-10-2 0,-2-2-52,-2-3 0,-3-2 0,-3 3 0,-2-8-125,-2-5 1,-10-12 0,3-7 291,-6-10 1,1-17 0,4-14 0,8-5 163,5-3 0,2-7 0,2-2 0,5 0 41,8 0 1,4-5-1,3 9 1,0 6 143,0 4 0,7 20 0,0-1 0,-3 8 16,-2 7 0,1 5 1,1 10-1,3 12-117,-2 12 0,-3 7 1,-4 5-1,-4 2-256,-1 3 1,-10 17 0,4-3 0,-1 3-368,-1-1 0,0-11 1,-7-7-1,0-11 87,0-9 1,-2-14 0,-3-13 508,-2-14 1,-1-12 0,8-22 0,0-2 126,0-3 1,0-10 0,0 3-1,0-5-150,0-2 1,0 7 0,3 0 0,4 0-239,8 2 0,2 10 0,0 12 0,-3 5-296,3 10 1,2 7 0,3 12 0,-3 2-94,-4 5 1,2 13 0,-7 11 0,-1 3-24,1 5 1,-3 9 0,-7 3 0,0-3 241,0-2 1,3-9 0,2-3 0,2-1 256,-2 1 0,4-5 0,1 5 0,0-2 138,-1-6 1,8-2 0,-2-2-1,4 0 263,3 0 0,0-10 0,-1-5 1,4-7 61,4-7 1,-3-15 0,8-14-1,-5-5-235,-9-3 0,-1 1 1,-12-3-1,-2-3-117,-3-2 0,-11 8 1,-6 9-1,-7 3-227,-7 4 1,3 10 0,-10 5-1,-3 2-531,-2 5 1,-3 10-1,3 5 1,2 2-876,3 5 1,9 10 1460,-2 2 0,5 9 0,2-4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1:44.7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5416 1264 8095,'14'0'-570,"-2"-3"302,-2-4 1,0 4 0,-6-6-1,4-1 719,-3-4 0,-3 1 0,0-1-166,6-3 1,-6-2 0,5-3 0,-4 0 95,-3 0 0,0-2 0,-3-2-203,-4-3 1,-5-1 0,-10 9-1,0-1-174,1 0 1,-8 0 0,-3-2 0,-2-2 7,-4-3 1,-4-8 0,-4 6 0,-2-3 123,-3-5 0,-12-2 0,0 0 1,-9 2-59,-6 3 0,-9-5 0,39 18 0,0 0 1,-2 3-1,0 1-74,-1 2 0,-2 0 0,-3-1 0,-1 0 1,-3 3-1,-1 1 0,-2 0 0,0 1-177,-3 1 0,-1 0 0,-5 1 0,-1 0 0,0 0 1,0 1-1,-1-1 0,-2 0 70,1 0 1,-2 0 0,-7 0 0,-1 0-1,-2 0 1,-1 0 0,0 1 0,0 1 188,-1 2 0,1 0 0,0-2 0,-1 1 0,-2 2 0,-1 2 0,-3-1 1,1 0-70,1 0 1,0 1 0,-3-1-1,3 2 1,9 3 0,1 0-1,-3 0 1,0 0-123,-1 1 0,0-2 0,2-2 0,0-1 0,5 0 1,1 1-1,5 0 0,3 1-1209,2 0 0,2 2 1314,1-1 0,1 2 0,3-1 0,1 0 0,2 0 0,-1 0 0,2 0 0,0 0 0,1 0 0,1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3.7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0 7982,'12'3'604,"-5"4"1,5 8 0,3 14 0,4 9 59,3 11 1,-7 16 0,-1 15 0,1 10-533,-9-40 1,0 1 0,3 1 0,-1 0 0,-4 8 0,-1 1-1,-1-2 1,-2-2-380,-1-2 0,-2-3 0,-10 35 0,-6-24 0,2-20-341,3-18 1,6-16-1,-4-18 1,0-13-205,0-12 0,5-24 1,-5-10-1,0-7 333,0-7 0,-1-5 0,-4-8 459,11 45 0,-2-1 0,-3-7 0,-2 0 0,-4-3 0,0 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3.8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6119,'12'10'0,"8"-8"0,-8 17 0,10-7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4.3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1 414 8113,'22'0'335,"-1"-3"1,1-4 0,0-7 104,0-6 1,7-4-1,2-5 1,3-5-303,5 0 1,-8-7 0,-2 5 0,-7-3-13,-7 3 1,-6-3-83,-9 10 1,-12 10 0,-7 12 0,-10 4 57,-5 3 0,7 3 0,-4 6 1,2 11 106,0 6 1,0 13 0,7-3 0,3 8-98,4 7 1,-4-3 0,7 8 0,0-1-413,4 1 1,6 0-1,2 4 1,2-4-230,6-3 1,11-12 0,12-14 0,6-10 144,9-10 0,0-7 1,9-7-1,-2-10 208,-4-10 1,-1 0 0,1-9-1,1-3 117,-1-2 1,-10-2-1,-6-1 1,-1 1 308,-5-1 0,-6 3 1,-6 5-1,-8 7 83,-5 4 0,-4 6 1,-5 2-1,-8 5 89,-4 2 0,-3 3 1,0 7-1,1 3 295,-1 4 0,0 7 0,0 13 0,3 4-308,4 3 1,-4-5 0,7 5 0,-3 0-337,1 0 1,9-7 0,-2 2 0,4-5-313,3-2 1,3-8-1,6-2 1,11-2-508,6-5 0,20-5 1,-2-10-1,4-9-183,6-8 0,-8-14 1,4 0-1,-6-8 929,-8 1 0,5-17 0,-7-3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4.5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1 7982,'-22'22'168,"0"0"0,8 9 1,1 5-1,1 8 372,0 7 1,7 9 0,-4 18 0,1 11-510,1 8 1,3-46-1,1 2 1,3 4-1,0 2 1,-1 3 0,-1 2-262,-1 4 1,-1-1-1,3-7 1,0-1 0,-3-3-1,1-3 21,0 32 1,13-35 0,2-9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4.6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41 153 7998,'-21'-10'1524,"8"5"-1189,6-9 0,14 7 0,10-5 0,10-1-645,9 1 0,8-2 0,7-6 310,7 6 0,5-5 0,2 6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5.1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20 806 7998,'0'24'-95,"0"3"1,0 2 154,0-3 1,0-9 0,2-5 0,6 1 202,6-1 1,5-8-1,3 4 1,2-8-176,5-8 1,3-11 0,7-12 0,-6-3-48,-1-5 1,-3 0 0,-7 1 0,-3 1-134,-4-1 1,-6 4 0,-9 0 0,0 2 82,0 6 0,-9 9 0,-6 5 0,-7 2 789,-7 5 1,3 5-1,-11 10 1,1 9-36,2 8 0,-4 9 0,8-4 0,4 2-568,2 4 1,9 3 0,3 3 0,2-3-611,6-5 1,4 5-1,7-7 1,10 0-375,9-5 1,8-7 0,10-7 0,2-8-71,5-5 0,-3-11 0,8-8 0,-3-8 522,-5-4 0,3-9 0,-5 1 0,-5-4 296,0-2 0,-17-1 0,-4 3 0,-8 2 562,-7 3 0,-3 9 1,-4-2-1,-5 8 704,-8 6 0,-14 5 0,-5 10 0,-2 3-228,-1 4 1,4 5 0,-4 12 0,8 5-544,5 8 0,2-3 0,3 2 1,4 3-470,8 2 1,5 0 0,2-5-1,2-7-97,5-5 1,15-4 0,15-6 0,4-9-873,2-10 0,1-9 0,-1-15 0,-2-8 33,-4-4 1,-6-10 0,-9-2 0,-3-2 488,-4-6 0,2 5 1,-10-2-1,-5-2 71,-6-3 0,-8-12 0,-13-2 409,-4-1 0,5-16 0,-7 4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5.2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51 7998,'0'-21'61,"7"6"169,0 0 0,8 23 0,-5 9 0,-1 21 352,1 18 0,0 9 0,-6 8 0,6 7-120,2 5 0,-5 9 0,8-2 0,0-5-498,-3-5 0,5-14 1,-8 0 35,3-8 0,3-21 0,7 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5.8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436 23 7975,'-37'-12'63,"-1"4"1,1 6 187,3 2 0,-2 2 0,5 6 0,-3 6 550,-5 5 0,8 10 0,2 3 0,4 2-653,4 4 1,1 1 0,6 0-1,7-5-380,4-3 0,13-2 0,4-9 0,8-6-106,7-7 0,-2-4 0,9-6 0,0-4 125,-2-7 0,7-13 0,-7 0 0,0 6 628,-5 4 1,-5 5 0,1-5 144,4 2 1,-5 10 0,5-2-1,-5 5-320,-2 2 0,0 0 0,-1 0 0,1 0-709,0 0 1,0 0 0,-1 0 0,1 0 468,0 0 0,0 9 0,0 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6.20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29 7975,'-8'-14'715,"1"-1"1,0 20-1,7 5 1,0 14-163,0 12 0,7 8 1,3 7-1,-1 9-221,1 10 0,5 8 1,-8 11-1,-2 6-627,-4-45 1,0 1 0,2 5 0,1 0 0,0-2 0,0 0-1,0 43-1256,-1-12 1,-3-22 1550,0-20 0,10-9 0,2-12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6.4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262 0 7975,'-22'0'223,"0"0"0,1 0 616,-1 0 1,0 13 0,0 6 0,-2 10-148,-5 5 1,7 9-1,-2 11 1,10-1-470,4 0 0,3-2 1,9-10-1,5-7-213,8-12 0,14-10 1,7-12-1,5-3-130,3-4 0,-3-7 0,-2-15 0,-5-5-371,-3 0 0,-2-5 1,-10 8-1,-2-1-52,-2 1 0,-10 2 1,2 7-1,-5 0 345,-2 0 1,0 8 0,-2 2 421,-5 2 3,4 3 1,-6 17-1,9 4 41,0 5 1,0 6-1,0 1 1,0 3-102,0-2 0,0-1 0,0 1 0,0 5-192,0 1 1,-3-4 0,-2 5 0,-4-2-397,-3-6 1,4-9 323,-6-2 0,9-13 0,-2-2 0,4-14 29,3-13 0,8-7 1,1-9-1,3 2 150,5 4 1,3-4 0,1 7 0,1 0 268,0 5 0,7 8 1,0 6-1,-2 8-196,-3 4 1,0 3 0,3 5-1,2 7-553,-3 10 0,-2 14 0,-4 1 0,-3 4-622,-3 2 1,-6 1 0,4-3 1019,-3-5 0,-1 5 0,-8-7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1:45.73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65 741 8018,'0'29'0,"0"2"121,0 3 0,0 3 1,0 4-1,0-3 205,0-1 1,-2-1-1,-3 5 170,-2-5 1,-3-14-1,5-17-88,-2-10 1,-2-9-1,4-15 1,-3-10-145,4-9 0,1-1 0,3-7 0,0 1-398,0-1 0,0 8 1,3-3-1,1 3-314,4-3 0,1 7 0,-4-2 0,5 10-374,2 4 1,-5 3 0,8 10 821,2 5 0,2 14 0,3 12 0</inkml:trace>
  <inkml:trace contextRef="#ctx0" brushRef="#br0" timeOffset="230">305 893 8123,'22'0'-168,"0"-2"118,-1-5 1,-6-5 0,-3-10 0,0-2 21,0-5 1,-5-5-1,6-10 1,-4 3 89,-4 5 0,-3-3 0,-4 7 0,-5 1 60,-8 0 1,3 4-1,-2 12 1,-3 8 118,-3 5 1,6 2 0,-1 0 173,-2 0 0,-2 17 1,0 7-1,2 5 85,2 2 0,10 8 1,-2-3-1,5 6-131,2 1 0,0-7 0,0 1 0,0-1-18,0-2 1,0 0 0,0-8 0,2 3-585,5-2 0,5-5 0,10-5 0,0-5-500,0-3 0,0-1 0,-1-8 0,1 0-712,0 0 0,0-10 1445,-1-4 0,11-6 0,2-2 0</inkml:trace>
  <inkml:trace contextRef="#ctx0" brushRef="#br0" timeOffset="698">588 654 8123,'0'-22'-82,"3"3"148,4 4-4,-5 5 0,15 13-9,-10 4 1,8 5 0,-8 10 0,-2 0-110,-3 0 0,6-1 1,-1 1-1,0 0 1,3 0 0,-8-8 0,8-2 0,-3 0 69,1 0 1,1-7-47,-2 3 1,-2-6-1,7-4 29,-2-6 0,-3 3 0,-4-9 1,2-3 75,2-2 0,0-10 0,-7 0 0,0 2 299,0 3 1,0 9 0,0 1 396,0-3 1,0 10-593,0 7 1,0 9 0,0 13 0,0 0-10,0 0 1,0-1 0,3 1-1,4 0 22,7 0 0,-2-8 1,3-2-1,2-2 226,2-5 1,-4 4-1,-1-1-239,3-3 0,-5-13 1,0-6-1,0-8-209,1-7 0,-9 5 0,4-8 0,-3 3-176,2 0 1,-5-9-1,5 4 1,-2 0-540,3 5 0,-6 5 1,5 2-1,-2 0-2346,2 0 3093,-4 10 0,16-7 0,-7 7 0</inkml:trace>
  <inkml:trace contextRef="#ctx0" brushRef="#br0" timeOffset="1063">1133 654 7827,'0'22'-556,"0"-1"1,0 1 1275,0 0 1,7 0 0,2-3-153,4-4 1,-9 4-1,6-7-336,0 0 1,-8 0-111,5-5 1,-4-7-368,-3 0 1,0-9-1,0-15 1,0-3-276,0-2 0,0-3 1,0 6-1,2-3-428,6 2 1,-6 1 947,5-3 0,5 4 0,0-6 0</inkml:trace>
  <inkml:trace contextRef="#ctx0" brushRef="#br0" timeOffset="1180">1416 567 8126,'7'14'-374,"0"1"0,-2 2-42,-3 2 0,1 3 0,2 0 537,2-1 1,0 1 0,-7 0 0,3 0-351,4-1 1,-5 1 228,6 0 0,4 0 0,0 0 0</inkml:trace>
  <inkml:trace contextRef="#ctx0" brushRef="#br0" timeOffset="1346">1459 349 8126,'-22'-22'-24,"10"0"0,3 3 1,1 2 364,1 3 1,0 6-146,7-6 0,2 9-196,6-2 0,4 4 0,9 3 0</inkml:trace>
  <inkml:trace contextRef="#ctx0" brushRef="#br0" timeOffset="1530">1720 0 8126,'0'22'-424,"0"0"0,0 0 1,0 0-1,0-1 579,0 1 0,0 2 1,0 5-1,0 10 200,0 9 0,8 1 0,1 9 0,1 2-484,0 3 1,4 12-1,-6 3 1,-4-3-1356,-1-10 1484,-3-9 0,10-22 0,2-3 0</inkml:trace>
  <inkml:trace contextRef="#ctx0" brushRef="#br0" timeOffset="1782">1655 458 6431,'0'-12'323,"10"2"1,4 10-122,6 0 1,9 0 0,2 0 0,1 0 73,-1 0 1,5 2 0,-4 3-1,-1 5 150,1 2 1,4 3 0,-7 6-1,-2 4-162,-3 4 1,-2-5 0,-1 7 0,1-2-459,0 0 0,-3 10 0,-2-5 0,-5 0-1309,-2-5 1,-3-5 1502,-7-2 0,10 0 0,2-1 0</inkml:trace>
  <inkml:trace contextRef="#ctx0" brushRef="#br0" timeOffset="1946">2069 305 6946,'-10'-21'-1042,"8"-1"1042,-5 0 0,4 10 0,3 2 0,0 10 0</inkml:trace>
  <inkml:trace contextRef="#ctx0" brushRef="#br0" timeOffset="2217">2265 523 8126,'10'22'-250,"-6"0"1,9-1 0,-1 4 55,0 4 0,-7-12 1,4 4-1,-2-1 891,1-1 0,-1 3 1,-7 0-40,0-1 0,0-6-288,0-1 1,0-11-373,0-3 0,0-10 0,0-12 0,0 1-254,0-1 1,2-2 0,3-3 0,5-2 39,2 2 1,-5 6-1,5 4 1,1 5 227,-1 2 1,-5-5 0,7 8 293,3 2 1,3 5 0,-1 8-555,-4 6 0,1-2 0,-6 3 0,0 2-540,0 2 0,6 0 788,-1-4 0,4 4 0,3-7 0</inkml:trace>
  <inkml:trace contextRef="#ctx0" brushRef="#br0" timeOffset="2582">2831 545 7721,'0'-22'-349,"0"0"0,0 8 0,0-1 1082,0-2 0,-7-2 1,-3 0 444,-2 4 0,5-2-452,-8 10 0,8 0-645,-7 7 1,9 2 0,-3 5-1,6 10-10,2 10 0,0 0 1,0 6-1,2 1 1,6 0 1,-3 2 0,7 8 0,0 0 87,0-1 1,0 1-1,5-1 1,-5 1 15,-2-1 1,4-6 0,-7-1-1,-2 3-289,-2 2 0,-3 2 1,-5 1-1,-7-1-496,-10 1 1,-17-1 0,-4 1 0,-13-3-56,-7-5 0,-2-6 0,2-16 0,5-7 612,7-4 1,15-13-1,9-4 1,10-6-37,10-2 0,14-7 0,8-2 1,6-1 749,8 1 1,8 2 0,11 7 0,3-2-28,-3-5 0,8 5 0,0-5 0,2 7-774,0 7 0,-10-4 0,5 7 0,-2 0-1772,0 5 0,-10 4 1911,-12 3 0,-5-9 0,-2-4 0</inkml:trace>
  <inkml:trace contextRef="#ctx0" brushRef="#br0" timeOffset="2949">806 2047 8394,'-22'3'525,"0"4"0,10-2 0,5 9 1043,5 3 0,2 3 1,0 2-1153,0-1 1,9 1 0,6 0 0,7-3-681,7-4 0,-5 2 1,7-10-1,-2-2-1588,0-3 1,8-2 1851,-8 0 0,9-19 0,-4-5 0</inkml:trace>
  <inkml:trace contextRef="#ctx0" brushRef="#br0" timeOffset="3063">1002 1873 8154,'-15'-19'308,"1"4"1,9 3 0,-5 5-698,1-8-65,6 6 454,-6-1 0,9 0 0,0-2 0</inkml:trace>
  <inkml:trace contextRef="#ctx0" brushRef="#br0" timeOffset="3263">1437 1547 8154,'-7'14'91,"0"1"1,-3-1 0,5 8 0,-2 2 668,2 5 1,3-2 0,2 9 0,2 3-299,6 2 0,-4 2 1,11 3-1,-1 5-569,-1 7 1,3 5-1,-6 0 1,0-5-1427,-1-7 0,1-7-897,-3-8 2430,-4-14 0,7-13 0,-10-9 0</inkml:trace>
  <inkml:trace contextRef="#ctx0" brushRef="#br0" timeOffset="3396">1241 2069 9113,'0'-22'1117,"10"8"1,5 2 0,4 0-465,3 0 0,12-3 0,9-7 1,13 1-1093,7-1 0,2 0 439,0 0 0,1 0 0,-1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6.77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697 192 8228,'0'-36'0,"-2"2"560,-6 2 0,3 3 0,-9 10 1,-3 2 341,-2 2 1,-3 11 0,0-1-672,0 10 1,1 7-1,1 12 1,6 5-313,6 7 0,6 5 0,2 5 0,0 5-15,0 7 1,0 0-1,0 5 1,0 5-160,0 0 1,2 2 0,3 2 0,3 6-156,-4-1 1,-4 8-1,-7-5 1,-7 2 311,-6-2 1,-11-5 0,-8-12-1,-7-5 188,-5-7 1,-7-17 0,7-13 0,3-13 377,2-13 0,12-10 0,5-16 0,7-10-169,8-8 1,4-9-1,15 5 1,9 0-154,16-1 1,8-4 0,8 8 0,5 1-232,7 3 1,5 5-1,5 2 1,2 6-531,3 1 1,2 3 0,-5 10-1,2 2 615,-2 2 0,8 1 0,-1-8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7.1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0 8126,'-12'22'420,"5"2"1,4 5 133,3 7 1,0 22-1,0 10 1,0 7-406,0 7 1,-2 10 0,-3 5 0,-2-2-992,2-6 0,3-9 673,2-22 0,0-14 0,0-13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7.3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78 66 8090,'3'-20'465,"1"3"1,6 5 140,2 2 1,3 3 0,6 7-1,4 3-134,4 4 1,2 5-1,8 10 1,-3 2-124,3 5 0,2-2 0,0 6 0,-5 1-253,-7 0 1,-7 0 0,-7 5 0,-8-3-248,-5 3 0,-21 2 1,-10 3-1,-12-3-291,-10-5 0,5-5 1,-7-11-1,2-6-239,0-6 0,8-6 0,6-2-409,-1 0 0,6-2 23,3-6 1067,15-4 0,14-10 0,12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7.6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390 259 8090,'22'-36'0,"0"2"0,-3 2 211,-4 6 0,2-6 0,-10 3 215,-2 3 0,-5 4 0,-8 7-39,-6 8 0,-8 7 0,-4 7 0,-6 8 121,-2 4 0,5 13 0,-7 6 0,-3 8 69,-2 5 0,0 10 1,2-6-1,5 3-127,3 0 1,2 0 0,10 8 0,4-3-439,8-5 0,7-5 0,7-9 0,12-6-410,15-9 0,5-2 0,19-20 1,3-4-2514,1-8 2911,-6-7 0,7-20 0,-7-2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7.8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8183,'0'21'449,"0"1"1,0 2 0,0 3 155,0 2 0,3 12 1,2 0-1,2 10-270,-2 5 1,4 2 0,-1 7-1,-3 0-551,-3 1 1,-4-3 0,-3-8 215,-3-11 0,-9-1 0,5-9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8.6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283 0 7956,'-21'0'-5,"-1"0"1,2 3-1,4 1 1,1 6 517,-2 2 0,-10 5 1,-2 12-1,3 5-352,2 0 1,4 7 0,3-7 0,5 2-322,3 1 0,1-8 1,8 4-6,0-1 1,10-13 0,5-11-1,4-6 199,3-2 0,-1-10 0,1-4 0,0-8-4,0-7 0,0 5 1,-1-5-1,-1 4 193,-6 4 0,6-1 1,-6 0-1,5 0 0,3 1 1,-2 6 0,-4 3 0,-1 2 32,2 5 1,2 5 0,1 8 49,-6 6 1,-4 8-1,-10 5 1,0 4-85,0 3 0,0 2 0,0 10 0,-3 3-322,-4 1 0,-3-1 0,-6-10 0,3-6-681,4-1 771,-8-13 1,14-21-1,-4-20 1,7-9-26,7-3 1,-2-7-1,10 4 1,2-1 158,2 1 0,3 3 1,0 8-1,-1-1 179,1 8 0,0-1 1,0 13-306,-1 2 1,1 13 0,0 6 0,-3 8-376,-4 7 1,4-2-1,-7 6 1,3-1-283,-1-5 0,-6 4 0,4-2 0,0-2 659,0-3 0,2-2 0,8-1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8.8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366 903 7997,'0'-29'0,"0"0"0,0 2 360,0 3 0,0 2 0,-3 3 0,-6 4 454,-13 8 1,0 5-1,-9 2 1,2 2-291,0 5 0,-10 15 0,5 14 0,0 8-380,5 7 0,5-3 0,4 8 0,4-3-220,1-4 1,10-6-1,0-4 1,10-5-383,10-3 1,14-12 0,7-11 0,5-8-350,3-8 1,-1-6 0,1-15 0,2-10 305,5-9 0,-15 2 0,3-7 1,-8 2 305,-2 0 0,-7-12 0,-10 0 1,-2-7-7,-6 0 0,-1 2 0,-3 0 0,-3-2 145,-4-2 0,2-8 1,-9 7-1,-1 5 193,3 8 1,-5 9 0,8 17 275,-3 12 1,7 22 0,-5 25-1,3 18 72,-1 20 1,1 7-1,7 15 1,0 4-154,0 1 1,0 9-1,0-48 1,0 0-1,0 1 1,0 0-534,0-1 0,0-1 0,1 3 0,1-1-122,5 42 0,5 0 0,10-7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39.2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1 7966,'-15'0'-209,"1"0"0,6 2 0,-4 5 0,3 8 1173,4 4 0,-5 15 0,3 7 0,0 12-358,-3 10 0,8 0 0,-6 17 0,6 2-844,2 3 0,-7 5 0,-1-1 1,3-4-742,3-15 979,2-22 0,0-16 0,0-10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0.1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37 109 7768,'0'-22'-29,"0"1"0,2 1 0,6 3 568,6 3 0,13 9 1,4-2-1,3 4-228,5 3 1,2 3 0,5 4 0,5 8-17,7 4 0,-3 5 0,1 3 0,0 2 21,-1-3 1,-9 6-1,-2-1 1,-13 1-208,-6-1 0,-13 5 0,-7-4 0,-13 2-83,-14 4 1,-11-4 0,-18 3 0,-10 1-247,-9 4 0,2-9 1,-4-6-1,4-8-143,3-4 1,7-8 0,4 5-1,6-2-340,7-5 0,19-5 0,3-8 703,7-6 0,14-15 0,10-5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0.3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610 66 8152,'-10'-22'267,"-2"7"1,-10 3 163,1 3 0,-8 1 0,-3 11 1,-2 4 398,-5 8 1,-4 14 0,-5 9 0,-3 11-191,2 9 0,1 5 0,2 4 0,2 4-232,11 1 1,8 8 0,11-7 0,7-6-378,4-6 0,22-10 1,11-15-1,11-7-657,9-5 1,9-12 0,8-4-1,1-8-660,-5-8 1,-10-4 0,3-10 0,-3 1-2052,-5-1 3337,-11 0 0,-6-9 0,-9-3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36.84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0 296 8337,'10'12'14,"-8"8"1,8-8 239,-1 0 1,-4 0-1,10-7 1,2 2-26,2-2 0,13 4 0,4-1 0,7-3-240,8-3 0,7-9 0,15-5 0,4-5-187,1-8 0,4-4 0,-9 0 1,-3-4-40,-2-1 0,-13-5 0,-6 8 0,-11-1 139,-9 1 0,-12 2 1,-5 7 753,-2 0-333,-3 10 1,-7 12-1,0 17 1,0 7 48,0 5 0,0 10 1,0-3-1,0 5-256,0 3 0,0-1 1,0 1-1,0-1-232,0 1 1,0 7 0,0 0 0,0-3 7,0-2 1,0-10-1,0 1 1,3-1-1309,4-2 1122,-5-12 1,8-15 0,-10-14 0,0-10-39,0-10 0,0 3 0,0-8 1,0 3 134,0 0 1,0-2 0,0 4 0,0-2 182,0 3 0,10 4 0,2 5 157,0 2 1,7 10 0,-4-2 92,4 5 1,3 11-1,0 6 1,-1 7 42,1 7 0,0-3 0,-3 8 0,1-2-34,2-6 0,-6 6 1,14-3-1,-6-3-120,-3-1 1,1-4 0,0-1 0,2-6-39,5-6 1,-5-6 0,8-2 0,-3-2 0,0-6 1,0-6 0,-7-13 0,0-4-198,-1-3 0,-6 5 1,-3-5-1,-2 0 2,-6 0 0,-1 0 1,-3-2-1,-3 7 26,-4 5 1,-5 4-1,-10 3 1,1 5 39,-1 3 0,0 1 1,0 8-1,-2 3 346,-5 4 1,5 8 0,-5 11 0,5 6 262,2 2 1,0 2-1,3 7 1,2 1-98,2 0 0,10-1 0,-2 1 1,7-1-446,7 1 0,-2-1 0,12-2 0,5-4-271,5-8 0,11-5 0,1-5 0,7-4-1330,5-8 0,2-4 1,-2-6 1574,7-4 0,5-15 0,2-12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1:52.3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109 216 8165,'0'-15'-345,"0"1"1,3-1 363,4-6 0,-2 1 0,7 3 113,-3 3 1,6 7 0,-5-6 0,-1 1 315,1 0 1,7 5 97,-3-7 0,6 9-350,2-3 1,-1-1-177,1 1 1,-10 4 16,-5 11 1,-4-2 0,-3 9 78,0 3 0,-3-5 0,-4 3 0,-7 2 46,-6 2 1,-1 3-1,-1 0 1,0-1-54,0 1 1,0 0 0,1-3 0,-1-2 81,0-2 1,0-3 0,1 5 62,-1-3 1,7-9 0,3 5 752,2 0-639,3-8 0,10 10 1,4-7-8,7 2 0,6 0 0,2-4 0,-1 2-201,1 2 1,-3 3 0,-2-6 0,-2 4-681,2-3 0,-5 4 0,2 1 520,3 2 0,3 3 0,2 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0.6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66 7828,'21'-10'-24,"-6"5"1,-1-7 533,3 3 0,-7-1 0,0 5-371,-1-2 1,-4 0 0,10 7-24,2 0 0,-5 0 0,2 2 292,3 5 0,-5-2 0,0 10 53,-2 1 0,-3-3 0,-4 1 1,2 3-302,2 2 1,0 10 0,-7 3 0,-2 2-83,-6 4 0,4 4 0,-11 1 0,-2 3-5,-2 5 0,-10-5 1,0 5-1,5-5 121,7-3 1,0-9 0,9-5-241,4-5 0,13-12 1,13-4-1,14-6-581,13-2 0,6-17 0,11-5 0,-1-2-316,0 0 0,1 2 1,-3 3 942,-5 4 0,-5-14 0,-10 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1.1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327 0 8382,'-22'10'856,"10"2"0,2 12 0,3 5-643,0 7 1,-8-2 0,6 5 0,-3 5-353,-5 4 1,-3-4 0,-2-8 0,-2 0-283,-5-2 0,5 5 421,-5-10 0,-5 0 0,0-7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2.09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281 1 8238,'-32'9'135,"6"-4"1,-8 7 0,2 3 224,6 4 1,2-2 0,2 12 0,0-2-161,0 2 1,8-5-1,2 5 1,2-5-43,5-2 1,5-3-1,7-4-258,8-8 1,4-5 0,3-2 0,0-2-203,0-5 1,-8-5 0,1-10 0,1 0-11,4 0 1,-1 1 0,-2-1 544,-2 0 1,-3 0 0,5 3 758,-3 4 0,-7 6 122,8 9 0,-8 2-513,8 5 0,-10 8 0,2 11 0,-2 3-612,2-2 1,-5 5 0,6-3 0,-4 0-804,4 2 0,-6-7 0,5 5-1225,-4-5 1,4-2 731,0 0 0,1-12 1029,-8-10 0,0-10 0,2-12 1,3 0 298,2 1 1,8-3-1,-6-3 1,1-2 354,0 2 0,4 10 0,-4 3 397,2-3 1,2 0 0,8 2-138,0 8 1,-7 5 0,-1 2-178,3 0 0,2 2 0,1 5-478,-6 8 1,-2-3-1,-7 3 1,2 1-235,-2 4 0,-2 2 1,-1-1-1,3 1-892,2 0 1,0 0-516,-7-1 1660,0 1 0,0 0 0,0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2.4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392 830 9002,'-2'-21'510,"-6"-1"1,-4 0 0,-10 3 0,1 4 32,-1 8 1,-2 5-1,-3 2 1,-2 2-86,2 5 1,-4 8 0,2 11 0,2 6-347,3 2 0,2 2 0,1 10 0,1 0-77,6-3 0,4 3 0,10-17 0,2-2-49,6-3 0,4-4 0,12-6 1,5-9-213,7-10 0,5-9 0,3-15 1,0-8-66,-1-4 0,1-2 1,-3-3-1,-5-3-110,-7-2 0,3-9 1,-6 4-1,-4-2 97,-5 0 0,-5-2 0,3-11 0,-8-4 97,-5-2 0,-2 7 1,0 0-1,0 9-108,0 10 1,0 8 486,0 7 0,-2 23 0,-3 26 1,-5 18 242,-2 20 0,7 9 0,-4 8 0,1 5-9,1 7 0,-7 4 0,4 3 1,0-2-692,1-5 0,-6 7 1,8 0-1,2 7 285,3-2 0,2 3 0,0-18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2.8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1 8124,'-12'22'0,"2"-1"501,0 1 1,8 10 0,-5 6 0,4 11-130,3 9 0,0 7 1,0 5-1,0 5-266,0 3 1,0-1 0,0 5 0,0-2-938,0 2 0,0-7 0,0-4 831,0-11 0,10-16 0,2-13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3.2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141 88 8124,'-44'-22'0,"3"1"1572,5-1 1,16 10-1061,20 4 0,3 6 0,14 2 0,4 2-163,6 6 0,12 1 1,-1 6-1,8-8-365,5-4 0,10-1 0,-3 3 0,5 2-39,2-2 1,-7-3 0,-2-2 0,-6 0-225,-8 0 0,-1 0 0,-12 0 442,-3 0 1,-11 10 0,-8 5 0,-7 4 174,-7 3 1,2 7 0,-9 0 0,-1 0-203,3 2 0,-5-4 1,10 7-1,2-3-476,2-4 0,3-3 0,0-2 0,0 0-1439,0-1 1,3-1 412,4-6 1,5-4 1032,10-10 0,-7-7 0,-3-3 0,-3-2-103,-4-5 1,5-2 0,0-6 522,2-4 1,2 5-1,5-5 756,-4 5 0,-3 12 1,-5 4 95,8 6 0,-5 12 0,-3 4 0,-2 8-307,2 7 0,-5 5 0,6 10 1,-4 1-552,4 6 1,-6-5 0,5 5 0,-4-5-1131,-3-2 1,0-1 1048,0 1 0,9-10 0,4-3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3.4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8434,'0'15'1511,"0"-1"0,2 3-1066,5 2 1,-2 3 0,7 2 0,0 3-521,1 2 0,-9 2 75,4-1 0,4 3 0,0 11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3.6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76 194 8124,'-22'-37'0,"0"1"1737,1-3 0,11 8-1901,10 2 1,2 14 0,13 8 0,2 7-2652,2 7 2815,3-4 0,9 26 0,3-5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3.8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349 20 8762,'-13'-3'563,"4"-2"-255,-1-2 1,5 2-1,-7 13 1,2 6 48,6 5 1,1 6-1,3 6 1,0 10-155,0 8 1,3 4 0,1-2 0,4 4 248,-3 1 0,4 7 0,-2-8 0,-2-1 215,-2-11 0,-13-2 0,-4-14 1,-8-5-304,-7-5 1,2-12 0,-7 2-1,3-7-910,4-7 0,-4-6 0,2-8 0,2-1 546,3 0 0,12-9 0,2-3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4.7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 20 8030,'-10'-12'1041,"8"4"1,-3 16 0,8 9-455,4 9 0,7 1 0,-4 9 0,2 3-757,5 2 0,2 2 0,3 1 0,0 0-436,0-1 1,-1-9-1,1-5 1,0-5 605,0-2 0,0-10 0,-1-2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1:04.85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763 872 8106,'-10'-12'-748,"6"-5"1,-8 7 1608,2-2 1,0 5-441,3-8 1,-5 11-262,-10-4 1,8 6-144,-1 2 1,8 0-355,-8 0 337,10 0 0,-14 10 0,7 2 0</inkml:trace>
  <inkml:trace contextRef="#ctx0" brushRef="#br0" timeOffset="166">437 1155 8151,'0'27'157,"0"-6"267,0-1 1,-8-1-1,-1 3-283,-4 0 1,6-8 0,-5 1-342,2 2 0,-6-5-262,1 2 1,3-2-1,0 5 68,2-2 1,3-8 393,7 8 0,-10-1 0,-2 8 0</inkml:trace>
  <inkml:trace contextRef="#ctx0" brushRef="#br0" timeOffset="300">284 1591 8151,'0'33'-523,"0"6"0,0-10 0,-2 0 1004,-6 3 1,6-8 0,-8 5-245,1-5 0,6-2 1,-4 0-1,5-1-164,2 1 1,-8-7 0,1-1 0,2 3-407,3 3 0,2 1 0,0 1 0,0 0-89,0 0 1,0-1-1,0 1 422,0 0 0,0 0 0,0 0 0</inkml:trace>
  <inkml:trace contextRef="#ctx0" brushRef="#br0" timeOffset="417">197 2244 8151,'-7'36'0,"-1"-2"-465,4-3 1,-1 6 0,0-6 0,-5 1 635,-2-1 0,5 1 0,-5-6 0,0 6-205,0 2 0,7-8 0,-5 6 0,3-3-94,0 0 0,-1 2 0,8-4 1,0 4 80,0 3 1,0-7 0,0 4 46,0 1 0,10 1 0,2 11 0</inkml:trace>
  <inkml:trace contextRef="#ctx0" brushRef="#br0" timeOffset="551">45 3311 8151,'-3'36'0,"-2"-2"-32,-2-2 0,-7-3 0,6-5 1,3 5-212,3 7 1,2-2-1,0 0 1,0 0-35,0 0 0,0-5 0,0 7 277,0 3 0,0-8 0,0 1 0</inkml:trace>
  <inkml:trace contextRef="#ctx0" brushRef="#br0" timeOffset="1534">23 4030 8151,'0'21'-322,"0"1"1,-3 0 398,-4 0 1,5-1 0,-6 1 0,6 0-168,2 0 1,0 7-1,2 0 1,3-3-197,3-1 0,6 4 0,-4 0 0,2-3 168,5-1 0,0-4 1,0 1-1,-3-3 211,3-4 1,-5 4 0,0-4-1,0 2-107,0-3 0,-4-2 0,4-4-59,-3 6 1,6-2 72,-8 3 0,8-8 0,-8 8 51,-2 1 1,0 1 0,0 0 0,2-2 410,-2 2 1,-3-5 0,1 2-292,4 3 0,-2 3 0,7 1 0,0 1-442,0 0 1,-5-7 0,8-1 39,2 3 0,0-5 0,-1 0 0,-1-2 95,2-5 1,-5 0 0,3-1 80,1 4 1,4 1-1,2-4 63,-1 2 0,-6 1 1,-1-8-1,1 2-24,-3 5 0,7-4 0,-4 4 91,4-5 1,3-2-1,-3 3 1,-2 2 135,-2 2 1,-1 0 0,6-4-1,-3 2 51,-3 2 0,1 2 0,6-4 0,1 3-337,0-4 0,0 1 0,0 0 0,-1 2-140,1-2 0,0-2 0,0-3 0,-1 0 44,1 0 1,0 0 0,0 0 0,0 0 92,-1 0 0,-1 2 1,-3 3-1,-3 2 107,3-2 1,2-3-1,1 1 1,-3 2 170,-3 2 0,1 3 1,7-6-107,-1 4 0,1 6 0,0-7 0,0-2-137,-1-2 0,1 4 0,0 3 0,0-1-8,0 1 0,-1 0 1,1-3-1,0 5 55,0 0 0,-1 5 0,1-7 0,2-1 72,5 1 1,-4 5 0,4-8-1,-3-2-230,3-3 1,-2-2 0,9 0 0,1 0 19,-4 0 0,6 0 0,-7 0 0,-1-2 194,0-6 1,6 6 0,-8-5 0,-3 4 326,-1 3 0,-1 0 0,2 0 0,3 0-187,-2 0 0,-3 0 1,0 0-1,3 0-271,2 0 1,7 0 0,-7 0 0,-2 0-116,-3 0 0,5 0 1,0 0-1,0 0 120,3 0 0,-8 0 0,5 0 0,-5 0 94,-2 0 0,7 0 0,0 0 0,-2 0-125,-3 0 1,0 0 0,3 0 0,2-2-53,-3-5 1,6 4 0,-3-4 0,-3 5 214,-1 2 1,-4 0 0,1 0 0,0 0 255,0 0 1,0 0 0,-1 0 0,1 0-173,0 0 1,-8 0-1,1 0 1,4 2-229,8 5 1,-3-4 0,5 4-1,-5-5-360,-2-2 0,7-2 0,3-3 1,-1-2 350,1 2 1,-3-5 0,-8 3 0,4 0 325,4-3 0,-5 8 1,5-6-1,-5 4-115,-2-4 1,2 6 0,3-5 0,2 4-251,-3 3 1,1-2 0,-1-3-1,3-5 58,-2-2 0,5 5 1,-3-8-1,-3 1 131,-2 2 1,-2-5-1,0 7 1,0 1-111,0-1 1,-1-7 0,1 5 0,2-3 46,5 1 0,5-1 0,10-7 0</inkml:trace>
  <inkml:trace contextRef="#ctx0" brushRef="#br0" timeOffset="1599">4552 5009 8072,'15'0'-323,"-1"0"-1284,3 0 1607,3 0 0,11 0 0,3 0 0</inkml:trace>
  <inkml:trace contextRef="#ctx0" brushRef="#br0" timeOffset="1783">5206 4835 8057,'21'-9'-182,"1"4"1,0-7-28,0 2 0,-8 0 0,1 5 0,2-2-27,2 2 1,3 3-1,0 2 1,2 0 277,5 0 0,-5-2 0,5-3 232,-5-3 1,-2 1 0,0 7 0,0-2-53,-1-6 0,1 4 0,0-8 0,0-1-178,-1 1 0,8 5-44,0-7 0,10-11 0,-5-8 0</inkml:trace>
  <inkml:trace contextRef="#ctx0" brushRef="#br0" timeOffset="1849">6098 4465 8057,'34'-34'-308,"-5"5"0,-5 3 0,-2-1 0,-2-2 308,-6 2 0,6-7 0,-8 1 0</inkml:trace>
  <inkml:trace contextRef="#ctx0" brushRef="#br0" timeOffset="2800">720 458 8302,'-22'0'187,"0"0"218,0 0 0,3-2-356,4-5 1,6 2-426,9-10 1,9 3 0,4-5 0,1 3 179,1-3 0,-1 5 0,8-3 1,2 1 91,5 1 0,-5-6 0,8 7 1,-3-3 104,0 1 1,7 7-1,-4-5 1,-1 0 82,0-1 0,6 9 1,-6-6-1,3 3 93,5-1 0,2 1 1,0 7-1,-2 0 46,-3 0 1,0 0 0,8 0 0,-3 0-174,-5 0 1,3 0 0,-7 0 0,1 0-230,6 0 0,0 0 0,0 0 0,-6 0-163,-1 0 1,4 0 0,-4 0 0,1 0 139,6 0 0,-7-7 0,-3 0 0,-3-1 225,3-1 1,-4 4 0,4-7-1,-5 2 181,-2 5 0,-1 0 0,1 1 0,0-4-33,0 3 0,-8 3 0,1 2 0,2 0-88,2 0 1,3-7 0,0-1-327,-1 4 1,1 1-1,0 1 1,0-3 40,-1-2 0,1-1 0,0 8 1,0 0 215,0 0 1,-1-7 0,1 0 0,0 2 106,0 3 1,2 2-1,2 0 1,3 0-90,-2 0 1,-3 0-1,0 0 1,3 0-198,2 0 1,3 0 0,-6 0-1,6-3 92,2-4 1,-5 5 0,4-6 0,1 6 232,0 2 1,-7 0-1,4 0 1,-2 0 75,0 0 0,3 0 1,-6 0-1,3 0-383,-2 0 0,4 0 0,1 0 147,2 0 0,2 0 0,8 0 0</inkml:trace>
  <inkml:trace contextRef="#ctx0" brushRef="#br0" timeOffset="3100">3725 1 8264,'34'0'-111,"-5"0"0,-5 7 0,-2 0 0,2-2 160,5-2 0,-5-1 1,8 3-1,-3 2-65,0-2 0,7 0 0,-5 0 0,3 2-263,5-2 1,-5 0 0,2-1-1,3 4 57,2-3 1,2 4 0,-1 1 0,-4 2 220,-1 5 1,-3-5 0,4 3 0,-4 2 55,-2 2 1,4-5 0,-7 1-1,0 2 14,2 2 1,-4 1 0,7-3 0,-3-3-52,-4 3 1,4-5-1,1 0 1,-1 0 6,1 0 1,4-7 0,-4 5-1,-1 0-40,0 4 1,6-2-1,-6 3 1,1 2 0,-1 2 0,1 3 1,-6 0-1,3-1 98,-2 1 0,-1 0 1,1 0-1,2-1-61,-2 1 0,4-2 1,-2-4-1,0-3-222,3-4 1,-6 1 0,8-5 198,-2 2 0,6 0 0,-4-7 0</inkml:trace>
  <inkml:trace contextRef="#ctx0" brushRef="#br0" timeOffset="3250">5968 916 8255,'7'14'-4,"0"1"0,1-1 84,1-2 0,3 8 1,10-6-1,0 5-426,0 3 1,-3-7-1,-2-1 1,-3 3 198,3 3 0,3-6 0,-1 1 0,-2 1 265,-2 4 0,-3 2 0,5-1 0,-5 1 229,-3 0-347,8 0 0,-5 9 0,10 3 0</inkml:trace>
  <inkml:trace contextRef="#ctx0" brushRef="#br0" timeOffset="3399">6577 1787 8202,'0'21'0,"0"1"0,0 0 0,0 0 156,0-1 1,8 13 0,1 10 0,1 12-671,0 6 0,-1 4 0,-4 2 0,3 4 457,-4 8 1,-11 2 0,-5-2-1,-2-7 57,-1-6 0,-9-1 0,-10-1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4.8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66 107 8030,'-10'-21'0,"0"-1"0,-7 2 0,5 4 1466,3 1-1642,1 10 0,8-2 0,0 14 176,0 8 0,10 4 0,2 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5.0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174 0 8255,'-21'0'1208,"1"3"0,3 2-1098,3 2 1,-1 10-1,-4-3 1,2 8 875,2 7 1,11-2 0,-4 9 0,6 0-695,2-2 1,17 7-1,5-7 1,4 3-395,6-1 1,2-9 0,7 4 0,-3-2-35,-1 0 1,-11 0 0,1-7 0,-10 0 118,-10-1 0,-4 1 0,-6 0 0,-4 0 196,-8 0 0,-11 7 0,-6 0 1,-2-5-477,-4-7 0,-1 0 1,3-10-1,7 0-2805,4 3 3102,4-8 0,-1-2 0,0-12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5.4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8061,'0'22'122,"0"2"1,0 5 0,0 7 235,0 5 0,0 5 1,0 5-1,0 10-24,0 9 0,3 0 0,2 10 0,2 0-397,-2-3 1,4 5 0,-1-9 0,-4-3-2948,-1-2 3010,-3-22 0,0-5 0,0-19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6.0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68 151 8668,'-22'-8'2048,"0"1"-1602,1 0 1,18 14 0,10 3 0,10 2-317,5 5 1,10-5 0,4 0-1,5-2-342,2-5 1,3-13 0,3-6-1,2-6 23,-3-1 1,5-1 0,-4 0-1,-6-2 77,-4-5 0,-12 12 0,2-2 635,-5 7 0,-5 7-81,-4 12 0,-6 5 0,-9 12 0,0 3-90,0 2 0,8 7 1,-1-4-1,0-1-402,3 1 0,-8 6 0,8-1 0,-3 4-263,0 2 1,1 1 0,-8-1 0,0 1-355,0-1 0,0-1 0,0-6 0,0-7-371,0-5 0,-10-12 1023,-5-5 1,3-16 0,0-13 0,3-12 102,4-7 1,2-3 0,3 1 0,3-1 51,4 1 0,0-1 0,13 3 0,4 2 3,0 3 1,0 17 0,0-1-1,3 8 67,2 7 1,10 3 0,-5 4 0,0 6-267,-5 6 0,-5 6 0,0 4 0,3 2-347,2 3 0,-8 3 0,-6-5 112,2 2 0,0 0 0,-3-8-211,-6 1 0,-4-10 78,4-5 139,-6-4 1,8-6 224,-10-4 1,-3 5 59,-4-5 0,5 4 0,-8 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6.6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0 523 8255,'7'-14'2279,"3"-1"-1808,2-2 1,3-5-1,9-4 1,3-6-150,2-1 0,0-6 1,-8-10-1,1-1-317,0 1 0,-3 11 0,-4 4 0,-8 2-68,-4 6 0,-13 4 0,-5 7 1,-4 8 8,-3 5 1,0 2 0,1 2-1,-1 5 338,0 8 1,0 11 0,3 3 0,2 0 291,2 3 0,11-5 0,-4 6 1,6 1 232,2 0 1,0-7-1,2 2 1,6-5-465,6-2 0,8-3 0,7-4 0,7-8-836,5-5 1,3-2-1,2-2 1,2-5-641,3-8 0,0-4 1131,-8-3 0,1-9 0,0-3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7.1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0 456 7939,'0'21'-215,"0"1"1,0 0 0,0 0 703,0 0 0,0-1 896,0 1-1133,0-10 0,0-5 0,0-14-142,0-7 1,3-13 0,1-4 0,4-3-258,-3-5 0,-3-2 0,-2-3 1,0 1 174,0-1 0,7 1 1,3-1-1,0 1 110,-1-1 1,8 8 0,-2 4 0,4 6-1,3 6 0,-8 13 1,3 0-1,3 7-188,-1 7 0,12 5 0,-14 10 0,0 2-352,3 5 1,-1 3 0,0 6-1,-2-4-70,-2-2 0,-8 6 1,5-1-1,-2 1-955,-5-1 1427,-3 4 0,-2-7 0,0 9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8.03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20 544 7939,'-12'13'1603,"4"-4"1,16-9-1420,6 0 0,13-9 0,2-6 0,0-7-200,2-7 0,-6 3 0,4-11 0,-5-1-163,-2-4 1,-1-1-1,-1-1 1,-6 3-86,-6 5 0,-6 2 0,-2 7 179,0-2 0,-10 3 1,-4 9-1,-6 5 176,-1 2 1,-1 5 0,2 13 0,4 8-2,1 11 1,10 0 0,-5 11 0,3 6 53,0 4 1,0 10 0,9-7 0,5-2-246,8-3 1,4-3 0,5-2 0,6-4-350,6-8 1,5-8-1,2-6 1,1-8 100,0-4 0,-3-16 0,-3-6 0,-4-7 79,-2-1 1,-10-7 0,-10 0 0,0-2 337,0 0 0,-7 9 0,2-2 1,-5 5 816,-2 2 0,-2 3 735,-5 4 0,-5 8-1088,-10 14 1,10 5-1,4 10 1,6 2-376,2 5 1,0-5-1,0 8 1,2-3-240,6 0 0,-3 0 0,9-7 0,3-3-497,2-4 0,3-6 0,0-9 205,0 0 0,-1-2 0,1-5 1,-2-8 412,-6-4 1,5-3-1,-6 0 1,-1 0 134,-5 1 0,-5-1 1,1 2 295,4 6 0,-5 7 0,6 14-115,-6 7 1,-2 8-1,0 5 1,0 4-271,0 3 1,10-7-1,4 2 1,3-5 29,-2-2 0,11-3 0,-4-4 1,2-10 50,1-10 0,-6-10 0,-2-14 0,-3-7 82,3-5 0,-5-3 0,0 1 0,-2-1-216,-5 0 0,-3-4 0,-2 0 1,0 4-1477,0 3 1,-7-3-1,0 13-2702,2-3 4146,3 8 0,2 4 0,0 12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8.72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306 582 8129,'-22'0'0,"0"0"568,0 0 1,-9 0-1,-3 2-76,0 5 0,3 5 1,9 13-1,0 4-250,0 7 1,8 5 0,2 3 0,2-1-139,5 1 0,3-3 0,2-2 0,2-6-160,5-1 0,5-6 0,10-11 0,0-8-13,0-4 1,9-13 0,3-7 0,2-10-18,1-9 1,-8-7 0,5-6-1,-3-2 54,-4 3 0,-3-5 1,-2 2-1,-1 3 9,1 2 1,-7-8 0,-3-1 0,-2-3-135,-6 0 1,-1 7 0,-3-5 0,0 0 48,0 1 0,-3 14 0,-4 0 110,-7 7 1,1 14-1,1 18 1,0 14 236,0 17 0,5 12 0,-5 10 0,2 9 170,5 11 1,3-1-1,2 7 1,0 1-619,0-1 0,0 5 0,0 8 0,0-1-982,0-4 0,10-12 0,4-6 0,8-11 709,7-12 0,5-25 1,9-4-1,1-15 482,-1-15 0,3-2 0,0-19 0,0-3-12,-5-2 1,-11-3-1,-4 1 1,-7-3 224,-4-5 1,-3 5 0,3-2-1,-8 7 539,-5 4 0,-2 11 0,-2-3 1,-5 7-31,-8 7 0,-4 6 1,-5 9-1,-3 0 198,-2 0 1,-7 9-1,7 8 1,2 7-552,3 5 1,2 8-1,0-6 1,3 1-691,4-1 0,6-2 0,9-7 0,0 0-219,0-1 0,2 1 0,5 0 0,10 0-4,10 0 1,-3-3-1,8-2 1,-3-5 245,0-2 1,0-3 0,-8-5 0,4 3-198,4 2 1,-5 1 0,5-11 494,-5-4 0,-2-5 0,0-10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9.08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39 7931,'0'-22'272,"3"10"0,2 7-1,2 10 0,7 9 1,-6 15-1,-1 8 374,3 4 1,-1 10 0,6 2-1,-6 3-481,1 4 1,-8 13-1,6 6 1,-6 6-783,-2 2 1,0-12-1,0-9 618,0-13 0,-10-7 0,-2-3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9.2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1 109 7931,'2'-19'137,"5"2"0,8 5 91,4 2 0,5-4 1,5 6-1,8 1-212,4-3 1,10 8 0,2-5 0,0 4-308,0 3 0,0 0 0,-7 0 0,0 0 279,-4 0 0,-6 0 0,0 0 0,-7 0 388,-5 0 1,-12 3 144,-4 4 0,-11 5 0,-9 10 1,-10 0 12,-2-1 0,-10 11 0,0 2 1,-2 2 589,0 0 1,9-2 0,-2 5-1,5-5-1066,2-3 0,3 6 0,2-8 0,5-3-351,2-2 0,5-4 0,13-6 0,6-6-263,5-6 0,13-2 1,4 0-1,5-2 92,3-6 0,-1 6 1,1-5-1,-3 4-96,-5 3 1,3 0-1,-7 0 560,2 0 0,2-9 0,7-4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1:11.2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22 393 8397,'-12'0'1025,"3"0"0,11-3 0,5-1-833,8-4 1,-3-9 0,2 5 0,3-2-38,3-1 0,2 8 1,-1-8-1,1 1-1,0 2 0,0-5 1,-1 7-1,1 1-14,0-1 0,7-5 0,2 6 0,1-1 15,-1 0 0,1-4 1,-3 4-1,5 0-94,0 1 1,4-6 0,-6 8 0,-1 2-16,1 3 1,6-6 0,-4 1 0,3 0 7,-1-3 1,-2 8-1,4-8 1,-1 3-25,1 0 1,-4-1 0,0 6 0,0-3 6,0-2 1,-5 0 0,5 7 0,-3-3-12,-4-4 1,0 4 0,-1-4 0,6 5-72,1 2 0,-6 0 0,5 0 0,-3 0 45,0 0 0,2 0 1,-4 0-1,4 0-7,3 0 1,-5 0-1,7 0 1,3 0-27,2 0 1,-4 2 0,-1 3 0,0 2 71,-2-2 1,10 7-1,-3 0 1,5 3-5,-5-1 0,5-2 1,-5 5-1,7-2 76,1 2 0,-6 0 0,-4 0 0,-5-5 188,-3-2 1,-2 4-1,-7-4 1091,0 2-920,0-7 0,-13 4-868,-9-9 1,-2 0-1998,-13 0 0,8-2 2395,-7-5 0,-1 4 0,-7-6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49.8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1 479 8906,'0'22'495,"0"0"1,0 7 0,2 2 0,3 3-125,2 5 1,10-5-1,-2 0 1,4-3-249,3-4 0,0-13 0,0-7 1,-1-4-139,1-3 0,0-5 0,0-7 0,-1-12-114,1-8 1,0-4 0,-3-8 0,-2 1-82,-2-1 0,-10 1 1,2-1-1,-5 1-6,-2-1 0,0 3 1,0 5-1,0 7-321,0 4 1,-2 13 575,-5 5 0,4 24 0,-4 12 0,7 12 230,7 10 1,-2-3-1,7 8 1,0-3 90,0-4 0,-4 4 0,6-2 0,3-5-27,2-8 1,3-9-1,0-14 1,0-8 122,-1-4 1,1-16-1,0-8 1,0-13-198,0-7 0,-3-5 0,-2-3 1,-5-4-267,-2-3 1,-1 8 0,-4-5 0,2 2-714,-2 0 0,-2 0 0,-3 8 1,0 2-435,0 4 0,7-1 0,3 9 1154,2 2 0,2 3 0,8 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0.18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1 392 7977,'0'34'-4,"0"-5"0,0-5 203,0-2 1,7 0 0,3-3 0,2-4 201,5-8 0,9-5 0,6-4 1,2-5-18,4-8 0,3-14 0,3-7 0,0-5-199,-1-3 0,-9 1 0,-5 1 0,-5 4-53,-2 1 0,-7 4 1,-3-4-1,-3 6-151,-4-1 0,-5 15 1,-7-4-1,-8 1-74,-4 1 1,-5 7-1,-3 5 1,-2 4-284,3 3 1,-6 12 0,1 10 0,-1 12 1004,1 7 1,2 3 0,9-1 0,3 1 48,3-1 0,9 1 1,-2-1-1,7 1-270,7-1 1,8-1 0,14-6 0,9-7-1675,11-5 1,9-12 1265,14-5 0,6-23 0,9-9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1.03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502 150 8105,'-10'-29'0,"-4"-2"377,-6-3 1,-2 15 0,-2-1 0,-2 8 330,-3 7 1,-10 13 0,3 8 0,-6 11-44,-1 9 0,7 5 0,2 3 0,2 2-583,6 5 0,1-12 1,6 2-1,5-5-388,6-2 1,6-8-1,4 3-116,6-4 0,4-13 1,9-5-1,4-5 177,4-2 1,-3-9 0,8-6 0,0-4 209,0-3 0,0 3 0,2 2 0,-4 5 280,-1 2 1,-7 3-1,5 4 1,-5-1 250,-2-4 1,0 1 0,0 9 0,0 3-154,-1 3 1,-1 8 0,-3-1-1,-5 4-352,-3 3 1,1 7 0,-5 0 0,2-2-232,-2-3 1,-3-2 0,-2 0-101,0-1 1,-7-6 0,-2-3 98,-4-2 1,6-3-1,-5-10 307,2-4 0,-4-7 0,7-13-97,2-2 0,2-2 0,3 4 0,0-4 7,0-3 0,10 7 1,5-4-1,6-1 188,8-4 0,-2 4 0,9 6 0,1 9 194,-4 10 1,9 4 0,-6 3 0,3 3 9,-3 4 1,-5 7 0,-9 15-1,0 8-301,0 4 0,-10 0 1,-5-2-1,-2-3-857,2 3 0,-4-5 0,4-1 0,-5-1-3959,-2-6 4749,0-1 0,0-4 0,0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1.13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325 240 7936,'12'-34'262,"0"3"0,-7 7 1,2-3 667,-2-2 0,-2 0 0,-6 7-290,-4 0 1,-5 10 0,-10 5-1,-2 5-253,-5 2 0,5 9 0,-8 8 0,3 7 274,0 5 1,-7 10-1,7-3 1,2 6-756,3 1 1,9 1 0,3-3 0,3-5-380,4-7 0,12-5 1,8-2-1,4-3-157,3-4 0,9-5 0,5-13 1,6-2 1,1-2 0,-2-10 0,-2 3 0,-5-6-13,-3-1 1,-2-8 0,-7 0 0,0-1-458,0-1 0,-8 4 1098,1-9 0,-1 0 0,8-8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1.2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1 8351,'-12'10'797,"5"6"1,4 11-173,3 9 1,0 13 0,0 4 0,3 3-86,4 4 1,-2 10 0,9 5 0,3 3-303,3 4 1,-6 0-1,-2-2 1,-2-7-1042,-5-6 0,-3-6 1,-2-10-2822,0-15 3624,0-9 0,0-15 0,0-3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2.0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1 7958,'12'0'593,"-2"0"1,-8 10-1,3 4 1,2 5-498,-2 3 1,-3-7 0,1-1-171,4 3 1,-2-7-1,7 0 1,0-3 80,0 0 0,-4 0 176,6-7 1,-7 8-1,5 1 1,-2 3 423,-5 5 0,-3 12 0,1 8 0,2 4 6,2 2 1,3 3 0,-6 5 0,4 7-167,-4 5 0,-1 2 0,-3-2 0,-3-2-126,-4-3 1,-5-2-1,-10-1 1,1-11-187,-1-13 0,-2-9 1,-3-7-1,-2-8-293,2-5 0,3-11 0,2-6 0,1-7-441,-1-7 0,7-5 1,3-9-1,3-1-244,4 1 1,2-1-1,6 3 1,4 2 842,7 3 0,6 9 0,2-4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2.4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1 109 7940,'0'-21'-884,"2"-1"1438,5 0 0,5 3 1,10 4-94,0 8 0,0 5 0,-1 2 0,1 0 18,0 0 1,0 9 0,0 6-1,-3 4-78,-5 3 1,3 7 0,-9 2-1,-4 3-114,-1 5 0,-3-5 0,0 2 0,0 0-90,0-2 0,-3 7 0,-1-4 1,-6 4-227,-2 2 0,-3 6 0,-6-3 1,1-5-106,6 0 1,-3-10-1,9-2 1,4-4-388,1-4 0,6-8 0,4-6 37,7-5 0,8-4 0,5-5 0,4-8-2058,3-4 2542,-7-13 0,14-2 0,-7-9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2.5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32 131 7940,'-14'-2'372,"-1"-6"1,13-1 0,2-6 0,12 6-578,7-1 1,13 5-1,4-7 1,5 2-650,3 5 854,-1-7 0,11 0 0,1-10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2.92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22 453 7940,'0'15'701,"0"-1"0,2-9-218,6 2 0,4-4 0,10-6 1,-1-4-319,1-7 0,7-6 0,0-4 0,0-2-10,3-3 0,-8-10 0,5 5 0,-5-2-101,-2-1 1,-8 3 0,-1-4 0,-4 4-107,-4 2 1,-3 3 0,-4 8 210,-5-1 1,-5 10 0,-12 7 0,-3 10 334,-2 9 0,-7 15 0,4 5 0,1 2 39,-1 1 1,3-1-1,5 10 1,0 2 115,2 3 1,-2 0-1,17-10 1,2-2-537,2-3 0,3-9 1,3 2-1,4-7-734,7-8 1,16 3 0,3-10 0,4-4-695,-1-8 1,0 0-1,8-9 1,-3-3-179,-5-3 0,3-2 1493,-10 1 0,10-11 0,-5-2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3.4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434 785 7940,'0'-22'0,"0"0"440,0 0 0,-3 3 0,-1 2 0,-6 3 340,-2-3 1,0-3-1,-5 1 1,0 2 369,-7 3 1,-1 9-1,-8-3 1,-1 6-534,0 2 1,5 10-1,-5 7 1,2 7-510,6 5 0,2 7 1,4-4-1,3-1-364,3 1 1,9 4 0,-2-7 0,7-2-463,7-3 0,5-5 0,10-4 0,2-8-487,5-5 1,-2-4 0,7-5-1,-1-10 174,1-10 1,-5-4-1,5-8 1,-2 3 666,-6-3 0,-2 5 1,-4-2-1,-3-3 347,-3-2 1,-9-10 0,2-2 0,-4-3 12,-3-4 1,0-6 0,0-4 0,0 0 146,0 7 1,0 10 103,0 17 0,0 26 0,-3 24 0,-1 20 243,-4 15 0,-6 6 0,6 11 1,1-1 570,-2 0 1,6 1 0,-4-1 0,4 3-720,3 4 1,0-4 0,0 5 0,0-6-3064,0-1 2721,-9-11 0,-3 8 0,-10-7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1:29.48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697 66 7754,'0'-12'574,"0"-1"-401,0 6 0,0 2-98,0-9 0,-2 9-117,-5-2 0,2 4 66,-10 3 0,8 0 0,-7 3 42,-3 4 0,4-5 0,1 8 48,3 0 1,-8 2-51,2 10 1,-2-1-1,0 1 1,5 0-27,3 0 1,-8-5 0,5 2-1,-3 5-18,1 0 1,-1 1 0,-4-1 0,2 2 13,2 3 0,1 8 0,-8-8 0,3 0 1,4 2 1,-4-4 0,7 7 0,-3-3-5,1-4 1,9 4-1,-5-2 1,3-2-20,0-3 1,-8 5 0,8 0 0,-1 0-20,-1 3 0,6-8 1,-6 7-1,1 1 27,1 4 0,-7-4 0,6-1 0,1-2 29,-3 0 0,6 10 0,-8-5 0,-1 2 5,1 0 0,5-2 0,-5 5 0,0-3 1,0 3 0,7 0 0,-2-1 1,2-1 7,-2 1 0,4 1 1,-4 0-1,4-5-4,3-3 1,0 8 0,0-3-1,0 3-38,0-3 0,0 3 1,0-8-1,0 3-18,0 5 1,3 0 0,2-1 0,2-1 19,-2 1 1,5 3 0,-3 5-1,-2 3 11,-3 2 1,5 7 0,1-5 0,-4 0-11,-1 0 0,-1 5 1,3-7-1,2-2 24,-2-3 1,5 0 0,-3 2 0,0 3-2,3-3 0,-5-9 1,7-5-1,0 0 35,0-1 1,0-6-1,5 5 1,-2-3-5,2 0 1,-5 0-1,2-5 1,3 2-11,3 4 1,-6 6 0,1-7 0,2 0 4,2 2 1,3 1-1,-1 7 1,1-6-21,0-1 1,0 4 0,0-4 0,-1-1-71,1 0 1,0-1 0,-3-9 0,1 1-38,1 0 1,-4-8 0,12-2 0,-4-2-35,-4-5 1,1 5 0,0-3 0,0 0 47,-1 3 1,1-8 0,0 6 0,0-6 33,0-2 1,-1 0-1,1 0 1,0-2 31,0-6 0,-1 6 0,1-5 0,2 2 20,5-2 1,-4 4-1,4-4 1,-5 2 24,-2-2 1,7 4-1,0-6 1,-3 1-32,-1 1 0,-4-10 1,1 5-1,0-2-8,0-1 0,-1 3 0,-1-5 0,-3 2-38,-3-1 0,1-4 0,6-2 0,-1 1-7,-6-1 0,6 0 0,-8 0 0,2 1-127,1-1 0,-3-2 0,5-3 1,-3-2-50,3 2 1,0 1-1,0-1 1,-2-2 93,2 2 1,0 1 0,0-1 0,-3-2 79,3 3 0,2 1 1,1 4 316,-6-1 1,3 7-1,-7 3 28,2 2 0,-5-4-216,8 7 75,-10-10 1,7 14 108,-5-4 336,-5 5-336,8 2-1286,-10 0-22,0 0 0,-10 0 1,-2 0-1</inkml:trace>
  <inkml:trace contextRef="#ctx0" brushRef="#br0" timeOffset="617">1808 2918 8053,'-15'0'532,"1"0"1,7 3 209,-8 4 0,8-5-243,-8 6 0,8-6 498,-7-2 94,9 0-416,-5 10-534,10-8 0,10 8 1,4-10-202,6 0 0,1 0 0,1 0-165,0 0 0,0 0 1,-1 0 463,1 0 0,0 0 211,0 0 1,-8 7 0,-2 3 0,-2 2 125,-5 5 0,-3-5 0,-2 2-571,0 3 0,0 3 0,3-1 0,2-2-1326,2-2 0,0-8 1321,-7 7 0,0-9 0,0 5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4.00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99 8001,'0'-21'165,"0"6"0,0 1 646,0-3 0,0 5 1633,0-3-1973,0 10 1,2 5 0,6 15-1,9 4-254,9 3 0,1-5 0,9 2 0,3 5-432,2 1 0,0-1 0,-2-3 0,-3 1-527,3 0 1,-8-7 0,-2-3 0,-5 0-296,-2 0 0,0-7 0,0 2 1037,0-5 0,-10 8 0,-3 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52:54.5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0 8001,'-20'3'706,"6"4"1,4 8 2,1 4 0,6 12 1,-4 8-1,4 10 238,3 9 0,0 14 0,0 8 1,0 5-505,0 2 0,0 0 0,0 0 0,0 0-814,0 0 0,8-9 1,-1-8-1,-2-10 371,-3-9 0,8 5 0,2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8:3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8:44.7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87 2483 8199,'-21'0'-432,"8"0"849,-6 0 547,7 0-583,0 0 0,2-3-261,10-4 0,3 5 0,4-8 0,7 3-91,6-1 1,2-1-1,2 1 1,5-4-22,7 0 0,0-7 0,5 4 0,5-4-66,0-3 0,10 0 1,2 1-1,5-1 110,2 0 1,1-2-1,1-3 1,6-2-42,7 3 0,-3-6 0,3 3 0,0 3-51,-3 1 0,8-4 1,-7 0-1,-1 3 45,-4 1 1,-6 4 0,1-3 0,2-3 56,3-2 0,-1 0 0,-4 7 0,2-2-28,3-5 1,7 5 0,-5-8 0,0 3-5,0 0 1,5-2 0,-5 4 0,0-2 42,0 2 0,0-4 0,-5 2 1,5 0-19,2-3 0,1 8 0,2-7 1,-5 2-38,0 0 0,-5-3 1,10 3-1,-1-7 21,-1-5 0,4 4 0,-7 1 0,3-3 60,4-2 0,-37 20 0,2-1 0,0 0 0,0 0 0,-1 1 0,0-1-38,44-22 0,-3 1 1,-43 20-1,1 0 0,0 0 1,0 0-10,42-21 0,-38 19 0,1 2 0,37-14 0,3-1-45,-1 1 0,-42 17 0,1-1 0,-1 4 0,0 0 0,45-19 47,-3 0 1,-1 9 0,-1-4 0,0 2 75,0 0 1,-7 0 0,-3 7 0,-2 0 74,-5 0 0,-4 1 0,-8 1 1,-7 6 30,-6 6 0,-3-1 0,-6 1 1,-7 4-146,-5 1 1,-9 3-1,-3 3-1023,-3 4 1,6-2-2388,-8 9 3319,0-9 0,-16 14 0,-3-6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8:48.9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88 283 6951,'-15'0'408,"0"0"-111,11 0 0,-8 0-112,4 0 1,3 0 197,-9 0-265,9 0-286,-5 0 546,10 0-221,0 0 0,10 0 1,5 0-108,4 0 0,3 0 0,2 0 0,3 0-17,2 0 0,9 0 0,-4 0 1,2 0-84,1 0 0,1 0 1,11 0-1,2 0 18,-3 0 0,-2 0 0,-2 0 0,2 0 38,4 0 0,-4 0 1,5 0-1,-5 0-12,-2 0 0,2-2 1,2-3-1,0-2 2,-6 2 1,1 3 0,-7-1 0,6-2-1,1-2 0,-7 0 0,-2 7 0,0 0-3,0 0 1,-5 0 0,5 0 0,-3 0 11,-4 0 1,4 0-1,-2-3 1,1-1 34,1-4 0,-7 1 1,8 7-1,-3 0 20,0 0 1,7 0-1,-5 0 1,1 0 14,-1 0 0,6 0 0,-8 0 0,0 0-38,2 0 0,1 0 0,6 0 0,-4-2-47,-2-6 0,4 6 1,-5-5-1,3 4-3,5 3 0,-5 0 1,0-2-1,0-3 3,0-2 1,-1-1 0,6 8 0,-3 0 13,3 0 1,2 0 0,3-2 0,-3-3 29,-5-2 1,5 0 0,-4 7 0,4-3-38,2-4 0,8 5 1,0-6-1,-3 4 2,-2-4 0,-2 6 0,-1-8 1,1 3 10,0 0 0,-1-1 1,1 8-1,-1-2-11,1-5 1,-3 4 0,-2-4 0,-3 2 14,3-2 0,-6 4 0,4-4 1,1 5-17,4 2 1,-6-3 0,0-1 0,1-4 9,-4 3 0,13 3 0,-7 2 0,-3 0 17,-2 0 1,5 0-1,-5 0 1,2 0-1,0 0 0,-7 0 0,5 0 0,0 0-1,0 0 1,0 0 0,5 0 0,-5 0-4,-3 0 1,5 0 0,-4 0 0,-1 0-9,1 0 1,4 0 0,-5 0 0,1 0-13,-1 0 1,6 0-1,-6 0 1,1 0-13,-1 0 1,5 0 0,-4 0-1,-1 0 40,1 0 0,-1 0 0,-4-2 1,2-3 29,-3-2 1,6-1-1,-1 8 1,1 0-64,-1 0 0,5 0 0,-4 0 0,-1 0-43,1 0 1,4 0 0,-4 0 0,-1 0 15,0 0 0,6 0 1,-6 0-1,1 0 20,-1 0 0,5 0 0,-4 0 0,-1 0 27,1 0 0,4 0 0,-4 0 0,1 0-22,6 0 1,0 0 0,0 0-1,-3 0 12,3 0 0,-6 0 1,4 0-1,-1 0-55,-2 0 0,5 0 0,-10 0 1,0 0 77,2 0 1,-4 0 0,7 0 0,0 0 54,-1 0 0,-4 0 0,8 0 0,-1 0-75,-2 0 1,7 0 0,-7 0 0,2 0-14,0 0 0,1 0 1,6 0-1,-2 0 18,-4 0 1,4 0 0,-5 0 0,3 0-18,-3 0 1,5 0 0,-7 0 0,2 0-13,1 0 1,-1 0-1,8 0 1,-1 0 9,1 0 1,-1 0 0,1 0 0,2 0 15,5 0 0,-5 0 0,4 0 0,-4 0 123,-2 0 1,9 8 0,3-1 0,-1-2 105,-4-3 1,-5-2 0,-2 0 0,-3 0 92,-5 0 0,3 7 1,-10 1-1,-2-4-182,-3-1 0,-2-3 0,-3 2 1,-2 3-1615,-3 2-1209,-9 1 2672,5-8 0,-20 0 0,-2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8:52.2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1 109 8127,'2'-12'-743,"3"2"-9,2 1 0,3 4 897,-3-10 1,-4 8 300,4-8-308,5 11 0,-9-8 91,4 4-160,-5 6-87,-2-8 180,0 10-102,0 0-38,0 10 1,0-8-8,0 8 0,0-8-83,0 6-97,0-6 128,0 8-22,0-10 0,0 2-298,0 5 67,0-4 180,0 7 79,0-10 458,0 9 428,0-6-299,0 6-378,0-9-166,0 10-489,0-8-256,0 8 218,0-10-150,0 0 665,0 10 0,0-8 0,0 8-47,0-10 13,0 0 0,0 0 0</inkml:trace>
  <inkml:trace contextRef="#ctx0" brushRef="#br0" timeOffset="1076">1 109 8127,'12'0'-331,"-2"-10"106,-10 8 52,0-8-176,0 10 1,0 3 67,0 4 0,0-2 281,0 9 0,0-6 0,0 6 0,0-9 0,0 5 0</inkml:trace>
  <inkml:trace contextRef="#ctx0" brushRef="#br0" timeOffset="1182">1 218 6084,'12'0'-237,"-2"0"237,-10 0 0,9 0 0,3 0 0</inkml:trace>
  <inkml:trace contextRef="#ctx0" brushRef="#br0" timeOffset="1400">23 218 7810,'12'0'-1680,"-3"2"1288,-9 6 392,0-6 0,0 8 0,0-10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8:55.8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131 436 7442,'12'0'2688,"5"2"-2287,-10 6 1,3-6-1,-6 8-239,4-1 0,6 4 1,-4 8-1,0 1-149,-1 0 0,6 7 1,-6 2-1,1 3-66,0 5 1,0-5 0,-6 2 0,6 3-196,2 2 1,-7 0 0,2-5 0,-2-7-16,2-4 1,-4-4 449,4 1 0,-5-12 0,-2-10 0,0-12-95,0-8 0,8-9 0,-1-2 0,-2-3 78,-3-5 0,-2 1 1,3-1-1,1 5-76,4 3 0,6-6 1,-4 8-1,0 3-262,-1 1 0,6-4 0,-6 3 1,1 4-144,0 5 1,4 3 0,-4-6-1,0 3-396,-1 3 0,1 7-363,-3-8 0,-2 3 1070,10-3 0,-10-4 0,4 7 0</inkml:trace>
  <inkml:trace contextRef="#ctx0" brushRef="#br0" timeOffset="358">0 305 9720,'22'-12'0,"2"3"239,5-1 1,5-2 0,9-10-1,3 0-121,5 1 0,2-1 1,6-2-1,-6-3-335,0-2 1,-14 2-1,2 10 1,-7 5-577,-8 3 0,-1-6 793,-4 8 0,-9 0 0,-2 7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8:57.2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209 261 8214,'12'0'781,"-3"3"1,-9 4-611,0 8 0,0 4 0,0 3 0,0 2-142,0 5 0,0-5 1,0 8-1,0-3-121,0 0 1,0 0 0,0-8 0,3 1-28,4 0 1,-2-3-1,7-2 1,0-5 82,0-2 0,-5-3 0,8-9 24,2-5 0,0-5 0,0-10 0,-3 0-20,3 0 0,-5-2 0,0-3 0,-2-2-2,-5 3 1,5-6 0,-1 3-1,1 3-4,0 1 0,-3 4 1,-7-1-39,0 0 0,7 8 63,0-1 1,1 13-1,-8 2 1,0 12 158,0 7 0,0 3 0,0 2 0,0 3 155,0 2 0,0 9 1,0-4-1,0 0-151,0-5 1,0 3 0,2-3 0,3-3-88,2-1 1,10-4 0,-2-1 0,4-6-517,3-7 0,0 3 0,-1-3 453,1-2 0,0-12 0,0-5 0</inkml:trace>
  <inkml:trace contextRef="#ctx0" brushRef="#br0" timeOffset="380">34 44 8223,'-14'0'878,"-1"0"-516,10 0 1,5 0 0,15 0 0,4 0-132,3 0 1,10 0 0,4 0 0,5 0-289,3 0 0,-1-8 0,1 1 0,-1 2-294,1 3 1,-8 2 0,-2 0 0,-3 0 350,-4 0 0,7-10 0,0-2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8:58.71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1 7862,'-12'0'1526,"3"0"-1062,9 0-81,0 0-325,0 9 0,7-4 0,3 7-240,2-2 1,2 5 0,8-6 83,0 3 1,-1-4 0,1 4-10,0-3 0,-3 1 0,-2-5 79,-2 2 1,-8 0 0,5-4 284,-2 4 9,7-5 65,-15 8 1,8-7-209,-10 4 0,0-2 0,0 9-20,0 3 0,-3 0 1,-1 0-1,-6-2 108,-2 1 1,5 4 0,-5 2 0,-1-1-68,1 1 1,0 0-1,-5 0 1,5-1-451,3 1 0,-6 0 0,8 0-853,2 0 0,-5-8 1159,3 1 0,0-11 0,7 6 0</inkml:trace>
  <inkml:trace contextRef="#ctx0" brushRef="#br0" timeOffset="1150">2069 2113 7894,'-21'0'1488,"6"0"-956,1 0-448,9 0 1,-5 2-13,10 6 1,0-3-122,0 9 1,2-9-1,6 2 1,4-2-35,0 2 0,7-4 1,-4 4-1,4-5-21,3-2 1,-8 3 0,1 2 0,2 2 41,2-2 1,-4-3 0,-1-2-11,3 0 0,3 0 1,-1 3 186,-5 4 500,6-5-126,-8 8 0,0-8-318,-5 6 1,-4-4-119,-3 11 1,-8-8 0,-1 8-52,-3 2 1,4 4 0,-4 6 0,0 2 24,0-2 1,5-3-1,-8-2 1,1-1-188,2 1 0,0 0 0,7 0 1,-5 0-319,-2-1 1,5 1 0,-5 0-482,2 0 959,3-10 0,-3-3 0,-2-9 0</inkml:trace>
  <inkml:trace contextRef="#ctx0" brushRef="#br0" timeOffset="5899">523 284 6467,'0'-12'837,"0"2"-449,0 10 428,0 0-649,0 10 0,0-5-14,0 9 1,0 1-88,0 6 0,0 1 1,0 0-29,0 0 0,0-8 1,0 1-14,0 2 0,0-5 1,0 2-9,0 3 0,0 3 0,0 1-9,0 1 0,0-7 0,0-1 0,0 3-11,0 2 1,0-4 0,0 0-7,0 1 1,0 4-1,0 2-28,0-1 0,0-6 0,0-1 26,0 3 0,0 3 1,-2 1 28,-5 1 1,4-7-1,-4-1 2,4 3 1,3-5 0,0 3-2,0 2 0,0 2-16,0 3 1,0 0 0,0-1 2,0 1 0,0-7 0,0-1 51,0 3 1,0-5 0,0 3-35,0 2 1,-2-5 0,-3 2-21,-2 3 1,0 3 46,7 1 1,0 1 10,0 0 0,0-7 0,0-1-34,0 3 1,0-5 0,0 3 6,0 2 1,0-5-72,0 2 0,0-7-90,0 8 1,0-8-242,0 8 420,0-1 0,-3 6 0,-2-3-18,-2-3 0,0-7 41,7 8 0,0-8-50,0 8 0,0-8-38,0 7 0,0-6-27,0 6 31,0 1 0,0-1-2,0 1 9,0-10 1,0 14 2,0-17-7,0 18 0,0-16-38,0 11 16,0-10 1,0 7 36,0-5 0,0-2 33,0 10 0,0-8-25,0 7 0,0-6-10,0 6 0,0-7-5,0 8 1,0-8-17,0 8 0,0-8-126,0 7 50,0 1 36,0 7 36,0 0 19,0-1 0,0-6 14,0-1 0,0-6 47,0 6 44,0-9-45,0 14-63,0-7 0,0 3-2,0-1 1,0-6-2,0 6 0,0-7 13,0 8 60,0-1-10,0 8-108,0 0-46,0 0 85,0 0 0,0-8 44,0 1 0,0-8 23,0 7 40,0-9 1,0 7 202,0-4-37,0-6 1,0 10 100,0-5 121,0-4-363,0 16 1,0-14 0,-3 7 12,-4-2 0,5-1-159,-5-1-212,4-6 1,3 10-1632,0-5 1868,0-4 0,0 7 0,0-10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9:09.2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150 64 7241,'-12'0'956,"0"0"-592,5 0 1,2 7 0,-7 3-29,2 2 0,1 0 0,4 5 14,-2-3 1,-8 1-206,8 6 0,-8 1-202,8 0 1,0-7 0,4-3-139,-4-3 52,5-1 0,-6-11 98,16-4 1,-6 2 0,8-9 18,-1-3 1,-6-3 0,7 1 0,-3 2 21,0 2 1,3 3-1,-5-5 1,2 3 9,-2-3 1,4 5 0,1-3 217,2-2 1,-5 5 98,8-2 0,-8 9 399,8-2 0,-1 14-347,8 7 1,0 6-1,0 2-133,-1-1 0,-6-6 0,-1-1-213,3 3 1,0-5-1,0 1-771,-2-4 1,-8 6 0,7-8-538,3-2 0,-4 0 0,1 0 1279,3 2 0,-7 10 0,-1-5 0</inkml:trace>
  <inkml:trace contextRef="#ctx0" brushRef="#br0" timeOffset="852">869 652 8162,'12'-10'464,"-5"-5"1,-4 3-106,-3-2 1,-3 9 0,-1-5 0,-6 3 111,-2 0 1,-3-1 0,-6 8-124,-1 0 0,0 8 1,0 1-1,3 4-232,4 3 1,-4 4-1,7 2 1,-3-1-39,1 1 0,7 7 1,-6 0-1,4 0-4,4 3 0,3-6 1,2 8-1,0-2-229,0-6 0,2 3 0,5-5 0,8-4-143,4-1 1,-4-2 0,-1-2 0,3-8-59,2-5 0,8-4 1,-3-5-1,-4-8 2,-1-4 0,0-3 0,3-2 0,-3-5 93,-4-8 1,2-4 0,-10-2 0,-2-1 90,-3 1 1,6-8 0,-1 0 0,-2 0-182,-3-2 0,-2 5 0,0-8 1,0 3 177,0 4 0,0 13 1,0 7-1,-2 5 870,-6 2-468,6 10 0,-8 12 0,10 17 0,0 7 109,0 5 1,0 10 0,0-3 0,0 5 191,0 3 1,0 2-1,0 2 1,0 3-288,0-3 1,3 6-1,2-1 1,2 2-541,-2 6 0,-3-5 0,-2-1 1,0 1-1678,0 0 1974,0-8 0,0 5 0,0-9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45.6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8189,'0'22'-450,"0"0"0,0-1 0,0 1 536,0 0 0,0 0 0,0 0-74,0-1 0,0 1-12,0 0 0,0 0 0,0-1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9:12.7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8006,'12'0'128,"1"8"0,-6-1 1,7-2-1,6-3 325,1-2 0,1 0 1,2 0-1,3 0-304,2 0 0,10 0 1,-3 0-1,5 0-191,3 0 1,-3 0 0,-5 0 0,-4 3-357,-1 4 0,-7-5 0,5 6 398,-5-6 0,-11 8 0,-4 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39:16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6527,'-12'0'181,"2"0"0,10 2-434,0 6 212,0-6 218,0 8 386,0-10-1009,0 0 0,0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43:04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64 10767,'12'0'599,"0"0"-642,-5 0 0,-2 0 189,10 0 1,-8 0-24,8 0 1,-1 7-32,8 0 0,-8 3 1,1-5-43,2 2 0,-5 0 0,0-4-128,-2 4 1,7-2 64,-3 9 1,-2-9 109,3 2 109,-10 5-83,14 0 1,-17 10-97,6 0 1,-6-7-114,-2-1 0,0-7 49,0 8 0,-2-1 29,-6 8 1,6-7 0,-8-3 32,1-3 1,4 8 2,-10-2 0,10-3 0,-4 0-15,-1-2 1,8 7-15,-6-3 0,-1-2-5,1 3 0,-1-8-6,2 8 9,4-1 1,-7 1 0,8-3-16,-5-3 1,4 1-119,-4-3-28,5-4-106,2 6-361,0-9-2520,0 0 3151,0-9 0,0-3 0,0-10 0</inkml:trace>
  <inkml:trace contextRef="#ctx0" brushRef="#br0" timeOffset="933">109 42 6786,'-12'-10'313,"-7"8"89,4-6 1,5 4 402,3-4-321,-5 6 1,10-5-30,-6 14 1,6-2-190,2 9 1,0 1 0,2 4-136,6-4 0,-3 2 0,7-8 0,0 1-86,0 0 0,-5 4 0,8-4-187,2 2 0,2-7 1,0 4-1,-2-1-62,-2-1 0,-1 0 0,8-7-33,0 0 1,-8 8 176,1-1 0,-8 0 206,8-7 1,-11 2 278,4 6-316,-6-6 0,-4 8 49,-6-10 1,4 7-61,-11 0 1,8 8 0,-5-5 0,0-1 32,0 1 1,4 7 0,-6-3 6,-3 6 1,7-6 0,0 1 0,3 2-24,0 2 1,-8 3-1,6-3 1,-1-2-39,0-2 0,-4-1 0,4 8 0,0 0-30,1-1 1,-1 1 0,5 0 0,-4 0 34,-3 0 0,7-1 0,-3 1-78,6 0 1,-5 0-322,-1-1 108,1-8 14,7-4-79,0-9 1,0-2-314,0-5 1,3 2-851,4-10 1,-5 8 1436,6-8 0,4 1 0,0-8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43:09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1 371 8337,'12'0'-974,"0"0"0,-7 3 2142,2 4-1175,0-5 0,-4 8-7,4-10 3,-4 0-315,6 0 0,-6 0-67,4 0 1,-2 0 392,9 0 0,-6 0 0,6 0 0,-7 0 1,8 0 0,-8 0 234,8 0 0,-8 0 220,7 0 0,-6 0-223,6 0-320,1 0 0,6 0-210,1 0 0,-7 0-160,-1 0 0,-6 0 458,6 0 0,-7 0 0,8 0 0,-8 0 0,8 0 0,-8 0-34,7 0 1,-6 0 180,6 0 0,-7 0 214,8 0 1,-8 0-288,8 0 0,-8 0-139,8 0 0,-8 0 65,7 0 0,1-10 0,7-2 0</inkml:trace>
  <inkml:trace contextRef="#ctx0" brushRef="#br0" timeOffset="150">698 328 8261,'12'9'-621,"0"-6"17,-5 4 1,5-5 629,10-2 0,-7 0 0,-1 0 12,3 0 1,-5 0-39,3 0 0,-1 0 0,8 0 0</inkml:trace>
  <inkml:trace contextRef="#ctx0" brushRef="#br0" timeOffset="317">1068 284 8186,'22'12'-729,"0"-2"1,-3-8-1,-2 3 729,-3 2 0,-9 1 0,15-8 0,-8 0 0</inkml:trace>
  <inkml:trace contextRef="#ctx0" brushRef="#br0" timeOffset="499">1351 284 8052,'15'7'-538,"-1"1"1,-7-1 313,8-7 1,-8 0-1,8 0 63,2 0 0,-5 0 0,2 0 161,3 0 0,3 0 0,1 0 0</inkml:trace>
  <inkml:trace contextRef="#ctx0" brushRef="#br0" timeOffset="634">1678 262 8239,'14'7'-779,"1"1"130,2-3 0,-5 4 1057,2-1 0,1-1-429,7-7 0,-8 0-305,1 0 1,-8 0-30,7 0 355,-9 0 0,15 0 0,-8 0 0</inkml:trace>
  <inkml:trace contextRef="#ctx0" brushRef="#br0" timeOffset="785">2026 240 7459,'10'13'-661,"4"-6"0,-2 2 799,3-1 1,-8-1 0,5-5 0,0 3-270,1 3 0,-6-1 131,7-7 0,1 0 0,7 0 0</inkml:trace>
  <inkml:trace contextRef="#ctx0" brushRef="#br0" timeOffset="950">2418 197 7435,'12'10'-1392,"0"-8"1489,-4 5 1,-4-4-1,9-1 296,-4 5-567,8-4 1,-12 6 173,9-9 0,1 10 0,7 2 0</inkml:trace>
  <inkml:trace contextRef="#ctx0" brushRef="#br0" timeOffset="1117">2679 175 8208,'10'12'-212,"0"0"0,7-7-240,-3 2 1,-6 1 246,6-8 0,-7 0 138,8 0 0,-8 0-92,8 0 159,-1 0 0,-2 0 0,-2 0 0</inkml:trace>
  <inkml:trace contextRef="#ctx0" brushRef="#br0" timeOffset="1268">3006 153 8208,'12'15'-1314,"-2"-3"1191,0-2 0,2-1 280,9-1 0,-6-6-268,-1 5 1,-6-4-119,6-3 1,-7 0 228,8 0 0,-10 0 0,5 0 0</inkml:trace>
  <inkml:trace contextRef="#ctx0" brushRef="#br0" timeOffset="1466">3311 175 8175,'22'12'-649,"-8"-2"1,-2-8 489,-2 6 1,7-6 179,-3 5 0,-1-4-80,1-3 1,1 0 7,6 0 0,-6 0 0,-1 0-55,3 0 0,-5 0 106,3 0 0,-1 0 0,8 0 0,0 0 0</inkml:trace>
  <inkml:trace contextRef="#ctx0" brushRef="#br0" timeOffset="1617">3616 153 8161,'22'0'-1290,"-8"0"1474,1 0 1,-8 0 626,7 0-890,-9 0-229,15 0 1,-16 0-66,11 0 0,-8 0 0,5-2 373,-2-5 0,0 4 0,-3-4 0,5-5 0,10 0 0</inkml:trace>
  <inkml:trace contextRef="#ctx0" brushRef="#br0" timeOffset="1783">3834 88 8161,'2'12'-758,"3"-2"113,2-1 0,3-6 685,-3 4 1,-2-2 83,9 2 1,-6-4 87,6 4 0,-7-5-105,8-2 0,-8 0-244,8 0 1,-8 0-203,8 0 1,-8 0 338,7 0 0,1 0 0,7-9 0,-1-3 0</inkml:trace>
  <inkml:trace contextRef="#ctx0" brushRef="#br0" timeOffset="1933">4138 88 8161,'22'0'-1289,"0"0"1289,0 0 0,0 0-245,-1 0 1,-6 0 861,-1 0-964,1 0 69,7 0 1,-1 0 277,1 0 0,-10-10 0,-2-2 0</inkml:trace>
  <inkml:trace contextRef="#ctx0" brushRef="#br0" timeOffset="2099">4552 66 8136,'22'10'132,"0"-8"-169,0 6 1,-3-4-1,-2 1-300,-3 3 1,-6-1-1,6-7 337,3 0 0,2-10 0,3-2 0</inkml:trace>
  <inkml:trace contextRef="#ctx0" brushRef="#br0" timeOffset="2250">4944 1 8138,'0'12'-2071,"3"0"2150,4-5 0,-2-4-79,9 4 0,1 5 0,7 0 0</inkml:trace>
  <inkml:trace contextRef="#ctx0" brushRef="#br0" timeOffset="2416">5184 23 8067,'12'12'-1571,"0"-3"1372,-5-9 0,-2 0 199,10 0 0,-1 0 0,8 0 0,0 0 0</inkml:trace>
  <inkml:trace contextRef="#ctx0" brushRef="#br0" timeOffset="2601">5489 23 8138,'21'9'-327,"-6"-6"19,-1 4 1,1-5 157,7-2 1,-8 0 0,1 0 136,2 0 0,2 0 0,3 0 80,0 0 1,-8 0 0,1 0 0,2 0-175,2 0 0,-5 0 0,1 0 107,2 0 0,2-9 0,3-3 0</inkml:trace>
  <inkml:trace contextRef="#ctx0" brushRef="#br0" timeOffset="2698">6033 1 8138,'-12'0'0,"2"0"0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43:14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1 208 8142,'0'22'-500,"0"0"260,0 0 1,0-8-1,0 1 537,0 2 0,0 2 0,0 3-1,0 0 1,0-1-1,0 1-20,0 0 1,7 0 0,0 0-90,-2-1 0,5 1 0,-3 0 0,0 0-89,3-1 0,-8 1 0,8 0 1,-3 0-52,1 0 0,9-1 0,-5 1 0,2 0 23,1 0 1,-1-1-1,8 1 1,0-2-60,0-6 1,-1 5-1,4-6 1,1 1 60,3 1 1,10-8 0,-5 5 0,2 0-66,0 0 0,1-7 0,6 2 0,1-4-27,-1-3 1,1 7-1,-3 0 1,-2-2 47,-3-3 0,-2-2 0,2 0 0,-4 3 14,-1 4 1,-7-5 0,5 6 178,-4-6 1,-4-2-799,1 0-409,0 0 1,-8-2-517,1-6 1502,-10-4 0,14-9 0,-7-1 0</inkml:trace>
  <inkml:trace contextRef="#ctx0" brushRef="#br0" timeOffset="352">981 731 9251,'-12'10'470,"2"-8"1,20 8 0,4-8-512,6 6 1,-6-6 0,1 5 0,1-4 104,4-3 1,9 0-1,0 0 1,-2 0 64,-3 0 1,-3 0 0,1 0 43,0 0 0,0 0-73,0 0 1,-3 2 10,-5 5 0,-4-2 0,-10 10 0,0 2-13,0 2 0,-10 3 0,-4 0 0,-5 2-29,-3 5 0,2-5 0,4 5 1,1-2-188,-2 2 1,-2-8 0,-1 4 0,3-8-665,3-1 0,9-3 782,-2 1 0,4 1 0,3 6 0</inkml:trace>
  <inkml:trace contextRef="#ctx0" brushRef="#br0" timeOffset="1116">1743 840 8221,'12'2'360,"-5"6"139,-4 6 0,-3 6 0,0 1 0,2 3-71,5 6 1,-4 3-1,6 13 1,-1 5-347,-1 7 0,3 12 0,-6 3 0,4-3-363,-3-2 1,-3-5-1,-2-3 1,0-6-576,0-8 1,0-8 0,0-16-384,0 0 1239,0-10 0,0-12 0,0-12 0</inkml:trace>
  <inkml:trace contextRef="#ctx0" brushRef="#br0" timeOffset="1799">1699 840 7550,'15'-22'0,"-1"0"-176,3 1 1,0-1-1,0 2 1,-2 4 354,2 1 0,2 10 0,5-2 0,3 5 19,2 2 1,0 7-1,-5 2 1,3 4 16,2 3 1,-3 11-1,-9 5 1,-5-1-23,-2 0 0,5 8 0,-8-3 0,-5 3 29,-7-3 0,-4 6 1,-8-6-1,2 3-104,-2-3 0,-9-5 0,-3-9 0,2 0-61,3 0 0,2-10 0,0-5-151,1-5 0,8-14 1,6-7-1,5-8-86,2 1 0,2-6 1,5 1-1,8-1 131,4 1 0,3 2 1,0 7-1,0 0 192,-1 1 1,1 9-1,2 4 1,3 6-47,2 2 1,3 0 0,-6 2 0,3 6 33,-2 6 1,4 5 0,-2 3 0,-2 0 56,-3 0 0,-9-1 0,-3 1 0,-3 0 174,-4 0 1,-2 0 37,-3-1 0,-10-9 0,-5-4-241,-4-6 0,0-4 1,2-8-1,5-9-214,2-8 0,3-4 1,7 4-1,0-2-192,0 2 0,0-4 1,0 2-1,2 2-132,5 3 0,-2-5 0,10 0 0,2 2-49,2 3 0,5 10 0,5-1 272,8-2 1,-6 8-1,-2 1 214,-5 6 0,-9 12 1,-3 4-1,0 5 138,0 3 1,-7 2-1,2 3 1,-4 4-102,-3 3 1,2 0 0,3 5-1,2-5-34,-2-3 1,5-2 0,-1-7 0,3 0 38,5 0 1,-5-10-1,3-5 1,2-5 162,2-2 0,3-9 0,0-6 0,-3-7 130,-4-7 0,2-2 0,-10-8 1,-2 3-410,-3-3 0,-4 8 0,-6 2 1,-6 5-214,-5 2 0,4 0 1,1 3-1,-3 4-720,-3 8 0,-1 4 1,-1 3-1116,0 0 2064,10 10 0,-7 12 0,6 12 0</inkml:trace>
  <inkml:trace contextRef="#ctx0" brushRef="#br0" timeOffset="2016">3006 884 7593,'0'21'-231,"0"1"1,0 0 0,0 0 684,0-1 1,7 11 0,3 7-1,0 9-262,-1 10 1,8 7-1,-5 8 1,0 7-502,-4 4 0,-6-4 1,-2-5-1,-2-7-362,-6-12 1,4-13 670,-11-14 0,0-19 0,-6-22 0</inkml:trace>
  <inkml:trace contextRef="#ctx0" brushRef="#br0" timeOffset="2519">3006 644 8405,'-22'-10'1245,"8"5"-464,-1-9 0,10 7-1331,-2-8 1,7 10-1217,7-2 1766,5 5 0,10 2 0,0 0 0</inkml:trace>
  <inkml:trace contextRef="#ctx0" brushRef="#br0" timeOffset="3132">3180 927 8151,'-12'10'33,"-5"-5"0,7 7 409,-2-3 0,8 8-50,-4-2 0,8-3 1,7 0-160,8-2 1,4-3 0,3-7-1,0 0 28,0 0 0,-1-2 0,1-3-286,0-3 0,-3-9 0,-2 3-182,-2-5 0,-10-3 0,2 0 0,-2 0-49,2 0 1,-5 1-1,6-1 1,-6 0 118,-2 0 0,-2 1 0,-6-1 281,-6 0 0,2 10 0,-3 5 207,-2 4 0,-2 13 1,-3 4-1,3 8 58,4 7 0,-2-2 1,8 9-1,-1 3-415,0 2 1,3 3 0,7-3 0,3-3-638,4-1 0,5-11 1,12 3-1,5-4-219,7-4 0,6-9 0,4-4 0,2-6 862,3-2 0,0-10 0,-8-4 0,1-5 0,-1-3 0,-9 0 0,-5 0 0,-5-2-289,-2-5 1,-10 5-1,-5-5 1,-4 5 1031,-3 2 1,-10-2 0,-4-1 0,-6 1 127,-1 5 0,-1 4 0,0 1 0,0 4 268,0 0 1,1 8-1,-1-5-858,0 4 1,8 13 0,2 5 0,2 4-402,5 3 1,3 2 0,2 3 0,0 2-593,0-3 1,9 6-1,8-6 1,7-4-133,5-5 0,10-5 0,-3 3 0,6-8 171,1-5 1,8-7 0,2-7 0,0-12 330,1-7 1,-6-6 0,-9-6-1,-5-1 342,-3 1 0,-2-11 0,-10-1 0,-2-3 0,-2 0 0,-10 2 0,2-2 0,-14-15 0,-5 6 0</inkml:trace>
  <inkml:trace contextRef="#ctx0" brushRef="#br0" timeOffset="3233">4160 78 8207,'-12'9'302,"5"8"0,4 10-181,3 9 0,0 15 0,0 7 0,3 5-179,4 2 1,5 13 0,7 9 57,-11-38 0,-1 1 0,3 7 0,-1 2 0,-3 2 0,0-1 0</inkml:trace>
  <inkml:trace contextRef="#ctx0" brushRef="#br0" timeOffset="3519">4008 579 6100,'21'0'28,"4"0"0,4 0 1,7 0 131,5 0 1,3 0 0,2 0-1,4 2 376,8 5 0,-4-2 1,-1 10-1,-2 2 51,0 2 0,-1 3 0,-6 2 0,-3 5-293,-5 7 0,-4-2 0,-13 2 0,-4 6-418,-8 6 1,-5-9 0,-2 4 0,0-4-568,0-5 1,-7-3 690,0-9 0,-20 0 0,3 0 0</inkml:trace>
  <inkml:trace contextRef="#ctx0" brushRef="#br0" timeOffset="3651">4704 644 8131,'0'-24'260,"0"-5"0,-2 2 0,-3-7 540,-2 3 1,0 2-2109,7 7 1308,0 10 0,9 2 0,3 10 0</inkml:trace>
  <inkml:trace contextRef="#ctx0" brushRef="#br0" timeOffset="4199">5184 600 8140,'-22'0'0,"-7"0"0,0 0 0,2 0 1046,3 0 1,2 8 0,0 1 0,1 6-523,-1 9 0,0-2 0,3 7 0,4-5-599,8-2 0,4 0 0,3-1-425,0 1 0,10-2 0,7-6-90,10-7 0,-3-4 0,5-3 0,-5-3 236,-2-4 1,0 2-1,-1-9 653,1-3 1,0 5 0,0 0-40,0 2 1,-1 3-1,1 7 0,-3 9 0,-4 6-17,-8 4 1,-2 5 0,0 3 0,2 2-168,-2-2 1,-3-3-1,-2-2 1,-2-3-40,-5-5 1,4 6-188,-4-6 0,5-6 1,2-8-34,0-12 1,0-10 0,0-7 0,0-5-53,0 0 0,2-5 0,5 8 0,5-1 360,1 1 0,6 2 1,-5 9 37,6 6 1,2 4-1,-1 10 1,1 3-97,0 4 1,0 7 0,-3 16 0,-2 6-333,-3 5 1,1 3-1,4-1 1,-2 1 264,-2-1 0,-1 1 0,8-1 0</inkml:trace>
  <inkml:trace contextRef="#ctx0" brushRef="#br0" timeOffset="4966">6447 492 7743,'-22'0'0,"0"0"-126,0 0 0,1 7 1,1 2-1,3 4 178,3 3 1,2 6 0,-5 5 0,5 4 129,2 3 0,3 3 0,7 4 0,0-3-144,0-1 0,2-11 1,5 3-1,8-7-24,4-7 1,10-6-1,0-9 1,0 0-130,3 0 1,-8-9-1,3-8 1,-8-8 34,-5-4 0,-1-2 0,3 4 0,-3-2 43,-4 3 0,-2-6 1,-7 3-1,0 0 91,0-2 1,0 14-1,0-5 1,-2 3-20,-5-1 1,2 6 0,-10 2-290,-1 2 0,3 3 47,-1 7 0,9 2-544,-2 5 715,4 6 0,6-1 83,4-5 0,3-7 1,7-7-1,-3-8 156,3-4 1,-5-3 0,3-2 0,-1-5 40,-2-8 0,5-4 1,-7-2-1,0-1-17,-1 1 0,-1-1 0,-6 3 0,3 5-113,2 7 0,0 12 1,-9 5-1,-3 4-190,-2 11 0,-8 16 0,6 20 0,-1 9 232,0 10 0,-4 15 0,7 7 1,2 7-107,2 7 1,3-44-1,0 2 1,0 5 0,0 2-1,1 3 1,1 2-84,1 3 0,1 1 0,1 2 0,2 1 0,4 1 0,2 1 0,1-5 0,1-1-183,2-2 0,3-4 0,-1-11 1,3-6-1,21 22 0,-2-25 341,-4-14 1,1-15 0,-11-8-1,-8-8 291,-9-11 1,0-4 0,-3-5-1,-2-3 17,-3-2 1,-11-7-1,-6 4 1,-7-2-267,-7-4 0,-5 4 0,-9-3 0,-1-1-251,1-3 0,-1 4 0,1 1 0,-1 0 523,0 2 0,8 2 0,2 13-369,3 4 1,12 8-107,11 14 1,11 6 0,9 8-1,12 1-188,7 0 0,13-10 0,12-5 0,4-4-1841,8-3 2065,12 0 0,7-10 0,12-2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43:25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1 588 8415,'0'-22'523,"0"1"0,7 6 1,0 0 235,-2-1 1,-3-4-116,-2-2 0,10 10-330,5 5 0,-3 14 1,0 8-1,0 7 11,0 7 1,-5 2 0,8 8-1,-1-3 29,-2 3 1,5 2 0,-9 0-1,-1-5-16,2-7 0,-6-4 0,4-4 0,-2 1 1419,2 0-1679,-4-10 0,9-12 0,-7-17 0,4-10-185,3-9 0,-4-5 1,6-2-1,1-1-141,-3 0 0,7 1 1,-7 2-1,3 2-435,-1 3 0,-2 7 0,5-5-536,-2 2 1,-10 3 0,4 10-2650,1 4 3868,-8 6 0,8-1 0,-10-2 0</inkml:trace>
  <inkml:trace contextRef="#ctx0" brushRef="#br0" timeOffset="201">1 196 8250,'0'-14'3,"0"-1"437,0-2 1,0 5 189,0-2 1,9 9 0,6-3 0,4 4-254,3-4 1,2 6 0,5-5 0,7 4-516,6 3 0,1 0 1,3 0-1,2 0 138,3 0 0,19 0 0,-2 0 0</inkml:trace>
  <inkml:trace contextRef="#ctx0" brushRef="#br0" timeOffset="882">1264 523 7757,'-37'0'0,"3"0"127,3 0 1,2 0-1,7 0 1,0 2 346,1 5 0,-8 6 0,0 11 0,4 2-239,8 3 0,0 10 0,10-3 1,2 3-269,3-3 0,4-4 1,6-10-1,6-3-78,5-5 1,11 3 0,-1-9 0,-3-3 202,-2-3 0,-2-4 1,0-6-1,0-4 60,-1 0 1,-8-7-1,-4 4 1,-1-4-215,-1-3 1,0 0 0,-7 1 0,0-1-462,0 0 1,0 0 0,0 0 0,0 1-20,0-1 0,0 7 0,2 1 1,3-3 541,3-2 0,-1 4-521,-7 0 0,2 3 544,5-2 0,-2 7 0,7 14 0,-2 7 479,-5 6 1,0 2 0,0 2 0,4 2-14,3 3 0,-7 8 0,5-6 0,-3 1-127,0-1 1,1 5 0,-8-7 0,0 0 110,0 3 1,0-8 0,0 5 162,0-5 0,-3-12-459,-4-4 1,2-16 0,-7-6 0,2-8-311,6-7 1,1 2 0,3-9-1,3 0-350,4 2 0,-2-5 1,9 8-1,3-1 215,2 1 0,-4 9 1,0 10-1,1 2 47,4 5 1,-6 3-1,1 4 1,2 6-151,2 6 0,-4 6 1,-3 4-1,0 2 371,0 3 0,2 10 0,8-5 0</inkml:trace>
  <inkml:trace contextRef="#ctx0" brushRef="#br0" timeOffset="1351">2178 436 8293,'-9'-22'0,"-4"0"774,1 0 0,-7 10-274,4 5 1,-4 7 0,0 10 0,4 9-63,8 8 0,2 4 0,0-4 0,-2 4-298,2 3 1,3-7 0,4 2 0,3-5-214,2-2 0,10-1 1,-2-1-1,4-3-27,3-3 1,0-9 0,-1 2 0,1-4-82,0-3 1,7-3 0,0-2-19,-2-2 1,-6-10 0,-4 3 0,-2-6 89,2-1 1,-7-1-1,-1 0 1,-2-2-73,1-5 1,-1 5 0,-5-5-109,6 4 220,-6 4 1,5 11 0,-12 10 334,-2 12 1,-2 10 0,4 4-1,-3 6 159,4 2 0,1 0 0,3 4 0,0-4-237,0-2 1,0 4-1,3-7 1,4-2-691,7-3 0,6-12 1,2-5-1,-1-4 276,1-3 226,0 0 0,0 0 0,-1 0 0</inkml:trace>
  <inkml:trace contextRef="#ctx0" brushRef="#br0" timeOffset="1634">1830 153 9891,'31'-3'785,"6"-4"0,6 2 0,10-7 0,15 0-510,17 0 1,12-3-1,-43 5 1,0-2 0,0 2-1,-1 1-261,-2 2 0,-1 0 1,38-10-1,-18 9 0,-12 4-1549,-15 1 1535,-9 3 0,-12 10 0,0 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1:58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327 782 8032,'-2'-15'1380,"-5"1"1,4 12-772,-4 2 0,5 16 0,2 16 0,0 2-107,0 5 1,7 11 0,0 8 0,0 5-295,3 3 1,-8 9 0,6 5 0,-6 4-402,-2 3 0,0 0 0,0-2 0,0-5-912,0-7 0,0-8 0,0-9-437,0-13 1,0-21 0,0-22 1541,0-12 0,0-17 0,0-15 0,0-12 0</inkml:trace>
  <inkml:trace contextRef="#ctx0" brushRef="#br0" timeOffset="251">1 717 7374,'21'-25'35,"1"-4"0,-2 5 1,-1-5-1,0 5 628,5 2 0,13 8 1,-1 2-1,5 2-177,3 5 0,9 3 0,3 2 0,2 0 10,0 0 1,-10 5-1,1 7 1,-11 9-375,-9 4 0,-12 8 0,-5 4 0,-4 4-148,-11 2 1,-7 8-1,-14 0 1,-2 0-231,-3 2 0,-10-9 1,3 2-1,-3-10-441,3-5 0,-3-11 1,7-13-19,-1-5 0,6-11 0,0-6 0,10-4 715,10-3 0,-5-9 0,0-3 0</inkml:trace>
  <inkml:trace contextRef="#ctx0" brushRef="#br0" timeOffset="585">1198 891 8368,'-21'0'1515,"6"2"0,3 6-874,2 6 1,3-2 0,7 3-1,0 2-505,0 2 1,0-4 0,2-3-1,6 0-740,6 0 0,6-7 0,1 2 1,1-5 603,0-2 0,9 10 0,3 2 0</inkml:trace>
  <inkml:trace contextRef="#ctx0" brushRef="#br0" timeOffset="685">1264 673 8038,'-20'-22'0,"3"1"236,3-1 0,2 7 0,-5 1 0,5-3-316,2-3 0,3 6 0,7-1 80,0-2 0,0-2 0,0-3 0</inkml:trace>
  <inkml:trace contextRef="#ctx0" brushRef="#br0" timeOffset="1085">1786 804 8103,'-21'-10'448,"-1"5"0,0-7 0,0 2 296,0 6 0,1 1 0,-1 3-97,0 0 1,0 7 0,3 3-416,4 2 0,3 3 0,8 7 1,-4-1-173,3 1 1,5 0 0,5 2 0,5 3-178,2 2 0,3 0 1,6-7-1,1-1-82,0 1 0,-8-7 0,1-1 137,2 3 0,-7-5 1,-3 3-98,-5 2 1,-4-8 0,-8-1-355,-12-6 0,1-2 0,-8 0 0,4 0-2042,4 0 2555,8 0 0,-16-10 0,5-2 0</inkml:trace>
  <inkml:trace contextRef="#ctx0" brushRef="#br0" timeOffset="1451">2592 738 8058,'0'22'246,"0"0"1,0 2 471,0 5 1,7 5 0,3 12 0,0 5-215,-1 7 1,8 12 0,-2 5 0,4 3-560,3 4 0,-8 12 0,-1 5 0,-4 1-997,-4-6 1,0-5 0,0-6 0,2-8 1051,-2-10 0,-12-24 0,-6 0 0</inkml:trace>
  <inkml:trace contextRef="#ctx0" brushRef="#br0" timeOffset="1718">2309 717 8058,'14'-29'46,"3"0"0,5 2 277,5 3 0,9 2 0,-4 0 0,1 3 236,6 4 1,10 6 0,1 9 0,-1 0-89,-3 0 0,-5 0 0,-2 2 0,-3 5-241,3 8 0,-10 4 0,-5 5 0,-10 3-204,-4 2 0,-3 10 0,-7-3 0,-2 5-178,-5 3 0,-6-1 1,-8 1-1,-1-1-363,0 1 0,-7-8 1,0-2-1,0-2-1235,-2-6 0,6-4-449,-4-7 2199,5-6 0,12-9 0,2 0 0</inkml:trace>
  <inkml:trace contextRef="#ctx0" brushRef="#br0" timeOffset="2035">3180 695 8058,'7'-22'280,"3"0"0,0 1 404,-1-1 0,-1 7-162,-8 1 0,-10 9 0,-7 0 0,-7 10 174,-5 9 1,-3 8 0,6 5 0,-3 4-374,2 3 0,3 0 0,2 5 0,0-3-642,0 3 0,8 2 0,2 0 0,2-5-282,5-7 0,5-4 1,8-6-92,6-5 1,8-6 0,4-13 0,4-7 385,-4-8 0,6 3 1,-1-14-1,1 2 527,-1 0 1,-2 0-1,-7 7 1,-3 0 1366,-4 1 1,4 6-690,-4 1 1,1 11-1,-1 3-619,-8 12 0,-4 10 0,-3 5 1,0 4-546,0 3 0,0-5 1,2 5-1,3-3-1201,2-4 0,0-3 0,-7-2 1466,0 0 0,10-1 0,2 1 0</inkml:trace>
  <inkml:trace contextRef="#ctx0" brushRef="#br0" timeOffset="2269">3463 913 8058,'0'21'2151,"0"1"-1779,0 0 1,3-3-1,1-2 1,4-2 73,-4 2 0,1-5 1,0 2-71,2 3 0,3-7-275,-3-3 1,-4-7-1,4-9-431,-5-13 0,-2-2 0,3-10 0,2 0-464,2 0 1,7 0 0,-4-5 0,2 3-1767,5-3 2560,-7 8 0,19-10 0,-5 7 0</inkml:trace>
  <inkml:trace contextRef="#ctx0" brushRef="#br0" timeOffset="2518">4007 586 8058,'22'0'316,"-7"0"595,-1 0 1,-11 2-100,-3 6 0,-10-3 0,-14 9 1,-3 5-98,-2 8 1,0-3 0,7 5-1,1-2-796,-1 2 1,0-5-1,3 5 1,4-5-366,8-2 0,5 0 1,2 0-319,0-1 0,2-6 0,5-3 362,8-2 1,4-3 0,3-7 956,0 0 0,-1 0 0,1 0 333,0 0 1,-8 2-1,1 6-688,2 6 0,-7-2 1,-1 0-1,-1 0-1248,-1 1 1048,10-9 0,-5 16 0,10-8 0</inkml:trace>
  <inkml:trace contextRef="#ctx0" brushRef="#br0" timeOffset="2827">4399 42 8058,'-7'21'786,"0"1"21,2 0 1,3 2 0,2 5 0,0 7-300,0 6 1,0 4 0,2 4 0,3 11-167,2 9 1,8 5 0,-6 7 0,1-4-252,0-3 1,4 2 0,-4-9 0,0-8-994,-1-4 1,6-15-3048,-8-12 3949,0-14 0,3-25 0,2-14 0</inkml:trace>
  <inkml:trace contextRef="#ctx0" brushRef="#br0" timeOffset="3234">4617 42 8058,'0'21'67,"0"8"1,0 0-1,0 0 189,0 3 1,0 9 0,0 10 0,3 0 196,4 2 0,-2 3 1,9 9-1,3 0 39,3 1 0,1-4 0,1-3 0,0-9 14,0-4 0,7 3 1,0-6-1,-3-6-161,-1-4 0,4-11 0,0 2 1,-3-7-268,-2 0 1,-9-7-1,-1-3 1,3-4-133,3-3 1,2-10 0,-1-5-231,1-4 0,-7-10 0,-1-2 0,1-1-22,-3 1 1,0-8-1,-7 5 1,2-2 137,-2 0 1,4 2 0,-1-5 0,-3 5 183,-3 3 1,-4 2 239,-6 7 0,-4 10 0,-10 4 1,3 8 238,5 8 1,-6 11-1,8 13 1,-2-1-17,-1 0 1,8 8-1,-5-5 1,2 2-506,5 1 1,3-8 0,2 5-1,2-3-1047,5-4 1,6 4 0,8-4 0,4-6-365,4-4 1,4-12 0,11 2 0,-3-4 283,-5-3 0,3-3 1153,-10-4 0,10-5 0,-5-10 0</inkml:trace>
  <inkml:trace contextRef="#ctx0" brushRef="#br0" timeOffset="3367">5467 913 8014,'7'-22'0,"0"0"-606,-2 0 1,-3 1 3458,-2-1-1835,0 0-2026,-9 10 1,-1 5 429,-5 14 1,-2 5 0,10 10 577,2 0 0,3-10 0,2-3 0</inkml:trace>
  <inkml:trace contextRef="#ctx0" brushRef="#br0" timeOffset="3818">5510 85 8033,'-7'-22'-281,"-3"3"324,-2 5 1,5-3 517,-8 9 0,10 3 1,-4 13-1,1 9-28,1 9 1,0 8 0,7 12 0,0 5-34,0 7 0,0 15 0,0 6 1,0 6-215,0 2 1,0 8 0,2 1 0,3 1-177,2 0 1,1-12 0,-8-13 0,0-6-1055,0-8 0,-3-10 944,-4-19 0,5-19 0,-8-22 0</inkml:trace>
  <inkml:trace contextRef="#ctx0" brushRef="#br0" timeOffset="4566">6425 42 10410,'0'31'298,"0"5"0,0 5 0,0 5 0,0 5-157,0 7 1,2 5 0,3 3 0,5-1-569,2 0 1,0 1 0,5-4 0,-5-3-1041,-2-9 0,-1-13 1467,-2-8 0,-4-5 0,7-2 0</inkml:trace>
  <inkml:trace contextRef="#ctx0" brushRef="#br0" timeOffset="4951">6076 586 8088,'-22'0'23,"10"-10"258,5-4 1,5 2 0,4-3-77,5-2 0,13 5 0,11 0 1,3 0-93,5 0 0,9 0 0,3-5 0,0 5-156,2 2 1,-5 3 0,8 7 0,-3 0-49,-4 0 1,-6 2 0,-4 5 0,-5 8 32,-3 4 1,-2 13-1,-9 4 1,-3 5 28,-3 3 0,-7 9 0,5 5 0,-2 3-40,-5-3 0,0 2 0,0-9 0,2-5 392,-2-7 0,7-10 0,2-15 207,6-7 1,-6-7 0,1-9 0,2-13 25,2-12 0,3-7 0,0-5 0,-3-5-363,-4-7 1,-6 5-1,-9 2 1,0 5-175,0 3 1,-2 1 0,-5 6 0,-10 7-112,-10 5 1,0 5-1,-7 4 1,3 8-249,4 4 0,-4 3 1,2 3-1520,2 4 0,13 5 1859,7 10 0,4 0 0,3-1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06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240 654 8210,'0'14'205,"0"1"0,0 2 259,0 2 1,0 5-1,0 5 1,0 5-127,0 0 1,0 17 0,0 0 0,0 9-315,0 6 0,2 1 1,3 4-1,2-1-423,-2-7 1,5-8 0,-3-14 0,-2-4 66,-2-8 332,-3-15 0,0-4 0,0-10 0</inkml:trace>
  <inkml:trace contextRef="#ctx0" brushRef="#br0" timeOffset="269">0 371 8139,'15'-7'0,"-1"-3"225,3-2 1,5 7 0,5-2-1,2 4 70,-3 3 0,8 3 1,3 2-1,4 4 413,2 3 1,1 5 0,-1 10 0,1 2-525,0-2 0,-3 4 1,-7 0-1,-13 1-33,-11-1 1,-8 6 0,-4-6 0,-5 3-269,-8 5 0,-14-8 1,-5-2-1,-2-5-497,0-2 1,-1-3-1,-4-4 1,3-8-353,1-4 1,11-3-1,-3 0-1413,4 0 2379,4 0 0,9-10 0,2-2 0</inkml:trace>
  <inkml:trace contextRef="#ctx0" brushRef="#br0" timeOffset="552">893 828 12994,'22'0'337,"0"0"1,9 0 0,6 0 0,4 3-674,2 4 0,1-5 1,-1 5-1,1-4-272,-1-3 608,1 0 0,9-10 0,3-2 0</inkml:trace>
  <inkml:trace contextRef="#ctx0" brushRef="#br0" timeOffset="686">1438 632 8139,'-25'0'278,"-4"0"0,3-7 0,-8 0 0,0 2 529,0 2 1,0 3-1,-4 0 1,1 0-404,-1 0 0,6 0 0,1 0-1398,-1 0 0,8 0 994,-5 0 0,14 0 0,6 0 0</inkml:trace>
  <inkml:trace contextRef="#ctx0" brushRef="#br0" timeOffset="1234">2374 436 8121,'10'-22'-3,"-8"-7"0,5 0 1,-4 3 155,-3 1 0,-3 4 1,-1-1-1,-6 3 190,-2 4 1,-3-2 0,-6 10 0,-1 2 47,0 3 1,-7 6 0,0 9-1,0 8-201,-3 4 1,8 8 0,-5 4 0,5 4 40,2 2 1,3 1-1,4-1 1,8-1-299,5-6 1,2 5 0,0-7 0,2 0-79,5-5 0,5-7 1,13-5-1,4-5-91,7-3 1,-2-1 0,2-8 0,3 0-744,2 0 1,-5-3 978,1-4 0,-1-5 0,7-10 0</inkml:trace>
  <inkml:trace contextRef="#ctx0" brushRef="#br0" timeOffset="1399">2657 763 8782,'0'-22'0,"0"0"0</inkml:trace>
  <inkml:trace contextRef="#ctx0" brushRef="#br0" timeOffset="1786">3027 393 8129,'0'-22'357,"0"0"0,0 8 1410,0-1-1401,0 10 1,0-2 0,0 14 0,0 10-32,0 10 1,-7-1 0,0 8-1,2 0-311,3 0 0,2 2 1,0 5-1,0-2-522,0-3 1,2-9 0,5 2-128,8-5 1,4-4 0,3-6 0,0-7 77,-1-4 0,1-6 0,0-4 0,0-7 232,0-6 0,-3-4 0,-2-3 0,-3-4 246,3-3 1,0 7-1,-2-4 1,-6 4 290,1 6 1,-7-6-1,4 13 634,-5-6 0,-4 8-328,-5 5 0,2 14 0,-7 8 0,2 4 156,5 3 0,3-1 0,2 1-437,0 0 0,2 0 0,5-3-107,8-4 1,4 2 0,3-10 0,0-2-2079,0-3 1,2-2 1937,5 0 0,-5 0 0,7 0 0</inkml:trace>
  <inkml:trace contextRef="#ctx0" brushRef="#br0" timeOffset="2000">2897 1 8110,'-22'0'-28,"7"0"420,1 0 0,11 0 0,6 0 0,14 0 4,9 0 0,13 0 0,0 0 0,7 0-541,5 0 1,9 0 0,-4 0 0,2 0 144,0 0 0,0 0 0,7 0 0</inkml:trace>
  <inkml:trace contextRef="#ctx0" brushRef="#br0" timeOffset="2469">109 44 8069,'12'-2'193,"-4"-6"0,4 6 0,2-5 833,6 4 0,11 3 0,8 0 0,7 0-812,5 0 1,9 0 0,1 0 0,6 0-711,6 0 0,-10 0 496,-12 0 0,-5 0 0,-3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04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87 383 8635,'-21'0'921,"6"2"0,1 5-596,-3 8 1,7 7 0,3 4 0,4 3-245,3-2 1,0 5 0,0-1 0,3 0-103,4 1 0,5-3 0,10-10 1,0-2-55,-1-2 1,4-10 0,1 2 0,3-5-208,-2-2 1,-3-2 0,-2-5 0,0-8 83,-1-4 1,1-3-1,-2-2 1,-3-3 127,-3-2 1,-7-7-1,5 4 1,0 1 41,1-1 1,-9 3 0,4 8 0,-6-1 81,-2 0 0,0 8 0,-2 1 195,-6 4 1,-4 11 0,-7 13 119,4 4 1,3 10-1,8 3 1,-4-1 125,3 0 0,3 8 0,2-5 0,2 2-177,6 1 0,-3-8 0,9 7 1,3 0-552,2-2 1,3-2-1,0-11 1,2 1-823,5 0 1,-5-10 1054,5-5 0,5-4 0,0-3 0</inkml:trace>
  <inkml:trace contextRef="#ctx0" brushRef="#br0" timeOffset="316">1176 731 8114,'22'12'-1636,"0"-4"1789,0-6 1,-1 5-1,4 1 1,4-4 475,7-1 0,15-3 0,7 0 1,2 0-562,-2 0 1,5-3 0,-7-1 0,0-4-927,-6 3 0,-6 1 1,-8-1 857,-7-3 0,-5-8 0,-2 3 0</inkml:trace>
  <inkml:trace contextRef="#ctx0" brushRef="#br0" timeOffset="483">1263 426 7776,'-21'0'-727,"-1"0"1,7 0 884,1 0 1,11 8 0,3-1 0,15-2-168,12-3 1,-1-2-1,10 0 1,3 0-328,2 0 1,3 0 0,-1 0 335,1 0 0,9 0 0,3 0 0</inkml:trace>
  <inkml:trace contextRef="#ctx0" brushRef="#br0" timeOffset="1103">1830 296 8068,'0'14'86,"0"1"0,0-1 168,0 8 1,0-7 0,0-1 0,2 1 16,5-3 0,-4 7 0,4-4-454,-5 4 1,-2 3 0,3-1-129,4 1 1,-2-10 157,9-4 0,-6-8 0,4-8 140,-3-6 1,-1-8 0,-8-5 0,0-4 321,0-3 1,7 0 0,0-4 0,-2 1-95,-3-1 0,-4-4 1,-3-1-1,-2 2-203,2 4 0,3-1 1,2 9 4,0 2-222,0 13 1,0 14 0,0 16 0,2 9 146,5 4 0,5 9 0,10-1 0,0 1 237,0-1 1,7 4-1,2-7 1,1 0 219,-1-5 1,5 2 0,-4-2-1,-1-5 149,1-7 1,-3 3 0,-7-6 11,-1 5 0,-8-4 0,-6 0 0,-7 1-57,-7 4 0,-13 4 1,-11 3-1,-3 4-240,-5 3 1,-9 2-1,-3 8 1,3-1-473,2 1 1,2-1 0,0 1-1,3-3-556,5-5 1,5 3-1,11-10 765,6-2 0,4-3 0,10-2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11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87 8250,'-13'-14'970,"6"-1"1,14 10-1,10-2 1,8 5-589,4 2 1,12 0-1,0-3 1,10-2-566,4-2 1,-4 0 0,5 7 0,-3 0-911,-5 0 1093,8 0 0,-10-10 0,7-2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45.8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8189,'0'15'-1368,"0"0"386,0-11 982,0 6 0,0 0 0,0 2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10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562 763 8108,'-15'-20'432,"1"6"0,-1 4 261,3 1 1,-7 6 0,4-4 0,-4 7-84,-3 7 0,0 5 0,0 12 1,-2 3-156,-5 2 1,12 10 0,-4 0 0,1 7-345,1 4 0,7-1 0,4-11 0,6-4-126,2-2 1,7 4 0,5-9 0,5-8-673,8-9 1,8-8 0,-1-2 0,-1-2-505,1-6 1,4-4 0,-7-12-1,-2-2 525,-3-3 1,-2-10 0,-1 3 0,-1-6 665,-6-1 0,-4-1 0,0-9 0,2-3 0</inkml:trace>
  <inkml:trace contextRef="#ctx0" brushRef="#br0" timeOffset="150">562 284 9776,'0'22'0,"0"2"342,0 5 0,0 7 1,2 15-1,3 9-23,2 11 1,3-1 0,-5 10 0,4 4-631,4 8 0,-6-2 0,5 2 0,-2-13-505,-6-13 0,1-11 0,0-11 816,2 0 0,1-11 0,-8-1 0</inkml:trace>
  <inkml:trace contextRef="#ctx0" brushRef="#br0" timeOffset="485">17 88 8108,'-9'-12'1996,"6"-8"1,-2 18-1598,20-5 1,2 4 0,19 3 0,3 0-430,2 0 1,10 0 0,2 0 0,0 0-416,0 0 1,6-2-1,-9-3 1,-1-2-1920,-3 2 2364,7 2 0,-17-6 0,5-3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19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119 555 9063,'-21'0'3313,"6"0"-2629,1 0 0,9 9 0,-5 3 0,3 3-379,0-1 0,-1 1 1,8 7-1,3 0-478,4-1 1,3-6 0,7-1 0,-3 1 16,3-3 0,5-2 0,4-10 1,3 0-16,-2 0 0,0-3 0,-1-4 0,3-5-178,-2 0 1,-3-8 0,-2 3 0,0-7-67,-1-5 1,1 0 0,-2 7 0,-3 1 149,-3-1 0,-7 0 474,8 0 0,-10 13 0,-1 6 137,-8 8 1,1 19 0,-6-2-1,1 2 286,1 0 0,0 1 1,7 1-1,0 3-875,0-2 1,0-3 0,2-2 0,5-3-1785,8-4 1,4-6 2026,3-9 0,10 0 0,1 0 0</inkml:trace>
  <inkml:trace contextRef="#ctx0" brushRef="#br0" timeOffset="216">32 206 8057,'-22'0'970,"13"0"0,9 0-673,12 0 1,17 0-1,10 0 1,9 0-170,10 0 1,5 0 0,2 0 0,1 0-501,-1 0 1,0 0 371,1 0 0,-11 10 0,-1 2 0</inkml:trace>
  <inkml:trace contextRef="#ctx0" brushRef="#br0" timeOffset="583">1208 685 10032,'15'-12'1216,"-1"5"0,3 5-917,3 2 0,4 2 0,5 3 0,7 2-268,5-2 1,10 5 0,0-3 0,0-2-690,2-3 0,-10-2 1,3 0-1,-9 0-2835,-6 0 3493,-12 0 0,1-10 0,-8-2 0</inkml:trace>
  <inkml:trace contextRef="#ctx0" brushRef="#br0" timeOffset="766">1143 380 8229,'2'-12'828,"6"5"1,4 5 0,9 2 0,4 0-206,4 0 1,12 0 0,12 2-1,3 3-663,4 2 1,3 0 0,2-7-1,-2 0-1058,-5 0 1,3 0 0,-10 0 1097,-3 0 0,-12 0 0,-4 0 0</inkml:trace>
  <inkml:trace contextRef="#ctx0" brushRef="#br0" timeOffset="1302">1861 293 8091,'-2'20'48,"-3"-3"0,-2-3 395,2 3 0,3 2 0,2 3 48,0 0 0,0 0 0,0 0-62,0-1-547,0 1 1,2-10-34,5-5 0,3-16 0,5-11 0,-8-6 42,-5-1 0,-2-4 0,0 2 0,0 0 101,0-3 1,0 6-1,0-11 1,0-1-182,0-4 0,0 6 0,0 2 0,0 3-485,0 4 0,0 3 544,0 2 0,0 13 0,0 9 268,0 12 0,10 17 0,4 9 0,6 8 171,2 5 1,-1 2 0,1-4 0,0 2-51,0-3 1,-1-9 0,1-3 0,0 0 82,0-2 0,-10-2 0,-2-11 0,-3 1 212,0 0 1,-2 0-1,-12 0 1,-8-3-208,-4-5 0,-5 6 0,-3-3 0,-4 7-478,-3 5 0,0 0 0,-3-7 0,6 0 2,0-1 0,6 8 129,-4 0 0,5 0 0,2-7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13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129 970 8189,'0'32'141,"0"-6"0,0 11 1,2 1 254,5 4 0,-2 1 0,10 1 0,-1 2-197,-2 4 1,8-1 0,-8 7-1,2-1-1193,1 1 0,-3-5 994,3 7 0,4-10 0,-7 5 0</inkml:trace>
  <inkml:trace contextRef="#ctx0" brushRef="#br0" timeOffset="563">63 709 8102,'22'19'117,"0"-4"1,0 2 0,0-7-1,2 2 284,5 5 1,-3 2 0,8 3 0,-2 0-254,-6-1 1,-4 8-1,-5 3 1,-5-1-152,-2 1 1,-5-1 0,-13-4-1,-6 2-13,-5-3 1,-6-1-1,-1-6 1,-6-5-367,-2-6 1,5 1 0,-4-1-1,1-3-3,5-3 0,3-4 1,2-3-1,3-5 205,5-2 1,1 7-1,9-5 365,-4 1 1,4 4-1,11-7 1,7 2-50,6 5 0,1 3 0,4 2 0,4 0 44,7 0 0,-2 0 0,2 0 0,3 0-123,2 0 0,10-7 1,0-3-1,-1-2-147,4-5 0,-8-3 0,2-1 1,-7-1 48,-5 0 0,-9-2 1,0-3-1,-8-2 88,-4 3 1,-11 2-1,1 4 71,-10 6 1,-9 2 0,-13 7 0,-2-3 51,3 4 0,-1 1 0,0 3 0,-2 0 295,3 0 0,2 7 0,4 3 0,3 2 17,3 5 0,6-5 1,-4 3-1,3 2-130,4 2 1,2 3 0,3 0-399,0-1 0,10 1 1,5-2-1,6-4-299,8-1 0,-4-10 1,6 4-1,-2-1 212,0-1 1,7 8-1,-6-6 1,-4 1-852,-2 0 1,-2 4 0,0-4 983,0 2 0,-1 2 0,1 8 0</inkml:trace>
  <inkml:trace contextRef="#ctx0" brushRef="#br0" timeOffset="981">869 992 8254,'0'22'374,"0"0"86,0-1 1,0 1-1,0 0 71,0 0 0,0 0 1,0-1-113,0 1 0,0-7-585,0-1 218,0-9 0,0-7 0,0-18 0,0-9-136,0-5 1,3-2 0,1-8 0,6 1-59,2-1 0,0-6 0,5-1 0,-2 2-283,2 3 1,0 10 0,0 2 0,-3 0-171,3 0 0,2 15 0,3 0 595,0 7 0,0-5 0,0 5 0</inkml:trace>
  <inkml:trace contextRef="#ctx0" brushRef="#br0" timeOffset="1498">1370 905 8120,'0'34'178,"0"-5"1,0-5 0,0 0 0,0 5 370,0 8 1,0-3 0,0 4 0,0 6-326,0 4 1,0 3 0,2-7 0,3-1-677,3 1 0,-1-3 1,-7-2-1,2-6-730,6-1 1,-6-10 1181,5-8 0,-14-19 0,-5 3 0</inkml:trace>
  <inkml:trace contextRef="#ctx0" brushRef="#br0" timeOffset="1999">1261 818 8120,'20'-15'-330,"-4"3"430,-1 3 0,-1 1 0,8 8 1,0 0 653,0 0 0,0 10 0,-1 5 1,1 6-425,0 8 0,0-2 0,-1 7 0,-1 0-326,-6 0 0,-4 2 0,-10 5 1,0-2 23,0-3 0,-5-2 0,-7 2 0,-12-4-326,-8-1 0,6-9 0,-6 2 0,3-9-51,0-6 1,-7-1-1,7-8 1,2-3 15,3-4 1,10 0 0,2-13 0,2-4 179,5 0 1,3 0-1,2 2 1,2 0 78,5 0 1,3 1-1,7 1 1,-3 3 80,3 3 0,3 9 0,1-2 0,4 4 183,4 3 1,-5 0 0,5 0 0,-2 3-136,2 4 0,-3-5 0,8 6 0,0-6-48,0-2 0,-5 0 1,5 0-1,0 0 5,0 0 0,-8-10 0,3-4 0,-5-6-19,-2-1 0,-7-3 0,-3-3 0,-3-5 45,-4-1 0,-2 6 1,-3-2-1,0 2 63,0-2 1,-10 12-1,-5-4 79,-4 1 1,-3 11 0,1 1-1,-1 6 240,0 2 0,8 10 0,-1 4 1,0 5 281,3 3 1,-5 7 0,10 0-1,0 0-29,-3 3 0,8-1 0,-5 8 1,4-5-656,3-3 0,7-2 1,3-7-1,2 0-812,5 0 1,2-3-1,3-2 1,2-5-3219,5-2 4012,-4-3 0,16-7 0,-7 0 0</inkml:trace>
  <inkml:trace contextRef="#ctx0" brushRef="#br0" timeOffset="2249">2023 1079 8120,'-7'-14'-621,"0"-1"756,2-2 1,3 5-1,2-2 1,0-3-57,0-3 1,0-1 0,0-1-1,2 0 288,5 0 0,-2 3 0,10 4 181,2 8 1,-5 5 0,2 2 0,1 2-99,-3 5 1,5 6 0,-8 11 0,3 5-535,5 7 0,-7-2 0,0 2 1,-3 0-2054,0-2 0,8 5 2137,-8-10 0,10 10 0,-5-5 0</inkml:trace>
  <inkml:trace contextRef="#ctx0" brushRef="#br0" timeOffset="2814">2611 774 8104,'-21'0'404,"-1"0"0,0 0 1,0 3 515,0 4 0,1-2 0,-1 9 0,0 3-327,0 3 1,8 9 0,-1 2-1,1 1-233,2-1 0,2 8 0,10-3 0,0 3-403,0-3 0,0-4 1,0-11-1,2-1-591,6-6 0,4 3 0,10-10 0,-1-2-257,1-2 1,-7-13 0,-1-7 0,3-7 223,2-5 1,3-7-1,-2 4 1,-4-2 384,-1-4 1,-10-4 0,5-1 0,-3-1 247,0 1 1,0-1 0,-4-2 0,2-2 0,2-3 1,-2-9 0,-10 1 0,-5-1 190,-2 2 0,5 0 1,-5 14-1,0 10 244,-1 8 0,6 14 0,-5 7 241,2 10 1,3 16 0,7 16-1,0 6 72,0 8 0,0-3 1,0 8-1,0 0-469,0-1 1,7-4-1,3 7 1,0 3-552,-1 2 1,6 0 0,-5-3 0,-1-4-275,1-3 0,5-5 1,-6-11-1,1-8-2176,0-5 2347,7-12 0,-15-12 0,5-17 0,-4-7 414,-3-5 1,7-10-1,0 5 1,-2-2 258,-3 0 0,-2 9 0,3-2 1,2 5 668,2 2 0,3 3-5,-3 4 1,-2 6-1,9 13-686,3 11 1,-5-1 0,0 18 0,0-1-616,1 6 1,-6-4-1,5 1 372,-2-2 0,7 6 0,-5-4 0</inkml:trace>
  <inkml:trace contextRef="#ctx0" brushRef="#br0" timeOffset="2930">2894 753 8104,'0'-22'-426,"0"-7"426,0 0 0,-9-10 0,-3 5 0</inkml:trace>
  <inkml:trace contextRef="#ctx0" brushRef="#br0" timeOffset="3399">3177 709 8091,'-21'2'0,"-3"3"0,-3 5 814,-2 2 0,0 3 1,7 9-1,0 2-484,1 3 1,1 8-1,6-8 1,6 0-436,6 2 1,2-7-1,0 6 1,2-6-268,6-3 0,4-1 0,10-6 0,2-6-290,5-6 1,2-2 0,8 0-1,-5 0-1357,-3 0 2019,8-10 0,-5-2 0,9-10 0</inkml:trace>
  <inkml:trace contextRef="#ctx0" brushRef="#br0" timeOffset="3736">3461 862 8672,'-10'-13'1375,"-5"6"1,-2 7 0,1 7-1,1 8-1019,-2 4 0,5 3 1,0 0-1,0 0-443,0-1 0,7 1 0,-2 0 0,4 0-282,3-1 1,3-1 0,1-3 0,6-5-242,2-2 1,3-3 0,6-7 0,1 0-122,0 0 0,0-3 1,0-4 618,-1-7 0,1-6 0,-3-2 0,-2 1 80,-2-1 1,-10 0 0,4 0 465,1 1 1,-7-1 1528,4 0-1106,-5 10 1,-2 5-1,-2 14-368,-5 7 1,4 6-1,-4 2-658,4-1 1,3 1-1,0 0-1509,0 0 0,10-10 1678,5-5 0,4-14 0,3-5 0</inkml:trace>
  <inkml:trace contextRef="#ctx0" brushRef="#br0" timeOffset="4198">3809 230 8372,'-2'22'277,"-6"0"0,6 7 1,-5 2-1,4 0 53,3 1 0,0 14 0,0-3 0,0 3-199,0 0 1,7 0-1,3 5 1,2 5-410,5-1 1,-5 8 0,0-7 0,0 0-320,1-5 0,-6-6 1,5-3-1,0-6 132,0-7 0,3-15 0,6-6 465,1-6 0,-7-7 0,-3-7 0,0-10-53,0-2 1,0-7-1,5-1 1,-5-2 159,-2-4 0,4 4 0,-4 0 0,0 0 495,-1 0 0,-1 8 0,-8-3 0,0 4 152,0 4 0,0 6 1,-3 3-1,-4 2-64,-8 5 0,-4 3 0,-3 4 0,1 6-412,-1 6 0,2 6 1,3 1-1,3 4-344,-3 4 0,0-3 0,3 8 0,6-2-643,6-6 0,2-2 1,0-2 114,0 0 1,2-10 0,6-5 530,6-4 1,5 4 0,3 0 0,0-2 726,0-3 0,0-2 0,-1 0 0,1 0-406,0 0 1,-8 0-1,1 0 1,2 0-806,2 0 0,3 0 0,0 0-1410,0 0 0,-1 0 1957,1 0 0,0-9 0,0-3 0</inkml:trace>
  <inkml:trace contextRef="#ctx0" brushRef="#br0" timeOffset="4779">4332 992 8091,'-10'12'915,"8"0"596,-6-4 1,3-6-571,-2 5 0,5-14 0,-5-7-661,4-6 0,3 6 0,0-1 0,0-2-702,0-2 1,3-10 0,4 0-229,7 2 1,6 3 0,1 2 0,1 3-127,0 4 0,0 3 0,0 7 1,-1-2 270,1 2 0,2 3 1,3 2-1,2 0 390,-2 0 0,4 0 1,-2 0-1,-2 0 215,-3 0 0,-2 0 0,-1 0 928,1 0 0,0 0 857,0 0 1,-10-3-801,-5-4 1,-7 5-1,-7-6-467,-8 6 1,-4 2 0,-3 2 0,0 6-266,1 6 0,-1 13 0,0 4 0,0 3-156,1 5 0,-1-5 0,2 2 0,3 0-354,3-2 0,9 5 0,-2-10 1,4-2-416,3-3 0,10-10 0,7-2 0,7-4-220,5-11 0,8-6 0,-6-16 0,0-4 82,1-7 1,4-5 0,-7-5-1,-2-2 218,-3-3 0,3-7 1,-1 4-1,-4-1 262,-3-6 0,3-4 0,-12-5 0,0-3-291,-1 3 0,-2-5 1,-9 5-1,-5 7 410,-8 10 1,-2 16 0,0 8 0,3 8 401,-3 6 1,5 15 0,-3 17 0,1 10 384,2 9 1,-5 8-1,10 4 1,2 5 20,2 3 0,3 2 0,0 7 0,0 1-617,0-1 0,0-2 1,0-3-1,3-4-80,4-3 0,5 17 0,10-2 0</inkml:trace>
  <inkml:trace contextRef="#ctx0" brushRef="#br0" timeOffset="5546">5791 274 8709,'-8'21'1044,"1"4"1,2 4-600,3 7 0,2 5 0,0 5 0,0 2-320,0 3 1,2 7 0,3-5 0,5 1-970,2-1 1,-5-2 0,5-10-1525,-2-5 2368,7-14 0,-15-3 0,8-7 0</inkml:trace>
  <inkml:trace contextRef="#ctx0" brushRef="#br0" timeOffset="5847">5529 644 8258,'-12'9'670,"3"-6"1,11 7-1,5-10 1,8 0-631,4 0 0,10-3 0,3-2 0,1-4-155,6-4 1,2 6 0,5-5 0,3 0-173,2 0 0,2 7 0,-5-2 0,3 4-103,-3 3 1,-4 0-1,-8 0 1,-4 0 42,-1 0 0,-14 0 1,2 3 328,-7 4 1,-4 5 0,-11 10-3,-4 0 0,2-8-118,-9 1 1,9-8-1,-5 5-64,1-2 0,6-1 202,-4-1 0,4-6 0,3 8 0</inkml:trace>
  <inkml:trace contextRef="#ctx0" brushRef="#br0" timeOffset="6215">6379 513 9641,'-15'3'936,"1"4"0,-3 7-589,-3 6 0,6 1 0,-1 4 0,1 1-255,2 3 1,2 8 0,10-6 0,0 0-109,0 1 1,2-3 0,6-7 0,6-3-89,6-4 1,4-6 0,2-9 0,3 0 155,-2 0 1,-3-9 0,-2-6 0,0-4-58,0-3 1,-10-2 0,-5-3 0,-5-2-107,-2 2 0,0 3 0,0 3 1,-2 1-464,-5 6 0,-5-6 0,-10 8-2025,0 0 2599,0 2 0,0 1 0,1-3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12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22 349 8669,'-12'2'1847,"5"5"-1449,5 8 0,11 4 0,3 3-355,1 0 1,6 0-1,-7-1 1,3-1-2091,-1-6 2047,1 6 0,6-8 0,1 9 0</inkml:trace>
  <inkml:trace contextRef="#ctx0" brushRef="#br0" timeOffset="150">44 0 8499,'-22'0'-119,"10"0"119,3 0 0,9 0 0,0 0 0</inkml:trace>
  <inkml:trace contextRef="#ctx0" brushRef="#br0" timeOffset="435">502 87 8345,'-15'0'962,"0"0"1,1 0 0,-5 3-1,2 2-489,2 2 1,10 12-1,-4 1 1,1 9-314,1 5 1,0-5-1,7 4 1,2 1-130,6 0 0,-4-7 0,8 2 0,1-5 30,-1-2 1,-5 4-1,5-1 1,-2-6-96,-5 0 1,-3 1 0,-2 1-36,0 1 0,-10-2 1,-2-3-511,0-3 1,-7-9 0,4 2-2289,-4-4 2867,7-13 0,-8-2 0,8-10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29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567 850 7993,'-15'-22'0,"1"1"547,-3-1 1,-3 7 0,-2 3 0,1 2 268,-1 6 0,0 1 1,0 6-1,-2 4-303,-5 7 1,5 6 0,-3 4 0,6 5-367,-1 7 0,12-2 0,-9 2 0,7 1-100,7-3 0,2 4 0,3-9 1,0-2-152,0-3 0,3-2 0,4-3 1,8-4-346,4-8 1,3-4 0,-1-6 0,1-4-45,0-8 0,0-4 1,0-3-1,-1-2 16,1-5 0,-2 2 1,-4-7-1,-1 1 199,2-1 1,-5 5 0,0-5-1,-2 0 118,-5 0 0,-1 5 1,1-7-1,3-1 53,-4 4 0,-1 1 0,-3 10 0,0 1 259,0-1 0,-3 10 66,-4 4 1,5 8 0,-6 10 42,6 12 0,2 2 0,0 12 0,0 3 282,0 2 0,0 3 0,0-1 0,0 1-235,0-1 0,0 3 0,2 0 1,3 0-1372,3-5 0,-1-11 1,-5-1 1062,5-5 0,6-2 0,8-1 0</inkml:trace>
  <inkml:trace contextRef="#ctx0" brushRef="#br0" timeOffset="646">479 262 7746,'15'0'311,"0"0"0,-11 3 0,4 4 35,-6 7 1,-2 13 0,0 4 0,0 3 88,0 5 1,0 2 0,0 5 0,0 5-71,0 7 0,0 7 0,0 5 0,0 5-291,0 3 1,0-10 0,0-1 0,2-9-709,6-4 0,-6-3 0,5-10 0,-4-5-862,-3-7 0,0-12 1496,0-3 0,9-9 0,4 5 0</inkml:trace>
  <inkml:trace contextRef="#ctx0" brushRef="#br0" timeOffset="997">0 110 8008,'8'-15'135,"-1"1"0,3 9 0,-3-5 219,7 0 0,6 8 0,1-8 1,4 3-78,4 0 0,14 0 0,13 4 0,4-2-59,6-2 0,-13 0 1,12 7-1,-4 0-582,-6 0 0,-4 0 0,-14 0 1,-8 2-1683,-5 6 2046,-2 4 0,-10 9 0,-3 1 0</inkml:trace>
  <inkml:trace contextRef="#ctx0" brushRef="#br0" timeOffset="1232">850 1068 7942,'-12'-10'-715,"-8"-2"715,18-10 0,-8 1 0,10-1 0</inkml:trace>
  <inkml:trace contextRef="#ctx0" brushRef="#br0" timeOffset="1648">1220 632 12359,'0'22'409,"0"0"0,0 0 0,0-1-404,0 1 0,0 0 0,0 0 0,0 0-441,0-1 1,7 1 0,3-3-236,2-4 1,2-5-1,8-10 1,0 0 170,0 0 0,-8 0 0,1-3 0,4-4 219,8-8 0,-10-4 1,4-5-1,-1-3 165,-1-2 0,-4 0 0,-1 7 0,1 1 218,-3-1 1,0 7 1904,-5 1-1461,-4 9 1,6 5 0,-11 15 0,-3 4-96,-2 3 1,0 7-1,7 0 1,0 0-222,0 2 1,0-7 0,0 5 0,0-4-139,0-4 1,2 1 0,5-2-1,8-6-3430,4-7 3338,3-4 0,0-3 0,-1 0 0</inkml:trace>
  <inkml:trace contextRef="#ctx0" brushRef="#br0" timeOffset="1848">1176 349 8006,'-14'0'923,"-1"0"0,13 0-554,2 0 1,10 0 0,14 0 0,2 0-767,3 0 0,13 0 0,-1 0 397,7 0 0,3 0 0,-8 0 0</inkml:trace>
  <inkml:trace contextRef="#ctx0" brushRef="#br0" timeOffset="2348">1982 959 7968,'-12'0'1093,"5"0"1,14 0-1,7 0-803,6 0 1,4 0-1,3 0 1,4 0-504,3 0 0,0 7 0,5 1 0,-3-4-2032,3-1 2245,-8-3 0,10-10 0,-7-2 0</inkml:trace>
  <inkml:trace contextRef="#ctx0" brushRef="#br0" timeOffset="2781">1960 611 8342,'-22'0'414,"10"0"0,5 0 1,14 0-1,8 0-541,4 0 0,13 0 1,4 2-1,8 3-175,6 2 1,-4 0-1,5-7 1,-5 3 80,-2 4 1,7-5 0,-1 6 0,-1-3 440,-3 2 1,-10-5 0,0 8-1,1-3 175,-4 0 1,-1 1 1462,-10-8 1,-3 2-1277,-4 5 1,-6 8 0,-11 11-410,-5 4 1,2 1 0,-7-2 0,2 7-96,5 5 1,3 3 0,2-3 0,2-5-401,5-7 1,5-4 0,13-6 0,4-4 147,7-8 0,-2-14 0,0-10 0,0-10 48,-1-9 0,1-5 1,3-5-1,-8-3 472,-5-2 0,-12 1 0,-5 6 1,-4 0-429,-3 1 1,-3 9-1,-6 5 1,-11 5-573,-6 2 1,-13 3 0,5 4 0,-2 8-948,-1 4 1601,1 3 0,-7 10 0,-1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47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88 501 8750,'-12'12'1101,"2"-2"0,10-13-1212,0-4 0,2 5 1,3-8-136,3 0 1,1 8 0,-1-5 19,6 4 1,-2 6 69,3 4 1,-11-2-1,4 9 1,-6 3 8,-2 3 1,0-6 0,0 1 0,-2-1-349,-6-2 0,6 8-162,-5-6 620,4 6 1,6-8 107,4-5 0,5-5 0,8 1 351,-6 4 1,3-2-1,-7 9 1,2 1 86,5-3 1,-5 7 0,0-4-1,-2 4-89,-6 3 1,-1 7-1,-3 0 1,0-2-162,0-3 1,0-2 0,-3 2 0,-4 2-305,-7 3 0,-6-7 1,-2-7-1,1-1-573,-1-2 0,-7 5 0,0-9 0,2-4-1441,3-1 2059,2-3 0,1-10 0,-1-2 0</inkml:trace>
  <inkml:trace contextRef="#ctx0" brushRef="#br0" timeOffset="231">349 0 8188,'12'22'99,"5"0"0,-7 2 0,2 3 219,5 2 0,10 9 1,4 1-1,3 7 52,5 5 0,2 9 1,2-2-1,-2 5-182,-4 3 0,-16 1 0,-13 4 0,-8 4-222,-8 2 0,-13 0 0,-18 6 0,-9-6-312,-11-2 0,4-5 0,-1-12 0,1-7 346,-1-5 0,7-2 0,-4-1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45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1 392 7025,'12'0'1044,"7"0"0,-7 0-899,10 0 1,-7 0 265,-1 0 1,-7 2-267,8 6 0,-10-3 0,2 9 0,-5 3-58,-2 2 1,-2 3 0,-3 0 0,-5 2 1,-2 5 0,0-5 1,-5 8-1,3-3-46,-3 0 1,5 0 0,0-7-171,2-1 0,3 1-144,7 0 0,2-10 0,5-7-322,8-10 0,4-7 593,3-10 0,10-9 0,1-3 0</inkml:trace>
  <inkml:trace contextRef="#ctx0" brushRef="#br0" timeOffset="217">284 0 8121,'9'24'1,"4"3"0,4 4 158,4 3 0,-4-5 0,12 8 0,-5 1 305,-2 3 1,7 10 0,-2 0-1,-5 0-57,-5 2 1,-13-5-1,4 11 1,-8 1-271,-8 3 0,-6-7 0,-13-3 0,-4-2-837,-3-1 1,5 4 699,-7-4 0,-1-13 0,-6 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2:44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23 436 8087,'0'-22'-311,"-8"0"1191,1 0 1,0 13-340,7 9 0,0 9 0,0 16 0,0 1-196,0 3 0,0 10 1,0-5-1,2 2-304,5 0 0,-4-6 1,4 3-1,-4 1-381,-3 0 1,7-7-1,0 2 1,-2-5-619,-3-2 1,-2-8 957,0 1 0,10-1 0,2 8 0</inkml:trace>
  <inkml:trace contextRef="#ctx0" brushRef="#br0" timeOffset="217">66 0 7584,'10'12'-42,"-8"0"1,8-7 0,0 5 548,4 2 0,-2 5 0,3 10 0,2 4 23,2 3 0,3 2 1,-1 8-1,1 2-312,0 5 1,-10 4 0,-5 8 0,-4-2-229,-3-3 1,-3 0 0,-4 7 0,-7-2-816,-6-5 825,-2-5 0,-9 1 0,-3 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3:36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88 8238,'-12'-10'1306,"4"8"1,16-6 0,9 6-758,9 2 0,1-2 1,11-3-1,6-3-651,4 4 0,11-1 1,-6 0-1,2-2-971,6 2 0,-1-5 1073,-2 3 0,-4 0 0,-11 7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3:36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7708,'12'-10'50,"-2"5"1427,-10-9 0,0 6-605,0-6 0,2 9-525,5-2 0,-4 16 0,7 11 0,-3 9-88,0 5 1,3 4 0,-5 13 0,4 10-45,3 9 0,-7-2 0,5 4 1,-3-4-163,0-3 1,3-7 0,-5-4 0,2-6 217,-2-7 1,-3-19-81,-2 0 1,8-17 0,-1-8 0,0-16 124,3-15 0,-8-2 0,8-6 0,-3-4-244,1 0 1,6 1 0,-4 1 0,2 0-128,5 1 0,-5 7 0,0 2 1,0 0-511,0 0 0,-5 7 1,6-2-519,-4 5 1,6 2 0,-8 1-2739,-2-1 3821,7 10 0,-10-8 0,8 8 0</inkml:trace>
  <inkml:trace contextRef="#ctx0" brushRef="#br0" timeOffset="733">849 565 9091,'-12'-13'1672,"12"4"1,15 9-1,7 0-1370,7 0 0,-3 0 1,10 2-1,6 3-651,6 2 0,-2 1 1,5-6-1,-5 3-2652,-3 2 3001,1 0 0,9-7 0,3 0 0</inkml:trace>
  <inkml:trace contextRef="#ctx0" brushRef="#br0" timeOffset="899">1307 347 8108,'-44'0'0,"1"0"0,-1 0 420,0 0 0,1 0 0,-1 0 1,3 0-425,5 0 1,-3 0 0,10 0 0,0-3-1376,-2-4 1379,16 5 0,-14-18 0,17 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47.0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1 8307,'-15'10'0,"3"4"165,3 6 0,-6-6 0,8 1 0,2 1-228,3 4 1,2-6 0,0 1-149,0 2 0,0 2 0,0 3 0,0 0 10,0-1 1,7 1 0,2-2-1,1-3-285,0-3 1,-3 1 485,-7 6 0,10 1 0,2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3:39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903 959 10097,'2'-12'1337,"5"4"1,8 6-1130,4 2 0,3 0 0,0 0 0,2 0-346,5 0 1,-2 0 0,7 0 0,-1 0-303,1 0 0,-7 0 0,4 0 440,1 0 0,-8 0 0,7 0 0</inkml:trace>
  <inkml:trace contextRef="#ctx0" brushRef="#br0" timeOffset="216">1120 632 8207,'-7'15'564,"0"-1"0,0 1 0,7 9 0,0 2-106,0 4 0,0 6 1,0-5-1,0 3-309,0 5 0,2-5 0,3 0 0,2-1-470,-2 1 0,-3-7 0,-2 2 0,0-2-1499,0 2 1820,0-15 0,0 25 0,0-15 0</inkml:trace>
  <inkml:trace contextRef="#ctx0" brushRef="#br0" timeOffset="1164">1992 741 8267,'0'-22'0,"0"-2"252,0-5 1,0 5-1,0-5 1,-3 5 504,-4 2 1,2 2 0,-9 3 0,-1 3 58,3-3 1,-7 7-1,4 3 1,-4 5-395,-3 2 0,3 5 1,2 7-1,2 9-210,-2 4 1,5 8 0,0 4 0,0 4-161,0 2 1,7-1 0,-2-4 0,4-4-341,3-2 0,0 4 0,3-7-210,4-2 0,-2-13 0,9-7 1,3-4-96,3-3 0,1-10 0,1-4 0,0-8-68,0-7 1,-8-5-1,1-10 1,-1 1 228,-2-1 0,5 1 0,-9-1 0,-4-2 203,-1-5 1,-3 3 0,0-8 0,0 3 109,0 5 1,0-3-1,0 5 1,-3 7 363,-4 5-46,5 15 1,-8 12 0,10 16-1,0 13 272,0 12 0,2 7 1,3 5-1,3 3 23,-4 1 1,6 8 0,-3-4 0,1 1-276,1 6 0,-6-8 0,4 0 0,-5-2-438,-2 0 0,8 0 0,-1-10 1,0-5-1043,3-7 0,-8-5 1261,5-2 0,6 0 0,-1 0 0</inkml:trace>
  <inkml:trace contextRef="#ctx0" brushRef="#br0" timeOffset="1433">1708 1 11151,'22'12'593,"2"5"0,8-10 0,9-2-322,7-3 1,13-2 0,-3 0 0,5 0-1143,2 0 0,-2 0 871,-5 0 0,-5-10 0,-9-2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3:48.6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64 65 8185,'-15'-2'814,"1"-3"1749,-3-2-2074,7 0 1,3 7 0,14 0 0,8 0-201,4 0 0,12 0 1,3 0-1,5 0-307,5 0 0,-6 0 1,13-3-1,-5-2-833,-2-2 1,-1 0 0,1 4 0,-3-1 850,-5-4 0,5 1 0,-7 7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3:48.3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0 197 8282,'0'-22'871,"0"7"162,0 1-278,0 9 1,8-2-299,-1 14 1,3-2 0,-6 12 0,4 4-127,-3 6 0,4 9 0,1-4 0,0 4-208,-1 10 0,6-7 0,-6 7 0,1-3-92,0-4 1,4-7 0,-6 1 0,-4-1 82,-1-6 1,4-9 149,0-2 1,1-13-1,-6-2 1,3-12-167,2-7 1,3-13 0,-5-4 0,4-7-67,3-8 1,-4 5 0,4-5-1,0 3-143,0-3 1,0 5-1,5-5 1,-5 7-285,-2 8 0,4 5 1,-4 9-1,0 0-2422,-1 0-129,-1 10 2946,-8 3 0,9 9 0,3 0 0</inkml:trace>
  <inkml:trace contextRef="#ctx0" brushRef="#br0" timeOffset="650">719 414 8973,'-12'-12'2437,"5"3"0,14 9-2215,7 0 0,6 0 0,2 0 1,2 0-509,5 0 0,-3 0 0,8 0 1,0 0-1219,0 0 0,-5 0 1504,7 0 0,-9 9 0,4 3 0</inkml:trace>
  <inkml:trace contextRef="#ctx0" brushRef="#br0" timeOffset="800">1155 131 8097,'-44'12'322,"0"-4"1,8-6 0,0-2 0,-3 0-129,-2 0 1,0 0 0,2 0 0,5 0-1981,3 0 1786,2 0 0,-3 0 0,-2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4:03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9193,'21'0'980,"-6"0"1,2 0 0,7 0-465,10 0 1,7 0 0,5 0-1,5 0-554,7 0 0,2-2 0,1-3 0,-5-5-197,-3-2 0,-2 5 0,-10-5 235,-5 2 0,5-7 0,-7 5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4:03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109 349 8059,'12'-22'-380,"-4"0"1441,-6 0 1,-2 0-52,0 1 1,0 6-597,0 1 1,3 16 0,1 3 0,4 9-18,-4 11 1,6 13-1,0 3 1,0 10-246,-1 5 0,6 9 0,-8 10 0,0 0-472,3 0 1,-8 5 0,6-7 0,-6-3-389,-2-2 0,7-15 0,1-7 0,-4-10-2535,-1-4 3243,-3-3 0,-10-17 0,-2-3 0</inkml:trace>
  <inkml:trace contextRef="#ctx0" brushRef="#br0" timeOffset="233">0 0 8059,'22'0'816,"0"0"-344,0 0 1,0 0-1,2 3-123,5 4 0,-5 2 0,5 8 1,-2-2-337,2 2 0,-5 5 0,5 4 0,-7 3-215,-8-2 1,-2 4 0,-7 1 0,2-1-102,-2 1 0,-12-3 0,-10-7 1,-7-1-92,-5 1 0,-7-3 0,6-4 394,4-8 0,-18-4 0,-2-3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4:35.4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349 916 8383,'0'-22'0,"0"0"378,0 0 0,-7 0 1,-3 1 103,-2-1 1,5 3 0,-8 4-130,-2 8 0,-2 4 1,-3 6 22,0 4 0,-7 8 0,0 11 0,3 6 282,1 2 1,4 2 0,-1 7 0,3-1-259,4-6 1,-2 5-1,10-5 1,2 3-190,3-3 1,2-2 0,2-7 0,5 2-473,8-3 0,4-9 1,3-5-1,0-2-721,-1-5 0,4-3 1,1-2-1,3 0-162,-2 0 0,0 0 1,-1 0-1,3-2-1244,-2-5 2388,-3 4 0,-2-16 0,0 7 0</inkml:trace>
  <inkml:trace contextRef="#ctx0" brushRef="#br0" timeOffset="673">632 981 7552,'0'-12'-377,"3"2"1,1 8 821,4-6 1,-1 4-422,-7-11 1,2 10-539,6-2 1,-6 2-214,5-2 727,-4 4 0,-3-16 43,9 17 1,-6-10 832,4 4 35,-5 6 462,-2-8 437,0 10-1186,0 0 0,0 10 0,0 4-292,0 6 0,0 2 0,0-1 0,0 4-211,0 4 0,0-5 0,0 5 0,0-5-244,0-2 0,3 0 1,4-1-202,8 1 1,-3-10 0,2-5-130,3-4 1,3-6-1,1-4 270,1-7 1,-3-6 0,-2-1 0,-5-1 73,-2 0 0,5 0 0,-8-2 1,0 0 17,3 2 1,-8-5 0,6 13-1,-6-5 236,-2-3 1,0 7 217,0 1 0,0 11-146,0 3 1,0 10 0,0 14 595,0 5 1,7-5 0,3 6 0,0-4-450,-1 3 1,8-5-1,-2 5-878,4-4 0,3-4 0,0-1 0,-1-6-1959,1-7 1,0-4 2472,0-3 0,0 0 0,-1 0 0</inkml:trace>
  <inkml:trace contextRef="#ctx0" brushRef="#br0" timeOffset="864">589 589 9616,'-13'-15'724,"9"3"1,8 3-464,11 4 1,14 2 0,7 1-1,5-3-529,3-2 0,2 0 0,2 4 0,6-2 268,1-2 0,3 0 0,8 7 0</inkml:trace>
  <inkml:trace contextRef="#ctx0" brushRef="#br0" timeOffset="1114">1460 916 8103,'-15'7'2394,"1"0"1,11 3-1946,3-3 0,10-5 0,12 6 1,2-6-717,5-2 1,-3 0 0,8 0 0,0 0-785,0 0 1,0 0-1,5-2 1051,-3-6 0,0-4 0,8-9 0</inkml:trace>
  <inkml:trace contextRef="#ctx0" brushRef="#br0" timeOffset="1315">1612 633 8103,'-22'-13'1454,"10"16"1,5 16-926,4 8 1,3 12 0,3-3 0,2 7-337,2 8 1,10-5 0,-3 7-1,3-2-937,-2 0 1,4 0-1,-4-8 1,4 1 743,3-1 0,0 1 0,-1 0 0</inkml:trace>
  <inkml:trace contextRef="#ctx0" brushRef="#br0" timeOffset="1799">2374 850 8141,'-9'-22'391,"-6"1"1,-4-3 329,-3-6 0,0 6 0,0-2 0,1 6 439,-1 6 0,0 9 1,0-2-1,0 4-744,1 3 0,6 0 0,3 3 0,0 4-401,0 7 1,5 13-1,-5 5 1,2 1 45,5 6 0,3-5 0,2 0 0,0-3-492,0-4 1,9-3 0,3-2 0,3-3-149,-1-4 1,1-3 0,7-7 0,-1 2 344,1-2 1,0-12-1,0-10 1,0-8 131,-1-4 0,-1-2 0,-3 2 0,-3-7 21,3-6 0,-5-1 1,0-1-1,-2-2 69,-5-4 0,-3 1 1,-2-9-1,0-2-161,0-3 0,-2 7 1,-3 5-1,-5 8 433,-2 6 0,5 8 133,-8 15 1,3 24 0,-2 19 0,4 12 39,0 10 1,8 4 0,-5 11 0,4 1 258,3 6 0,0-5 1,3 4-1,2-4-618,2-3 0,10-7 0,-5-2 0,2-3-953,1-4 0,-1-6 1,6-7-1,-3-9-3478,-3-10 4357,1 2 0,7-7 0,-1 10 0</inkml:trace>
  <inkml:trace contextRef="#ctx0" brushRef="#br0" timeOffset="2134">1982 1 8370,'-22'0'1402,"1"0"0,11 0 1,12 0-901,18 0 1,11 2-1,15 3 1,3 3-384,1-4 1,11-1 0,-5-3 0,2 0-677,0 0 1,-10 0 0,3 0-1,-5 0 557,-3 0 0,1-10 0,0-2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4:49.93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20 109 8081,'-13'-9'1180,"6"4"1,14-7-1,8 2-907,4 5 0,13 0 0,4 0 0,5-2-694,3 2 1,-1-4-1,3 1 1,3 4-1049,1 1 1469,1 3 0,3-10 0,1-2 0</inkml:trace>
  <inkml:trace contextRef="#ctx0" brushRef="#br0" timeOffset="816">1065 87 8077,'-22'0'-38,"0"0"183,0 0 1,13 0 0,9 0 0,14 0 238,13 0 0,0 0 1,9-2-1,3-3-1604,2-2 1220,2 0 0,1-3 0,-1-2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4:49.71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0 110 8081,'0'-15'169,"0"1"1486,0-3-899,0-3 0,3 11-353,4 9 0,-5 17 0,6 14 1,-3 0-245,2 1 1,-2 9 0,7 0 0,0 8-85,0-1 1,-7 5 0,4-2 0,-1-3-253,-1-2 0,7-12 0,-6-5 1,-1-7 843,3-7 0,-5-6-282,9-9 1,-7-17 0,8-7 0,-1-7 18,-2-8 0,8-2 0,-6-3 0,6 3-359,1 5 1,1-5 0,0 7 0,0-2-606,0-1 1,-1 11-1,-1-6 1,-3 3-771,-3 0 1,-2 7-1,3 8 1330,-8-3 0,5-2 0,0-3 0</inkml:trace>
  <inkml:trace contextRef="#ctx0" brushRef="#br0" timeOffset="416">632 502 8096,'-12'9'1873,"0"-6"-1810,4 4-1642,6-5 1579,-8-2 0,10 0 0,0 0 0</inkml:trace>
  <inkml:trace contextRef="#ctx0" brushRef="#br0" timeOffset="817">937 131 8491,'0'-21'4154,"0"-1"-3810,0 10 0,0 12 1,0 14-1,0 6-233,0 1 1,0 8 0,2 0 0,3-2-203,2-3 1,3 3-1,-5-3 1,4-5-336,4 1 0,-1-8 1,5 0-1,-3-2 138,3-5 0,2-3 0,3-2 1,0-2 47,0-6 0,-3-4 0,-2-10 0,-2-2 67,1-5 1,-3 5 0,-1-5-1,-3 5 4,-4 2 0,5 0 0,-3 0 460,-2 1 134,-3 9 1,-4 4-1,-3 16 1,-2 8 91,2 11 0,-5-3 1,3 5-1,2-4-211,3-4 1,2 1 0,0 0-1,2 0-559,5-1 0,-2-6 0,10-3 1,2-2-735,2-5 1,-2-3-1,2-2 987,6 0 0,1-10 0,-4-2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05.84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22 284 8290,'10'-12'1103,"-8"0"-469,5 4 0,-2 4 0,2-9 0,8 4-188,4 4 1,3 3 0,2 2 0,5 0-373,8 0 0,-3 2 1,2 3-1,3 2-728,2-2 0,2-3 0,-2 1 0,-4 2-474,-8 2 1,-5 0 1127,-2-7 0,-1-10 0,1-2 0</inkml:trace>
  <inkml:trace contextRef="#ctx0" brushRef="#br0" timeOffset="250">174 1 8090,'-14'0'376,"-1"0"1,13 0-60,2 0 0,2 0 0,13 0 0,2 0-6,2 0 0,3 0 1,0 0 112,0 0 0,-8 0-189,1 0 1,-13 0-336,-2 0 1,-10 0-1,-11 0 1,-1 0-283,0 0 0,-7 0 0,-2 0 1,-1 0-1155,1 0 1536,-8 0 0,15 0 0,-8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4:51.19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 1699 9749,'-10'0'967,"10"0"1,10 0-1,14 0 1,3 0-703,2 0 0,10 0 1,-3 0-1,3 0-541,-3 0 1,5 0-1,-7 0 1,2 0-562,0 0 0,-9 0 837,2 0 0,-5 0 0,-2 0 0</inkml:trace>
  <inkml:trace contextRef="#ctx0" brushRef="#br0" timeOffset="181">511 1503 8035,'-22'0'73,"-7"0"1,0 0 0,2 0 214,3 0 1,-5 0 0,-2 0-1,-1 0-12,1 0 0,-6 2 0,8 3 0,3 2-988,2-2 0,-1-2 712,-4-3 0,5 0 0,-7 0 0</inkml:trace>
  <inkml:trace contextRef="#ctx0" brushRef="#br0" timeOffset="10132">1556 1263 8112,'-2'-21'0,"-6"-1"285,-6 0 0,2 8 1,-3-1 321,-2-2 0,-2 7 0,-3 3 0,0 5-153,1 2 1,-1 2-1,0 5 1,0 8-294,1 4 1,6 10-1,1 3 1,-1 2-215,3 4 1,2 4 0,10-1 0,0-5-101,0-7 0,0 2 0,3-4 0,4-5-257,7-5 0,6-5 0,4 2 0,3-6-31,2-6 0,7-2 1,-5 0-1,1 0-25,-1 0 0,1-2 1,-6-3-1,3-5 466,-2-2 0,7-3 0,0-6 0</inkml:trace>
  <inkml:trace contextRef="#ctx0" brushRef="#br0" timeOffset="10498">1905 1198 8058,'0'-22'-209,"0"1"866,0-1 1105,-10 10 1,5 2-1332,-10 10 0,11 10 0,-6 4 1,3 6-363,-1 1 1,1 8 0,7 3 0,0-1-49,0 1 0,7-1 1,3-4-1,2-1-434,5-6 1,-5 2 0,3-10 0,2 0 17,2-5 0,3-5 1,0-2-1,-3-2 61,-4-5 1,4-5 0,-5-10-1,6 0 156,2 0 0,-8-7 1,-2-2-1,0-1-2,0 1 0,-7 2 0,2 7 184,-4 0 494,-3 1 1,0 11-250,0 10 1,0 10 0,-3 11 0,-1 1 53,-4 0 0,1 0 0,9-1 1,3 1 126,3 0 0,9-3 0,-3-2 0,5-5-1066,3-2 0,0-3 0,2-7 0,3-2 636,2-5 0,0-5 0,-7-10 0</inkml:trace>
  <inkml:trace contextRef="#ctx0" brushRef="#br0" timeOffset="10698">1861 806 8058,'-22'12'252,"0"-5"1938,1-4-1688,-1-3 1,12 0-1,10 0 1,15 0-280,11 0 1,1 0 0,9-3 0,1-1-569,-4-4 0,9 1 0,-6 7 0,5 0 345,3 0 0,-1-10 0,1-2 0</inkml:trace>
  <inkml:trace contextRef="#ctx0" brushRef="#br0" timeOffset="10966">2601 1263 11691,'22'0'773,"0"0"1,0 0-1,-1 0-908,1 0 0,0 0 0,2 0 1,3 0-282,2 0 0,7 0 1,-7 0 415,-2 0 0,7-9 0,0-3 0</inkml:trace>
  <inkml:trace contextRef="#ctx0" brushRef="#br0" timeOffset="11148">2776 937 8099,'-15'14'262,"3"1"1,2 2 209,5 2 0,3 3 1,2 2-1,0 3-145,0 2 0,0 9 1,0-4-1,2 3-305,6-1 0,-3 0 0,7 5 0,0-2-795,0-3 773,-7 1 0,14 6 0,-7 1 0</inkml:trace>
  <inkml:trace contextRef="#ctx0" brushRef="#br0" timeOffset="11683">3538 1155 8527,'-7'-22'0,"-3"0"562,-2 0 1,4 0-1,-6 1 1,-3-1 492,-2 0 1,4 10 0,1 2-325,-3 1 0,-3 9-748,-1 0 1,8 17 0,4 14 0,2 3-46,-1 5 1,1-1 0,7 1-1,2-5-551,6-3 0,-3 6 0,9-8-258,3-3 1,5-11 608,7-8 1,-5-7 0,5-7-1,-5-8 12,-2-4 0,-7-12 1,-1-3-1,1-3 99,-3 1 0,-3 0 0,-6-8 0,2 1 8,2-1 1,0 1-1,-7-1 1,0 0 5,0 1 0,0 9 0,0 5 530,0 5 1,-7 17-16,0 14 0,-1 7 1,8 23-1,0 1 171,0 3 0,0 10 0,0 0 0,0-3-392,0-2 1,8-2 0,-1 0-1,-2-1-1001,-3 1 0,-2-8 0,3-2 844,4-3 0,-5-2 0,8-7 0</inkml:trace>
  <inkml:trace contextRef="#ctx0" brushRef="#br0" timeOffset="11879">3189 610 8006,'15'0'337,"-1"-2"0,3-3 278,3-2 1,14-1-1,9 8 1,13-2-475,7-5 0,2-3 0,3-7 0,2 5-570,2 2 1,-1-4 428,-13 6 0,-5-8 0,-9 3 0</inkml:trace>
  <inkml:trace contextRef="#ctx0" brushRef="#br0" timeOffset="12414">925 654 8121,'-22'19'81,"0"-4"0,0 11 0,0-2 1,3 8 217,5 7 1,-6 11-1,8 11 1,0 11-34,5 16 1,4 1 0,3-39-1,0 2 1,2-1 0,1-1-226,3 0 0,3-1 0,2 4 0,4-1 0,9-5 0,3-3 0,1 0 0,2-3-773,33 34 1,5-24 0,4-12 731,8-13 0,15 1 0,4-15 0</inkml:trace>
  <inkml:trace contextRef="#ctx0" brushRef="#br0" timeOffset="12796">4191 0 8022,'7'37'0,"3"-1"183,2 3 1,10 4 0,7 8 0,0 7 312,2 5 1,-6 12 0,1 5 0,-9 7-378,-10 7 1,-7-2 0,-3-40 0,-3 0 0,-4 3 0,-2-1-42,-4 3 0,-2 0 0,-2 1 0,-1 0 1,-2-4-1,0-1 0,-1-1 0,0 0-120,-1-1 1,-1-1 0,-3-3 0,0-2-1,3 1 1,1 0 0,-24 36-872,4-9 0,3-15 0,4-10 913,1-9 0,11-7 0,-6-11 0</inkml:trace>
  <inkml:trace contextRef="#ctx0" brushRef="#br0" timeOffset="13546">4605 1307 8054,'-15'-7'335,"1"-1"1,9-1 0,-5 4 957,1-2 0,4-1-1041,-10 8 0,13 0-969,2 0 1,2 0-1,13 0 717,2 0 0,2 0 0,3 0 0</inkml:trace>
  <inkml:trace contextRef="#ctx0" brushRef="#br0" timeOffset="13963">5062 980 8796,'-10'-12'1767,"8"5"-1435,-5 14 0,4-2 0,3 12 1,0 5-294,0 4 1,0 3-1,0-7 1,0 0-266,0 0 0,8 0 0,1-1 0,3-1-42,5-6 0,3-4 1,1-10-1,1 0-7,0 0 1,0-3 0,0-4 0,-1-7 138,1-6 0,0-1 0,-3-4 0,-2-1 157,-2-3 1,-10 0-1,4 7 1,-2 0 24,1 0 0,-1 1 0,-7-1 66,0 0 4,0 10 0,0 12 0,0 17 14,0 9 0,0-1 1,2 4-1,3-5 133,2-2 0,3-1 1,-3 1-1,6 0-363,-1 0 1,7-8-1,-4-2 1,6 0-507,8 1 1,-4-9 605,4 4 0,4-16 0,1-4 0</inkml:trace>
  <inkml:trace contextRef="#ctx0" brushRef="#br0" timeOffset="14182">5149 632 8059,'-12'0'977,"5"0"-402,14 0 0,5 0 1,12 0-1,5 2-410,8 6 1,4-6 0,2 5-1,1-4-1347,0-3 0,2 0 1182,4 0 0,-4 0 0,8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47.2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6549,'22'0'0,"0"0"0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12.4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392 66 8161,'0'-15'0,"-2"3"0,-3 0 436,-2 0 0,-10 7 0,2-2-166,-4 5 0,-3 2 0,1 0 0,-4 2-8,-4 5 0,3 8 0,-8 11 0,2 6-5,6 2 0,2 0 1,2 4-1,2-4-46,6-2 0,-3 4 1,10-7-1,2-2 2,2-3 1,16-2 0,6-1-1,8-1-110,-1-6 0,8-2 1,2-7-1,3 2-390,-3-2 1,5-2-1,-4-3 1,1 0-923,-1 0 0,1-3 0,-6-4 1209,2-7 0,2-6 0,8-2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19.0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283 632 8019,'-2'-22'164,"-3"1"1,-2-1 140,2 0 0,0 3 0,0 2 0,-4 5 137,-3 2 1,4-5 0,-6 8-190,-3 2 1,5 5-1,-3 8 1,1 9-21,2 9 1,-8 8 0,6 12 0,-5 5-7,-3 7 1,7 5 0,3 0-1,0-3-27,0-2 1,7 0 0,-2 5 0,4-2-52,3-3 0,3-10 0,4 1 1,8-11-406,4-9 0,3 0 1,0-4-1,-1-9-530,1-3 0,2-6 0,3-7 0,2 0 786,-2 0 0,6-10 0,1-2 0</inkml:trace>
  <inkml:trace contextRef="#ctx0" brushRef="#br0" timeOffset="451">567 915 7823,'0'-22'494,"0"1"1,0 6-1,0 1 2271,0-3-1984,0 7 0,0 3-549,0 14 0,0 8 0,0 11 0,0 3-258,0-2 0,0 4 1,0 1-131,0 2 0,2-8 1,3 3-1,5-7-344,2-7 0,-5 1 0,7-8 198,3-3 0,3-3 0,1-4 0,-1-6 114,-6-6 1,6-13 0,-8-2 0,2 0 82,1-2 0,-8 6 0,5-6 34,-2 0 1,4 6 476,-6-4 0,-1 17 97,-7 12 0,0 10 0,0 12 0,0 2-286,0 5 1,0-5-1,0 5 1,0-5-470,0-2 0,2 0 0,6 0-655,6-1 907,5-8 0,13-4 0,2-9 0</inkml:trace>
  <inkml:trace contextRef="#ctx0" brushRef="#br0" timeOffset="651">501 589 8019,'-12'-3'679,"5"-4"0,14 4 1,8-4-1,6 2-632,8-2 0,5 5 0,12-6 0,3 4-489,2-4 1,2 6 0,-5-5 441,3 4 0,0 3 0,-8 0 0</inkml:trace>
  <inkml:trace contextRef="#ctx0" brushRef="#br0" timeOffset="834">1111 1002 8001,'-12'0'-892,"2"0"892,10 0 0,10 10 0,2 2 0</inkml:trace>
  <inkml:trace contextRef="#ctx0" brushRef="#br0" timeOffset="1267">1394 785 8107,'0'-22'1017,"0"7"-147,0 1 1,0 11-566,0 3 1,-7 10 0,0 12 0,2 2-119,2 5 1,3-2 0,0 7 0,0-1-310,0 1 1,0-5 0,3 5-1,2-2-232,2-6 1,10 6-1,-3-6 62,6-6 0,1-8 0,1-12 188,0 0 0,0-3 0,-3-6 0,-2-11 82,-2-6 1,-3-13 0,5 5 0,-5-2 1,-3 0 0,6-1 0,-5-6 0,-1 2-67,1 4 1,4 6-1,-6 9 241,-3 0 0,-1 3-59,4 4 0,-6 8 0,5 14 0,-4 8 325,-3 4 1,0 3-1,0 0 1,2 0-96,5-1 1,-2 1 0,10 0-676,2 0 0,2-3 0,0-2 0,-2-5-325,-2-2 1,-1 4 0,8-6 0,0-4 674,0-1 0,0-3 0,-1 0 0</inkml:trace>
  <inkml:trace contextRef="#ctx0" brushRef="#br0" timeOffset="1467">1351 371 8001,'2'12'845,"5"-5"0,5 3 1,13-3-1,4-2-882,7-3 0,5 6 0,3-1 1,-1-2-494,1-3 1,-8-2 529,0 0 0,1 10 0,6 2 0</inkml:trace>
  <inkml:trace contextRef="#ctx0" brushRef="#br0" timeOffset="2017">2178 1 7838,'22'21'0,"0"1"49,-1 0 1,4 12 0,4 9 0,7 15 254,5 13 0,-7 13 0,-19-36 0,-1 1 0,-1 0 1,-2 1-90,1 2 0,-2 0 0,-3 6 1,-2 0-1,-2 3 0,-4-1 0,-3 0 1,-4-1-142,-4-4 0,-5-1 0,-1-3 0,-2-3 0,-24 37 0,-2-5-5,-5-8 1,8-16 0,-3-10-1,9-10-931,6-4 0,-5-3 862,7-8 0,0 1 0,7 0 0</inkml:trace>
  <inkml:trace contextRef="#ctx0" brushRef="#br0" timeOffset="2482">2788 959 8105,'2'12'2213,"5"-5"-1679,-4-4 0,9-3 1,-5 0-215,8 0 0,-3 0 0,2 0 1,3 0-262,3 0 1,4 0-1,2 0 1,4 0-540,-4 0 1,1-3 0,-1-2 0,3-2-1204,-2 2 1,-10 0 1682,-3-2 0,1-5 0,7-10 0</inkml:trace>
  <inkml:trace contextRef="#ctx0" brushRef="#br0" timeOffset="2666">2984 632 8055,'-12'3'486,"4"4"0,6 12 0,2 13 0,0 4-227,0 10 1,2-3-1,3 11 1,3-1-261,-4 5 1,-1-5 0,-3-2 0,0-5-42,0-2 0,0-8 42,0 0 0,0-9 0,0 4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23.7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284 690 8119,'-22'-29'0,"0"2"398,0 8 1,0-1 0,1 13-1,-1 2-78,0 3 0,0 9 0,1 5 1,-1 5-96,0 7 1,8 5 0,1 0 0,4 8-159,4 4 1,2-5 0,3-2 0,0 0-13,0 0 0,0-8 0,3 3 0,4-4-121,8-4 0,4-9 1,3-4-1,0-6-6,-1-2 0,8-2 0,0-8 0,-2-9-99,-3-8 0,-2-4 1,0 2-1,0-8-108,-1-4 0,-6 5 0,-1 0 0,1-6-35,-3-6 1,0 0-1,-7-8 1,2 0-38,-2 1 0,-3-11 0,-4-6 0,-3 2 129,-2 2 0,-8 12 0,6 8 0,-1 9 422,0 10 0,1 15 0,4 11 85,-2 15 1,-1 5 0,8 19 0,0 6 358,0 6 0,0-2 0,0 7 0,0-2-3,0 0 0,0 9 0,0-4 1,0 0-659,0-6 1,8-1-1,-1-1 1,0 3-806,3-3 1,-5-4 0,7-8-1,-3-7-370,-4-5 0,5 5 1192,-3 1 0,10-1 0,-5-8 0</inkml:trace>
  <inkml:trace contextRef="#ctx0" brushRef="#br0" timeOffset="181">654 864 8740,'0'-22'-93,"0"10"1,19-7 0,5 7-1</inkml:trace>
  <inkml:trace contextRef="#ctx0" brushRef="#br0" timeOffset="566">959 690 8119,'0'-22'426,"0"0"0,0 0 261,0 1 0,0 6-554,0 1 0,-8 11 1,1 3-1,2 12 32,3 8 0,-1 4 0,-1 2 0,-4 6-109,4 2 1,1 0 0,3 4 0,0-4-125,0-2 1,7 4-1,3-9 1,2-6-79,5-4 1,2-12-1,3 2 1,0-4-86,0-3 0,2-3 0,3-4 0,4-10-115,3-9 0,-7-1 0,2-9 1,-8-1 192,-6 3 1,2-4 0,-8 6 0,1 1 207,0-1 0,-3-4 1,-7 7 430,0 2 0,-10 13-361,-4 7 1,-3 14 0,0 5-1,5 3 42,2-1 1,3 8 0,7 7 0,0-3 30,0-1 0,2-4 1,6 1-483,6 0 1,6 0-1,1-3 1,1-4-628,0-8 911,0-5 0,-1 8 0,1 2 0</inkml:trace>
  <inkml:trace contextRef="#ctx0" brushRef="#br0" timeOffset="766">872 211 8122,'-22'0'971,"12"0"0,10 0-393,12 0 1,10 0 0,7 0 0,5 0-531,0 0 1,14 0 0,-4 0 0,2 0-2085,0 0 2036,-3 0 0,10 0 0,3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40.0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44 8215,'0'-14'994,"0"-1"755,0 10-1087,0-4 1,2 9-291,6 0 1,4 0 0,10 0 0,-1 0-157,1 0 0,10 7 0,4 0 0,5 0-170,3 3 1,-1-5-1,1 7 1,-1-2-575,1-5 0,-8-3 1,-2 0-1,-3 3 528,-4 2 0,-3 1 0,-2-8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41.0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1 8288,'-14'12'-440,"2"-2"1314,2-1-529,3-6 0,17 6 1,4-9-1,8 0-352,7 0 1,5 0 0,9 0 0,1 0-345,-1 0 0,1 0 0,-3 0 351,-5 0 0,6-9 0,-9-3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41.25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545 110 8357,'14'-20'448,"1"6"0,-11 2 44,4 5 0,-8-3-281,-8-5 0,-6 6 1,-15 9-1,-7 0 44,-6 0 0,-1 0 0,-1 0 1,-2 0-191,-4 0 0,4 0 0,-3 0 1,8 0-957,5 0 1,9 0 0,-2 0 890,5 0 0,12-10 0,2-2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47.0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1002 1089 8228,'0'-14'-39,"0"-1"135,0-2 0,0 5 1,0-2 432,0-3 0,0 5 0,0-3 474,0-2 0,-2 7-732,-5 3 1,4 7-1,-4 7-21,5 8 1,2 4 0,0 3-1,0 0-356,0 0 1,0 7 0,0 2 0,0 1-588,0-1 1,2 0 0,5-4 0,5 2 190,1-2 0,6-10 1,-5-3 244,6 3 1,2-7 0,-1-3 116,1-5 0,-7-11 0,-3-6 0,0-4 216,0-3 1,-7 0 0,4 1-1,-1-1 20,-1 0 0,0 0 1,-7 0-1,3 1-150,4-1 0,-5 0-40,6 0 259,-6 10 0,-2 12 0,0 15 0,0 4 111,0 3 1,0 0-1,0-1 1,2 1-181,6 0 0,-4-3 0,11-2 1,2-2-734,2 2 1,3-8 636,0-1 0,9-6 0,3-2 0</inkml:trace>
  <inkml:trace contextRef="#ctx0" brushRef="#br0" timeOffset="146">981 697 8249,'-22'-2'76,"0"-6"0,8 6 0,1-8 122,4 1 0,4 6 1,12-4-1,8 5 194,4 2 1,5 0-1,5 0 1,8 0-533,4 0 1,2 0-1,1 0 1,-1 0 139,1 0 0,0 0 0,-1 0 0</inkml:trace>
  <inkml:trace contextRef="#ctx0" brushRef="#br0" timeOffset="346">1547 1263 8248,'-22'0'336,"10"0"0,12-9 1,12-3-1</inkml:trace>
  <inkml:trace contextRef="#ctx0" brushRef="#br0" timeOffset="849">1895 980 8248,'0'-22'236,"0"1"1,0-1-1,0 0 1,0 0 741,0 1 1,0 6 417,0 1-1017,0 9 0,0 5 0,0 17 0,0 7-404,0 5 0,0 10 0,0-3 0,0 3-297,0-3 0,0 3 0,3-10 0,4 0 55,7 2 1,-1-9-1,1 2 1,3-9-23,2-6 0,-4-1 1,-1-8-1,3-3 51,3-4 1,1-5 0,1-12 0,0-3 107,0-2 0,-8-3 1,-2 6-1,1-6 59,-1-1 1,-8 6-1,4-2 1,-6 5-32,-2 2 0,0 7 40,0 1 0,0 11 368,0 3 0,0 10 1,0 12-1,0 0 167,0-1 0,0 1 0,0 0 0,3 2-225,4 5 0,5-5 1,10 5-1,-1-7-431,1-7 0,2 2 0,3-10 183,2-2 0,10-3 0,-5-2 0</inkml:trace>
  <inkml:trace contextRef="#ctx0" brushRef="#br0" timeOffset="1049">1895 567 8248,'5'-20'693,"10"6"1,2 4 0,19 10 0,3 0-418,2 0 1,9 0-1,4 0 1,1 0-865,6 0 1,-1 0 587,-2 0 0,5-10 0,-7-2 0</inkml:trace>
  <inkml:trace contextRef="#ctx0" brushRef="#br0" timeOffset="1465">872 283 8269,'-37'15'0,"1"-1"-46,-3 3 0,1 3 0,-1 4 0,3 5 459,-3 7 0,5 8 1,-2 7-1,2 4 41,7 1 0,1 14 1,18-2-1,4 7-96,1 7 0,15 3 1,10 4-1,14 3-455,-12-45 1,1 1-1,-2 3 1,2-1 0,4-3-1,3-2 1,-1-2-1,3-4-1169,36 29 1,15-22 1265,2-17 0,10-14 0,-43-10 0,1-1 0</inkml:trace>
  <inkml:trace contextRef="#ctx0" brushRef="#br0" timeOffset="1715">2570 0 8151,'22'15'533,"2"-1"-102,5 3 1,-2 5-1,9 7 1,3 10 43,2 9 1,10 15 0,0 12 0,-5 3-221,-8 4 0,-9 5 0,-14 5 1,-8 2-327,-4-2 1,-11-42 0,-4-1 0,-1 0 0,-3-1 0,-3 0 0,-3-1-411,-3-3 1,-1-1 0,-20 27 0,-7-2 480,0-8 0,-3-2 0,-9 7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52.9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153 240 8115,'19'-22'-614,"-2"0"1,-3 1 735,3-1 0,-7 0 1,0 0 1017,-1 1 0,-6-1-398,4 0 0,-7 3-120,-7 4 0,-5 5 0,-10 10-143,0 0 0,0 10 0,1 5 0,1 6-248,6 8 1,-6-2 0,6 9 0,-6 3-60,-1 2 1,6-4-1,3-1 1,2 3-85,6 2 1,1-5 0,3 0-1,0 1-84,0-4 0,10-1 0,7-13 0,9-4-463,11-8 0,1-5 0,1-2 1,-3 0-3621,3 0 4079,2-9 0,12-13 0,3-12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59.53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257 502 8146,'0'-22'395,"0"0"0,0 0 2307,0 0-2034,0 10 1,2 12-1,3 15 1,2 4-181,-2 3 0,5 2 0,-1 3 1,1 2-120,0-3 0,4 6 0,-4-3 1,0-2-258,-1-3 0,1-10 0,-5 1 530,2 2 0,10-8 0,-5-4-312,0-10 0,0-9 0,-7-13 0,5-4-12,2-3 1,-7-2 0,5-5 0,-3-1-428,0-1 0,3 11 0,-5-11 1,2 4-684,-2 5 0,4 3 0,1 11 0,0 4-2584,-1 1 0,1 10 3376,-3-2 0,5 24 0,10 7 0</inkml:trace>
  <inkml:trace contextRef="#ctx0" brushRef="#br0" timeOffset="182">801 719 12117,'0'-21'0</inkml:trace>
  <inkml:trace contextRef="#ctx0" brushRef="#br0" timeOffset="533">1106 480 8110,'0'-22'372,"0"0"1,0 0 3239,0 1-2993,0 9 0,0 4 1,0 16-1,0 6-464,0 5 0,0 6 0,0 1 1,0 3-44,0-2 0,7 4 0,3-2 0,2-4-381,5-8 1,-5 0 0,3-8-1,2 1-163,2 0 0,-5-3 1,1-7-1,2 0 123,2 0 0,1-10 0,-3-4 1,-3-6 133,3-2 0,-5-2 0,0-2 0,0-3 52,0 2 0,-7 3 0,2 2 1,-2 3 930,3 4-195,-6-4 0,8 19 0,-10 0 0,0 12 146,0 7 0,0 3 0,0 0 0,0 0-427,0-1 0,9 1 1,6 0-1113,4 0 0,10-3 1,0-4-1,0-8-3884,3-5 4664,-8-2 0,7-19 0,-9-5 0</inkml:trace>
  <inkml:trace contextRef="#ctx0" brushRef="#br0" timeOffset="717">1280 110 8110,'-22'0'-879,"1"0"2578,-1 0 0,7 0-939,1 0 0,11 0 0,3 0 0,15 0-656,12 0 0,-1 0 0,11 0 1,1 0-795,3 0 1,-4-3 0,-1-2 689,3-2 0,2-10 0,2 5 0</inkml:trace>
  <inkml:trace contextRef="#ctx0" brushRef="#br0" timeOffset="968">39 44 8787,'-22'0'949,"10"0"0,7 0 0,20 0 0,14 0-868,10 0 1,14 0-1,5 0 1,5-2-2311,2-5 2229,0 4 0,10-16 0,3 7 0</inkml:trace>
  <inkml:trace contextRef="#ctx0" brushRef="#br0" timeOffset="1352">2064 545 15773,'22'0'164,"7"7"0,2 1 0,3-4-486,5-1 1,0-3-1,-1 0 1,-4 0-1684,-2 0 2005,7-10 0,-15-2 0,7-10 0</inkml:trace>
  <inkml:trace contextRef="#ctx0" brushRef="#br0" timeOffset="1499">2587 349 8227,'-22'0'0,"0"0"502,1 0 0,-1 0 1,0 0-1,0 0 95,0 0 1,-9 0 0,-5 0 0,-5 0-263,-3 0 1,0 0-1,3 0 1,3 3-524,1 4 188,11-5 0,-15 8 0,7-10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57.81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1 7783,'-12'10'317,"3"2"0,9 12 0,2 5 297,5 7 1,3 13 0,7 6 0,-3 6-374,3 6 0,0 6 0,0-3 0,-5 5-364,-2 3 1,5-8-1,-8 2 1,-2-9-214,-3-12 0,-2-3 1,-2-21 268,-6-8 0,4-9 0,-9-17 0,1-8 241,0-4 0,5-10 1,-5-3-1,2-1-18,5-6 0,3-5 1,2-2-1,2 0-106,6 5 0,-3 10 0,9-3 1,3 2 12,2 6 0,3 4 1,0 8-1,0 6-36,-1 6 1,8 4 0,1 6 0,-4 6-122,-2 5 0,1 6 0,1 1 0,3 6-548,-2 2 1,-5-5-1,-6 5 1,-1-5-1606,2-10 2247,2 3 0,13-10 0,2 10 0</inkml:trace>
  <inkml:trace contextRef="#ctx0" brushRef="#br0" timeOffset="275">806 611 8059,'3'-34'246,"4"5"0,-5 4 0,6 4 0,-6-1 372,-2 0 1,-2 3 0,-6 4 0,-6 8 341,-5 5 1,-6 2 0,-1 2 0,-3 5-549,2 8 0,3 14 0,0 7 1,-3 5-14,-2 3 1,7-8-1,10 0 1,0 1-880,0-3 1,7-1 0,-2-6-201,5 2 0,11-7 1,6-10-1,4-2 172,3-6 1,0-11 0,-1-5 0,1-2 198,0-1 0,7 1 1,0-8 664,-2 0 1,-3 7 0,-2 3 275,-1 3 0,-6 1 0,-3 11 1,0 2-281,0 2 1,-7 10-1,5-3-1679,-1 6 1,-4 2 0,10-3-1504,2-5 2830,-8 6 0,11-18 0,-8 8 0</inkml:trace>
  <inkml:trace contextRef="#ctx0" brushRef="#br0" timeOffset="812">1046 480 8059,'-2'19'147,"-3"-2"0,-3-2 260,4 2 0,1 2 0,3 3 1,0 0-61,0-1 0,7 1 0,3 0 1,2 0-284,5-1 1,-5-1 0,0-3-1,0-5-155,1-2 1,-6-1 0,7-4 87,3 2 1,-7-12-1,0-14-123,-1-8 0,-6-4 1,4 4-1,-5-4-143,-2-3 1,3-2 0,2-5 0,2 2-70,-2 3 0,-3 9 1,-2-2-1,3 5-86,4 2 395,-5 0 1,10 10 0,-7 7 128,2 10 0,1 15 1,-6 11-1,3 0-17,2 1 0,0 7 0,-4-6 0,2 1 53,2-5 0,3-2 0,-3 0 182,7 2 0,-1-8 0,1-8-74,3-4 0,2-4 0,1-12 0,-3-8-136,-3-4 0,1-13 0,6-4 0,1-3-111,0 3 0,-7-5 0,-3 5 1,0-5-154,0-3 0,-7 8 0,2 2 1,-5 2 87,-2 6 1,-9 2 0,-6 4 0,-4 6 331,-3 6 1,-2 8-1,-3 8 1,-4 9 456,-3 9 0,7 11 0,-4 11 1,4 5 169,5 3 1,-4-5 0,14 4-1,0 1-341,4 0 1,6-8-1,4 0 1,8-6-800,12-6 1,4-10 0,16 1 0,4-10-711,-1-10 1,11-4-1,0-6 1,-1-4 958,-4-8 0,5-4 0,0-3 0</inkml:trace>
  <inkml:trace contextRef="#ctx0" brushRef="#br0" timeOffset="1059">2026 741 7936,'-15'-9'707,"1"-6"1,9 3-126,-2-3 1,7 11-1598,7-4 0,3 8 1015,4 8 0,6-6 0,-8 8 0</inkml:trace>
  <inkml:trace contextRef="#ctx0" brushRef="#br0" timeOffset="1159">1939 1177 7936,'-41'22'0,"2"-1"720,3 1 0,-1-7 0,-4-1 1,5 1-1117,7-3 1,5-3 395,2-9 0,-10 0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47.4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8095,'0'12'-277,"2"5"185,6-10 1,-4 8-1,11-8 92,2-2 0,2-3 0,3-2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56.98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44 305 8030,'-15'-19'1561,"1"5"-788,9 4 0,-5 20 0,10 4 0,0 8-336,0 7 1,3-5 0,2 5 0,4-5-609,3-2 0,3 0 0,7-3 0,0-2-100,-1-2 1,1-10-1,0 2 1,0-5 44,-1-2 0,-6-2 0,-3-5 0,0-8 140,0-4 1,-7-6 0,5-1 0,-3-6 262,0-1 1,1 3 0,-8-3 0,0 1 304,0 6-430,-10 1 1,7 16-1,-4 9-106,5 12 1,2 10 0,0 4 0,2 6 84,5 1 0,-2 4 0,10 4 1,-1-5 42,-2-7 1,8-5 0,-8-2 0,2-2 557,1-6 0,-3-7 0,5-14 0,-5-7-84,-2-6 0,4-4 1,-7-5-1,-2-7-342,-2-5 0,-1-3 1,3 3-1,2 2-710,-2 3 1,-2 2-1,-1-5 1,3 5-1402,2 3 1,8 2 1904,-8 7 0,10 0 0,-5 1 0</inkml:trace>
  <inkml:trace contextRef="#ctx0" brushRef="#br0" timeOffset="282">588 414 7894,'3'12'347,"4"-4"0,-2-6 0,9-4-75,3-6 0,0-4 0,0-9 1,-2-1-45,2 0 1,2-7 0,0 0 0,-2 2-89,-2 3 1,-10 2 0,2 1-1,-5-1-196,-2 0 0,0 7 0,-2 1 39,-5-3 0,-5 7 0,-10 3 0,2 7 93,6 7 0,-5 5 1,4 13-1,-4 4 345,-3 7 1,3-2-1,4 2 1,5 5-166,1 8 0,6-11 1,-4 6-1,7-3-505,7 0 0,8-7 0,14-5 0,10-7 249,9-8 0,8 6 0,9-8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56.2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608 327 8040,'0'-34'332,"0"-7"0,0 9 0,0-6 398,0 1 0,-7 11 1,-3-3-1,-2 5-126,-5 2 1,-2 7 0,-5 3-1,-5 3-243,-8 4 1,-4 2 0,-2 6 0,-1 4-244,1 7 1,-8 15 0,0 10 0,3 7-48,2 5 1,14 7 0,8-5 0,9 1-442,6-1 0,4-5 0,15-12 1,9-7-240,8-4 0,19-6 0,0-4 1,7-6 345,7 1 1,-4-8 0,0 6 0,-3-6 222,-5-2 0,-2 7 0,-5 3 0,-4 0 817,-8-1 0,-15 8 1,-7-2-1,-7 4 31,-7 3 1,-15 0 0,-14-1-1,-5-1-710,-3-6 1,-6 6 0,-1-6 0,0 6-612,-2 1 1,7-1 0,-5-3-1,7-3-1249,8 3 1,5 0 0,11 0-849,6-3 2610,4 1 0,10-3 0,0-2 0</inkml:trace>
  <inkml:trace contextRef="#ctx0" brushRef="#br0" timeOffset="250">695 675 8040,'10'-12'287,"-8"0"555,6 5 1,1 7-1,-1 0-77,-3 12 1,-10 7 0,-3 3 0,1 2-350,-3 5 1,8-4 0,-5 4-1,4-5-156,3-2 1,3-3 0,4-5 0,8-6-49,4-6 0,10-2 0,0-2 1,0-6-85,2-6 1,-6-13-1,1-4 1,-9-1-377,-9 1 1,-6-5-1,-2 7 1,-2 4-172,-6 8 1,-4 1 0,-12 6 0,-3 0 54,-2 0 1,0 3 0,7 7 0,1 0 363,-1 0 0,0 0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02.8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0 196 8259,'22'-7'-143,"2"0"239,5 2 0,0 2 0,12 3 1,10 0 284,9 0 1,3 0-1,17 0 1,5 0-184,7 0 0,0-2 1,-42 0-1,1-1 1,1-1-1,0 1-90,2 1 1,-1-1-1,0-2 1,0 0-1,0 0 1,-2 1-1,0-1 1,0 0 21,1 1 1,0-2-1,45-11 1,-3 5 0,-4-2-171,-3-1 1,0 8 0,-2-5-1,-3 2-6,-2 5 0,0-4 0,4 1 0,-1 4 20,-4 1 1,-8 3 0,-1 0 0,-7 0 11,-5 0 1,-10 10-1,1 4 1,-8 6-13,-5 1 0,-9 1 0,2 2 0,-5 3-74,-2 2 0,-10 10 0,-5-3 0,-5 5 91,-2 3 0,0 9 1,0 5-1,-2 5-30,-5 2 1,-3 3 0,-7 5 0,5 7 31,2 4 0,3 1 1,5-3-1,-3-4 9,-2-3 1,-1 7 0,8-5-1,0 3 96,0 0 1,0-7 0,0 4-1,0 3 3,0 5 0,0-13 0,0 10 0,0-7-170,0-2 1,3 2 0,2-5 0,4 3-193,3-3 1,-4-2 0,6-5 0,3-3 20,2-2 1,-4-2 0,-1 2-1,1-7 111,-3-5 1,7-3 0,-7-2-1,3-2-48,0-3 0,-8-9 1,5 2 412,-2-5 0,-1-4 70,-2-6 0,-7-4 0,0-10 0,-12 0-84,-7 0 1,-10 0 0,-5-3 0,-7-2-83,-12-2 0,-10 0 0,-10 7 0,-9 0-97,-10 0 1,38 0 0,-3 0 0,-7 0-1,0 0 1,-4 0 0,0 0 221,0 0 1,1 0-1,1 0 1,1 0-1,2 1 1,0 0-1,1 1 1,1 1 70,-3 0 0,2 1 1,7 4-1,1-1 0,3-3 1,0-1-1,-41 2-243,5-3 0,7-2 0,5 0 0,8 0-212,11 0 0,17 0 0,10 0 1,5 0-1960,2 0 1,10 3 2077,5 4 0,14-4 0,5 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4:40.0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610 1525 8070,'-14'-2'0,"2"-6"2378,2-6-1250,-7 4-1353,15 1 1,-5 9-250,14 0 474,-5 0 0,18 9 0,-8 3 0</inkml:trace>
  <inkml:trace contextRef="#ctx0" brushRef="#br0" timeOffset="417">610 1765 8003,'-21'9'49,"6"3"1,3 10-1,0 0 291,0 0 0,-3 0 0,-6 2 0,-1 2-127,0 3 0,-9 10 1,-3-5-1,-3 2-151,1 1 0,-3-4 0,-9 4 1,-3-6-1367,3 1 1304,2-18 0,2 6 0,1-20 0</inkml:trace>
  <inkml:trace contextRef="#ctx0" brushRef="#br0" timeOffset="83890">1002 23 7893,'0'29'-18,"0"0"1,0 9 0,0 1 0,0 9 310,0 11 0,3 6 0,4 10 0,5 10-161,0 6 0,-2-35 0,0 0 1,-4-2-1,0 1 0,1 1 1,0 1-117,1 3 1,-1-1-1,-4-3 1,-1-1 0,2 2-1,1 0 1,-1-3 0,0-2-13,-1 0 1,1-2-1,3 30 1,-7-8 0,0-16 242,0-10 0,0-5 0,0-4 0,0-8 17,0-5 0,3-12 370,4-5-264,-5-4 1,10-3-308,-4 0 1,4 0 0,9 0-42,1 0 1,2 2 0,5 3 0,8 2-83,4-2 1,7 5 0,8-3 0,14-2 28,12-3 1,3-2 0,-35 0-1,2 0 1,1 0 0,0 0 29,4 0 1,0 0-1,-3-1 1,1 0 0,0-1-1,-1-1 1,42-7-15,-6-2 0,-10 5 1,-5-5-1,-7 2-359,-13 5 1,-16-4-1,-10 1 1,-5 1-1194,-2-3 1567,0 8 0,-10-8 0,-3 10 0</inkml:trace>
  <inkml:trace contextRef="#ctx0" brushRef="#br0" timeOffset="84225">1155 44 8268,'22'-12'-213,"2"3"1,7 9 0,15-3 102,17-4 0,19 4 0,-30 0 0,3-1 1,6 3-1,1 0 654,3 1 1,1 0-1,4 0 1,0 0 0,-2 0-1,0 0 1,-3 0-1,0 0-385,-1 0 0,-2 0 1,-10 0-1,-2 0 1,44 0-1,-19 0-445,-14 0 0,-15 0 0,-12 0 0,-5 2 286,-10 5 0,3 6 0,-10 8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07.97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325 873 8106,'0'-20'225,"0"-1"0,0 1 0,0 0 0,0 0 0,0-1 432,0 1 0,-2 6 1,-5 3-1,-7 2-169,-4 5 1,3 4-1,-3 6 1,-5 8-131,0 4 1,-6 9 0,2 2 0,0 3-67,-2 4 0,6 9 0,-4 2 0,7-4-125,6-7 1,5 3 0,9-8 0,0 1 17,0-5 0,0-5 1,2-4-1,8-2-218,10-2 1,0-10 0,9 3-1,-2-5-603,1-2 1,-1 0 0,-7-2-1,2-2-375,5-3 1,-11-7-1,5 5 1,-3 0-2676,0 0 3686,-7-7 0,16 14 0,-4-7 0</inkml:trace>
  <inkml:trace contextRef="#ctx0" brushRef="#br0" timeOffset="199">690 1198 10668,'0'-14'2758,"0"1"-5276,0 8 2518,0-4 0,0 0 0,0-2 0</inkml:trace>
  <inkml:trace contextRef="#ctx0" brushRef="#br0" timeOffset="584">1076 893 8359,'0'-20'1109,"0"6"1,-3 3-469,-3 2 1,3 5 0,-3 10 0,3 8-257,3 4 1,0 2-1,0 1 1,0-1-438,0 0 0,0 7 1,0 0-1,0-2-61,0-2 0,9-3 0,5-2 0,2-2-203,-3-3 1,5-8-1,-4 2 1,4-5-366,2-2 1,0-9-1,1-5 1,-1-6 316,0-7 0,1 2 0,-1-6 1,0-1 181,1 0 1,-3 5 0,-3-4 0,-3 1-63,-3 6 0,4 1 922,-6 3 1,0 11-162,-7 9 0,0 9 1,0 13-1,0 3-68,0 2 1,0 0 0,0-6 0,0-1-538,0 0 1,2-6 0,5-1-351,6 3 0,5-7 0,5-2 438,4-5 0,-5-11 0,8-2 0</inkml:trace>
  <inkml:trace contextRef="#ctx0" brushRef="#br0" timeOffset="782">1096 609 8124,'-20'-2'0,"-1"-3"0,3-4 1346,5-2 0,-3 4-442,9-6 0,7 6 0,12-4 0,6 0-737,11-1 0,7 6 0,5-6 0,1 1-823,6 0 1,1 6 0,8-4 655,-3 0 0,0 7 0,7-7 0</inkml:trace>
  <inkml:trace contextRef="#ctx0" brushRef="#br0" timeOffset="982">1745 1015 8124,'0'11'1918,"0"-2"1,3-9-4682,3 0 2763,-3 0 0,15 0 0,-7 0 0</inkml:trace>
  <inkml:trace contextRef="#ctx0" brushRef="#br0" timeOffset="1350">2009 772 8243,'11'-21'3200,"8"1"-2827,-17 9 1,0 11-1,-9 13 1,3 5-132,1 3 0,3-1 1,0 2-1,0 3-227,0 2 1,0 0-1,0-6 1,0-1-351,0 0 1,3 0 0,4-1-47,6-6 0,5-4 0,2-9 1,3-2 76,4-5 0,-4-4 0,4-10 0,-5-1 123,-2-5 0,-6 2 1,-1-6-1,1-1 46,-3 0 0,1 5 0,-8-4 1028,3 1-349,0 3 0,-14 18 0,-2 9 0,0 12 28,0 6 1,2 2-1,7 0 1,0 3-268,0 4 1,0-5 0,0 5 0,0-4-451,0-3 0,9-6 0,5-3 0,4-2-1833,2-4 1,0-3 1977,0-2 0,10 0 0,1 0 0</inkml:trace>
  <inkml:trace contextRef="#ctx0" brushRef="#br0" timeOffset="1549">2029 467 8165,'-13'7'0,"2"2"2625,2 2-2086,2-6 0,9 4 1,5-11-1,9-3-617,9-2 1,6-2 0,12 5-1,2-5-1172,2-3 0,10 8 1250,-3-3 0,4-4 0,3 0 0</inkml:trace>
  <inkml:trace contextRef="#ctx0" brushRef="#br0" timeOffset="2050">812 325 8363,'-9'-11'304,"4"2"1,-8 9-151,-3 0 0,5 0 0,-3 2 0,1 5 77,1 6 0,-6 14 0,5 10 0,-5 5-72,-2 6 0,6 15 0,3 0 0,2 7-99,4 7 1,5 4-1,7 4 1,11 1-377,14-7 0,10-2 1,22-19-1,3-13-1373,8-13 1689,4-10 0,20-10 0,-47-8 0,-1 1 0</inkml:trace>
  <inkml:trace contextRef="#ctx0" brushRef="#br0" timeOffset="2333">2537 0 8030,'31'0'-610,"-1"0"0,-3 0 1444,0 0 1,9 12 0,-2 8-1,2 12-37,-2 6 0,2 12 0,-9 4 1,-5 6-17,-6 8 0,0 4 0,-9 12 0,-7 1-485,-12 3 0,-10 9 1,3-48-1,-3-1 1,2 3-1,0 0-699,-1 0 1,1-1 0,-21 40 0,1-17 0,-1-4-2620,1-3 2750,-1-3 1,1-2 0,-1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17.8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361 102 7673,'0'-21'-64,"0"1"0,-2 2 486,-5 4 0,3-1 0,-10 8 0,-2 2-140,-2 3 1,-4 11 0,-3 5-1,-4 6-13,-3 7 0,5 5 0,-5 10 0,3 4 17,4 1 0,3 0 0,4-6 0,2-1-124,2 1 1,10-7 0,-1-3 0,10-1-110,8-5 1,15-10-1,5-3 1,6-3-325,1-5 0,1-2 1,-1-4-1,1-2-416,0-3 1,-1-9 0,-1 5-1,-6-3 687,-6 1 0,5-1 0,0-6 0</inkml:trace>
  <inkml:trace contextRef="#ctx0" brushRef="#br0" timeOffset="250">747 487 8514,'2'-11'532,"5"4"-628,6 5 1,5 2 0,5 0 0,2 0-433,2 0 0,9 0 1,0 0 527,9 0 0,-2-18 0,6-5 0</inkml:trace>
  <inkml:trace contextRef="#ctx0" brushRef="#br0" timeOffset="383">1274 264 7952,'-27'-11'131,"0"4"1,0 2 0,7 1 0,-3-3 317,-4 3 0,2 1 0,-6 3 0,2-2-267,4-5 1,-5 5 0,3-5 0,3 5-1754,1 2 1571,3-9 0,-1 7 0,1-7 0</inkml:trace>
  <inkml:trace contextRef="#ctx0" brushRef="#br0" timeOffset="1109">2066 305 8328,'-9'-12'520,"6"3"1,3 9-1,16 0 1,11 0-300,14 0 0,9 0 0,15 0 1,9-2-96,14-5 1,-38 5-1,2 0 1,3-4-1,2 0 1,5 1-1,0 1-45,4 2 1,-1 0 0,-2-2 0,0-1 0,2 1 0,-1 1-1,-2 1 1,0 0 80,0 1 1,-2-1 0,-7-1-1,-3 0 1,43-4 0,-16 2-125,-17 3 1,-8-5-920,-11 1 204,-19-1 0,-6 7 677,-23 0 0,-4-9 0,-9-2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16.5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0 747 8415,'21'0'326,"-8"0"1,1 0-1,1 2-301,4 5 1,3-5-1,7 5 1,10-5-251,6-2 0,16 0 0,-5-2 225,0-5 0,1-4 0,4-10 0</inkml:trace>
  <inkml:trace contextRef="#ctx0" brushRef="#br0" timeOffset="231">122 544 8071,'-20'0'1008,"6"0"-649,1 0 0,10 0 1,3 0 13,12 0 0,8 0 1,7 0-1,7-3-180,4-3 1,5 3 0,2-3-1,5 1-505,2-2 1,-5 3 0,7-7 0,0-1-523,-2 1 0,-2 4 1,-12-4 833,-4 2 0,4 2 0,-6 7 0</inkml:trace>
  <inkml:trace contextRef="#ctx0" brushRef="#br0" timeOffset="714">711 239 7866,'0'14'419,"0"-1"179,0 3 1,0 2-1,0 3 1,0 1-358,0 5 0,0-2 0,0 9 0,2 0-466,5-3 1,-5-2 0,5-8-61,-5-1 1,0-9 65,5-4 0,-5-9 0,5-9 0,-5-10 146,-2-1 0,-7-10 1,-2-2-1,0-4 137,0-3 0,-4 1 1,4-1-1,0 1-94,0-1 0,-5-6 1,7 2-1,3 6-37,2 10 0,4 2 1,5 7 234,6 8 1,8 19-1,6 13 1,4 12-20,1 6 1,6 10 0,-4 1 0,6 3-27,8 4 1,-3-6-1,7-3 1,-3-6 36,-4-7 1,-2-5 0,-4-9 0,-6-2 224,-5-4 0,-15-3 0,-8-4-218,-10 7 0,-8 4 0,-15 2 0,-8 2-213,-9 5 0,-7 5 1,-8 11-1,1 2 31,5 2 0,4 1 0,10-8 0,-1 1-444,0-1 0,3 1 1,7-3-1,10-4 459,12-7 0,7-4 0,2-3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30.70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82 386 8121,'0'-21'53,"0"1"0,0 0 0,0 0 1273,0-1-1027,0 10 0,0 4 0,0 14 1,0 6 79,0 6 1,2 10 0,3 5 0,1 4-136,-1 3 0,4 6 1,-2 0-1,-1 1-109,3 1 0,-4-6 1,6 4-1,-2-6-33,-4-7 0,4-5 1,-3-9-1,1-2 143,2-4 0,-4-5 1,6-11-1,0-7 173,1-12 0,-6-8 0,8-11 0,-1-3-213,-1-5 0,3 3 1,-5-7-1,-1 3-698,0 4 0,4 2 0,-6 2 0,-3 3-782,-1 4 1,3 5 0,1 9-809,-2-1 2083,-3 10 0,7 11 0,2 11 0</inkml:trace>
  <inkml:trace contextRef="#ctx0" brushRef="#br0" timeOffset="148">549 690 9485,'0'-13'-1279,"0"-1"1279,0 0 0,9-6 0,2 0 0</inkml:trace>
  <inkml:trace contextRef="#ctx0" brushRef="#br0" timeOffset="542">812 467 8132,'0'-20'543,"0"-1"-86,9 1 1,-6 11 0,3 9-77,-3 11 1,-3 7 0,0 3 0,0 1-136,0 5 1,0-2 0,0 7 0,0-1-133,0 1 1,0-8-1,2 4 1,2-6-50,3-2 0,2-2 0,-2-2-6,6-2 0,5-10 0,3 1-209,-1-10 0,-2-6 1,-2-9-1,-5-1-51,-2 1 0,5-2 0,-8-3 0,1-2-97,2 2 0,-4-4 1,6 2-1,-2 2 30,-4 2 1,-3 3 0,0 2 221,5 4 0,-5 8 219,5 12 0,-3 6 0,1 8 0,2 2 244,-3 5 1,7-4-1,3 4 1,2-4-110,-3-3 1,5 0 0,-2-2 0,7-4-1054,4-7 1,0-5 0,-7-2 744,0 0 0,10 0 0,1 0 0</inkml:trace>
  <inkml:trace contextRef="#ctx0" brushRef="#br0" timeOffset="750">893 244 8121,'-20'0'1478,"0"0"0,11 0 0,9-3-1245,11-3 0,9 3 0,8-6 0,5 3-337,6-1 0,1-2 1,1 2-1,-1-4-730,1-1 0,-7 1 0,0 7 834,2-3 0,-7-9 0,0 5 0</inkml:trace>
  <inkml:trace contextRef="#ctx0" brushRef="#br0" timeOffset="1051">1 20 8682,'15'0'1270,"6"3"0,8 1-1039,7 3 1,7 0 0,4-7 0,7 0-404,5 0 0,9-7 172,-1 0 0,10-9 0,-5 5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32.81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1 508 8097,'2'-18'0,"5"4"0,-5-4 1052,5 5-586,-5 4 1,-2 2 0,0 14-1,0 6-94,0 5 1,0 3 0,0 1 0,0 3-240,0 2 1,0 2-1,2-4 1,3 2-213,2-2 1,8-3-1,-3-1 1,1-3-88,1-5 0,-1 3 1,8-9-1,-1-3-105,0-1 1,0-12-1,1-5 1,-1-6-23,0-7 0,-2 2 0,-2-7 0,-5 1 14,-2-1 0,5 7 0,-7-2 0,-3 5 108,-2 2 1,-2-1-289,0 1 741,0 9 0,0 11 0,0 13 0,0 5 169,0 3 0,3-1 0,1 2 0,3 3-103,-2 2 1,4 0 0,0-4-570,2 4 0,2-5 0,8 3 0,-1-9-690,0-9 911,-8 4 0,15-9 0,-5 7 0</inkml:trace>
  <inkml:trace contextRef="#ctx0" brushRef="#br0" timeOffset="218">21 183 8127,'-11'-9'238,"2"5"1,11-8 0,5 1 220,6 0 0,8 4 0,6-4 0,7-1-199,4 1 0,11-2 1,6-5-1,1 2-808,-2 2 0,5 8 0,-7-6 0,-1 3 548,-3 5 0,4 2 0,-1 2 0</inkml:trace>
  <inkml:trace contextRef="#ctx0" brushRef="#br0" timeOffset="384">894 650 9865,'-12'0'-569,"3"-9"0,9-2 1</inkml:trace>
  <inkml:trace contextRef="#ctx0" brushRef="#br0" timeOffset="753">1117 345 8302,'-14'3'2358,"3"4"-1958,2 6 1,2 5-1,7 2 1,3 1-242,3-1 0,-1 7 1,8 0-1,3-2-246,2-3 0,2-4 0,1-4 0,-1-5-224,0 0 0,3-7 0,2 5 0,2-7-27,-2-7 1,-3-4 0,-2-9 0,1-1 170,-1 1 0,-9 0 0,-2 0 0,-2-1 91,0 1 0,0 0 1,-7-1 127,0 1 1,0 7 7,0-1 1,0 12 0,0 2 565,0 11 0,0 7 1,0 2-1,0 1-115,0-1 0,0-7 0,2 1 0,2 2-357,3 2 0,9-5 0,-3-1 1,5-3-830,3-5 1,-1 5 0,0-2 674,1-3 0,8-1 0,2-3 0</inkml:trace>
  <inkml:trace contextRef="#ctx0" brushRef="#br0" timeOffset="969">1097 82 8144,'-21'0'0,"8"0"0,1 2 409,3 5 1,5-5 0,11 5 9,6-5 1,14-2 0,9 0 0,9 0-341,10 0 0,3-9 0,5-5-79,5-4 0,-5-11 0,7-2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52.31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75 20 8065,'-20'0'1785,"0"0"-1134,-1 0 1,10 3 0,9 1-198,13 3 1,5 0 0,20-7-1,5 0-450,4 0 1,11 0 0,-4 0-1,2-3-626,0-3 0,-6 3 1,3-3 621,-1 3 0,-3-6 0,-6-2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45.3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0 763 8238,'0'12'533,"0"0"-533,0-5-319,0-4 1,0 9-53,0-5 371,0-4 0,0 16 0,0-7 0</inkml:trace>
  <inkml:trace contextRef="#ctx0" brushRef="#br0" timeOffset="148">0 937 8189,'10'12'-110,"-7"8"68,4-6 1,-5-2-232,-2 3 0,0-8-83,0 8 0,0-1 356,0 8 0,10 0 0,2-1 0</inkml:trace>
  <inkml:trace contextRef="#ctx0" brushRef="#br0" timeOffset="884">284 676 11131,'21'0'-344,"1"0"1,2 2-1,3 3 1,2 2-735,-2-2 1,4-2 1077,-2-3 0,10 0 0,-5 0 0</inkml:trace>
  <inkml:trace contextRef="#ctx0" brushRef="#br0" timeOffset="1031">719 676 8142,'10'-12'-306,"-8"0"0,8 7 348,0-2 1,-6-1 0,11 8-283,2 0 0,-5 0 240,2 0 0,1 0 0,7 0 0</inkml:trace>
  <inkml:trace contextRef="#ctx0" brushRef="#br0" timeOffset="1451">915 915 7047,'-10'13'-238,"8"6"288,-5-5 0,4 6 1,3 2-1,0-1-220,0 1 0,0 0 170,0 0 0,0 9 0,0 3 0</inkml:trace>
  <inkml:trace contextRef="#ctx0" brushRef="#br0" timeOffset="3011">828 611 8222,'-15'-3'557,"1"-4"1,9-5 0,-2-12-436,4-5 0,13 4 0,2-4 0,3 3-30,-1-3 0,1 4 0,9-4 1,3 5-78,2 2 1,0 1 0,-8 1-1,4 3-2,4 3 1,-5 9 0,5-2 0,-3 4 162,4 3 0,-4 0 1,8 0-1,0 0 118,0 0 0,0 8 1,4-1-1,-4-2-72,-2-3 1,-1 5 0,-4 1 0,2-4-83,-3-1 1,-1-3 0,-4 0 0,1 0-42,0 0 1,-3-3-1,-2-1 1,-5-6-342,-2-2 0,4-3 0,-4-6-1007,2-1 0,-7 7 0,2 1 1249,-4-3 0,-13-3 0,-2-1 0</inkml:trace>
  <inkml:trace contextRef="#ctx0" brushRef="#br0" timeOffset="3064">1438 1 8069,'-15'7'16,"3"3"204,2 2 1,3-5 73,7 8 0,0-8 0,3 5-20,4-2 1,12-1-1,13-4 1,-1 2-51,1-2 1,6-2 0,-4-3-1,2 0-133,1 0 0,-3 0 1,4 0-1,-4 0-234,-2 0 1,-3 0 0,-8 0-278,1 0 563,-10 0 0,-4 0 1,-16 0-19,-6 0 1,-6 7 0,1 3 0,2 2-185,3 5 0,-1 2 0,-4 3 0,2 0-891,2-1 1,8 1 949,-7 0 0,9 9 0,-5 3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51.6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468 61 8065,'-21'-9'110,"8"7"1,-1-7-1,-2 2 200,-2 0 0,-2 1 0,-2 6 0,-6 0 45,-5 0 0,1 2 0,-2 5 0,0 6 18,3 5 0,-1 9 1,7 3-1,-2 1-51,3 5 1,3 3 0,8 1 0,6 1-263,5-1 1,2-6 0,2-2 0,7-3-225,11-4 0,10-12 1,10-6-1,1-5-156,-1-2 0,1-2 1,0-5-1,-1-8-165,1-10 1,-7 2-1,-3-6 1,1 2-1468,-1 0 1952,-6 0 0,4-3 0,-8-1 0</inkml:trace>
  <inkml:trace contextRef="#ctx0" brushRef="#br0" timeOffset="131">711 325 8086,'-11'0'-148,"2"0"0,9 0 1,0 0-1</inkml:trace>
  <inkml:trace contextRef="#ctx0" brushRef="#br0" timeOffset="516">914 102 9559,'-9'-12'1437,"7"6"-1157,-5 12 1,5 6 0,2 8 0,2 0-106,5 1 0,-3-1 0,7 0 0,1 1-260,-1-1 0,0 0 0,5-2 0,-2-2-162,1-3 0,3-8 0,3 2 0,-1-5 33,0-2 1,1-2 0,-1-5 0,-2-7 2,-5-4 1,5-2 0,-4 0-1,4 0 53,2-1 1,-6 1 0,-3-3 94,-2-4 0,5 5 1093,-8-5-270,1 13 0,-7 14 0,0 14-251,0 4 1,0 2-1,0 0 1,0 1-418,0-1 1,9 0 0,5-2-958,4-4 1,2-5-1,0-9 1,1 0 864,-1 0 0,9-9 0,3-2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48.8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336 670 8453,'-20'0'928,"9"2"0,4 7-407,5 11 1,2 10 0,0 10 0,2 3-213,5 5 1,4 3-1,9 10 1,1 2-669,-1 5 1,-2-5 0,-2 3 0,-5-10-1654,-2-9 0,5-13 2012,-8-7 0,1-31 0,-7-10 0</inkml:trace>
  <inkml:trace contextRef="#ctx0" brushRef="#br0" timeOffset="236">316 386 7995,'20'-7'321,"1"0"1,-1-6-1,0 6 1,3 2 288,4 3 0,2 9 1,7 2-1,-2 2-62,2 5 0,2 9 1,1 2-1,-5 0-519,-7 2 0,-7-4 0,-4 9 0,-5 2-418,-2 2 1,-11-4 0,-14 0 0,-9 2-164,-9 2 1,-4-6 0,-3-5 0,-1-4 41,-6-3 1,5-9 0,-4-4-1,2-5-44,-2-2 0,11-2 0,-3-5 554,8-6 0,-5-14 0,4-5 0</inkml:trace>
  <inkml:trace contextRef="#ctx0" brushRef="#br0" timeOffset="1783">52 163 7946,'-20'0'196,"6"0"2167,1 0-1949,8 0 0,12-3 0,16-1 0,6-5-194,7-2 1,9 4 0,5-7 0,2 1-557,4 1 1,3-6 0,2 7-1,-1-2-2498,1-1 2834,0 10 0,-9-14 0,-2 6 0</inkml:trace>
  <inkml:trace contextRef="#ctx0" brushRef="#br0" timeOffset="2133">1107 792 12504,'23'2'549,"2"2"1,4 3-931,3-2 1,2-3-1,6-2 1,1 0-1438,-1 0 1818,1-9 0,-1-2 0,1-10 0</inkml:trace>
  <inkml:trace contextRef="#ctx0" brushRef="#br0" timeOffset="2264">1574 589 8161,'-22'0'158,"-5"0"0,4-7 0,-6 0 0,-1 3 236,-3 1 0,1 3 0,0 0 0,1 0-558,-1 0 1,8 0 163,-4 0 0,6 0 0,2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45.6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468 407 8953,'2'13'-67,"5"1"1,-5 1 0,7 13-1,-2 5 932,-1 6 0,3 10 0,-2 8 1,5 6-848,-1 4 0,7 8 0,-7-10 0,3-4-654,-1-5 1,-8-10 0,4-4-1,-3-10-1197,1-12 1833,0-13 0,-7 11 0,0-7 0</inkml:trace>
  <inkml:trace contextRef="#ctx0" brushRef="#br0" timeOffset="214">42 467 8085,'0'-20'138,"2"0"439,5 0 1,6 6 0,14 1-1,9-3 146,9-2 0,9-5 0,14-2 0,6-2-715,5 3 0,5 1 1,1 3-1,3 2-801,-2 4 0,-12-2 0,-8 7 0,-8 0 793,-3 0 0,-19 3 0,2 6 0</inkml:trace>
  <inkml:trace contextRef="#ctx0" brushRef="#br0" timeOffset="415">21 914 8085,'-9'11'530,"-2"7"0,11-16 1,13 5-1,17-7-98,8-7 0,12-4 0,6-9 0,7 0-413,5-1 1,8-1 0,-1-3 0,6-2-160,7 2 0,-14 5 140,1 6 0,-10-4 0,-4 7 0</inkml:trace>
  <inkml:trace contextRef="#ctx0" brushRef="#br0" timeOffset="548">1117 833 8085,'0'20'189,"0"0"1,0 1 366,0-1 0,0 0 0,2 1 0,3-1-770,2 0 1,8 0 0,-3 1 213,-1-1 0,16 9 0,-5 3 0</inkml:trace>
  <inkml:trace contextRef="#ctx0" brushRef="#br0" timeOffset="698">1117 528 8174,'-2'-31'0,"-3"4"74,-2 4 0,1 3 0,6 0 1,0-1-2036,0 1 1961,0 9 0,9 2 0,2 9 0</inkml:trace>
  <inkml:trace contextRef="#ctx0" brushRef="#br0" timeOffset="966">1361 691 8085,'13'34'0,"1"-1"0,-1 3 206,-2 3 0,5 1 0,-7 1 0,0-3 163,0-4 1,-2 2 0,-7-9 0,0-2 302,0-2 0,0-3-341,0 0 0,-9-11 0,-2-9-185,-1-11 0,-3-9 0,6-5 0,0-5-185,0-1 1,-5 4 0,7-7 0,3 0-113,2 3 1,2 1 0,0 10 0,0 0 81,0-1 1,2 8-1,5 2 172,6 2 0,5 9 0,2 9 0,3 4-521,4 10 0,-2-1 0,6 12 0,-1 2-673,-6 3 1,8 8 0,0 0 1090,-1-2 0,8-2 0,-8-2 0</inkml:trace>
  <inkml:trace contextRef="#ctx0" brushRef="#br0" timeOffset="1250">2010 894 8085,'0'-27'278,"-2"-3"1,-3 1 100,-2 0 1,-6 2-1,4 9 1,-2 2 414,-5 2 1,-2 10 0,-5-3-1,-2 7-161,-2 7 0,0 11 0,7 11 0,0 3-612,-1 4 1,1 0 0,2 0 0,5-2-396,6 2 0,4-5 0,3 1 1,0-3-259,0-4 1,3 4-1,4-2 64,6-2 0,5-11 0,2-8 0,1-3 736,-1-3 0,0-3 0,1-3 1,-1-8 369,0-4 1,0 0 0,1 2 0,-1 3-164,0-3 0,1 5 0,-1-1 0,0 1-714,0 0 1,1 4 0,-1-4-1286,0 2 0,-6 2 1624,-1 7 0,1-9 0,6-2 0</inkml:trace>
  <inkml:trace contextRef="#ctx0" brushRef="#br0" timeOffset="1499">2111 244 8085,'0'14'654,"0"-1"0,0 3 0,0 11 0,0 7-343,0 4 1,9 5-1,5 5 1,2 6-471,-3 4 1,5 10 0,-6 0 0,1-3-221,1-2 0,-3-2 0,5-5 1,-5-6-490,-2-10 0,0-12 868,-2-1 0,-5-23 0,7-6 0</inkml:trace>
  <inkml:trace contextRef="#ctx0" brushRef="#br0" timeOffset="1715">2314 1 8085,'0'13'535,"0"1"-23,0 2 1,0 2 0,0 4-1,0 5 120,0 7 0,0 11 0,3 5 0,3 4-321,8 9 0,-3 0 0,3 9 0,-1 0-573,-2 1 0,7-8 0,-6 3 0,1-5-613,1-2 1,-10-10-1,3-5 1,-2-10-1212,1-9 2086,-3 4 0,6-17 0,-9 4 0</inkml:trace>
  <inkml:trace contextRef="#ctx0" brushRef="#br0" timeOffset="2453">2680 711 8085,'-3'-14'656,"-3"1"1,3 6 98,-4-6 0,3 1-303,-3-1-248,5 4 0,-5 9 1,12 2 35,1 5 1,8-3 0,-5 10 0,0 4-166,0 7 1,5 0 0,-5 8 0,2 3-12,5 3 1,-5 1 0,2 3 0,1 2-136,-3 3 1,7 8 0,-6-2 0,-1 2-82,-4-1 1,2 1 0,-3-6 0,-3-3 140,-8-4 0,-6 2 0,-9-16 0,-1-2 113,1-7 0,0-13 0,-1-2 0,1-10-15,0-8 1,0-14 0,-1-7 0,3-7-124,5-6 1,-3 2 0,9-7 0,3 2-85,1 5 0,10 2 0,2 3 0,2 2-78,5 4 1,4 7-1,5 11 1,5 5-188,1 2 1,-4 2 0,7 7 384,2 0 0,-7 9 0,1 2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05.71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162 528 8041,'0'21'184,"0"-1"1,0 0-1,3 0 316,3 1 1,-1 1 0,8 5-1,3 7-121,2 4 1,0 5-1,-2 2 1,-2 5-562,1 2 1,1 6 0,-2 6-1,-8-6-321,-3 1 1,-3-7 0,0-3 0,0-6-51,0-11 1,-9-10 0,-5-8 0,-4-7 552,-2-5 0,0-2 0,-1 0 0</inkml:trace>
  <inkml:trace contextRef="#ctx0" brushRef="#br0" timeOffset="233">61 406 7950,'20'-20'-37,"0"0"1,1 9 0,-1 2 0,3 2 644,4 0 0,-5 3 0,8 8 1,-3 5-238,0 2 0,6 3 1,-5 6-1,-1 0-111,2 1 1,-7-1 0,6 0 0,-8 1-300,-7-1 0,3 3 0,-9 1 0,-3 3-115,-1-2 0,-12-2 0,-7-3 1,-7 0-465,-4 1 0,-9-3 1,2-3-1,-4-3 101,-3-3 1,8-3 0,-1-6 0,0 0 516,2 0 0,-6-9 0,6-2 0</inkml:trace>
  <inkml:trace contextRef="#ctx0" brushRef="#br0" timeOffset="467">0 183 8258,'14'-6'548,"-1"-1"1,1-7 0,8 7 0,5 3-71,7 2 1,7-5 0,4 0 0,7 0-372,6-2 0,-1 0 0,10-6 0,-4 1-823,-2-2 1,-2 5-1,-5 0 716,-7 2 0,-4-7 0,-2 5 0</inkml:trace>
  <inkml:trace contextRef="#ctx0" brushRef="#br0" timeOffset="849">954 833 8048,'-12'0'2107,"3"0"0,12 0 0,4 0-1807,6 0 0,12 0 0,4 0 1,0 0-385,1 0 0,4 0 0,-5-3 0,0-1-848,1-3 1,3-2 0,-3 5 0,-1-5 931,0-3 0,-2-1 0,-6-8 0</inkml:trace>
  <inkml:trace contextRef="#ctx0" brushRef="#br0" timeOffset="1083">1502 549 8118,'-23'0'0,"-2"0"414,-2 0 1,-2 0 0,4 0 0,-4 0 160,-3 0 1,-2 2 0,-6 2 0,-1 3 45,1-2 1,-1 4-1,1 0 1,1 0-817,5 0 1,5-3 0,9-6-533,-1 0 727,10 0 0,2 0 0,9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04.0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30 760 7902,'-21'0'3886,"12"0"-3450,9 0 0,18 0 0,16 0 0,7 0-165,6 0 0,12 0 1,11-2-1,2-5-263,5-6 1,1 1-1,1-1 1,-2-3-531,-3-2 0,-13 0 0,-4 2 0,-17 3-1076,-8-3 1598,-5 7 0,-7-9 0,0 7 0</inkml:trace>
  <inkml:trace contextRef="#ctx0" brushRef="#br0" timeOffset="215">395 456 8195,'-20'-2'1772,"-1"-5"-1248,1 5 0,11-7 1,11 9-108,16 0 1,5 0 0,11 2 0,2 2-369,2 3 0,3 0 1,-1-7-1,1 0-376,0 0 1,-1 0 0,1 0 0,-1 0-2628,1 0 2954,-10 0 0,-1-9 0,-10-2 0</inkml:trace>
  <inkml:trace contextRef="#ctx0" brushRef="#br0" timeOffset="1164">902 253 7937,'14'0'1114,"-1"0"-928,-8 0 56,4 0 20,-9 0 30,0 0 0,-7 2-21,0 5 1,1-2-132,6 8 1,-3-8 0,-1 4-39,-3 0 1,0-5-917,7 10-704,0-1-421,0-2 795,0-2 1144,0-9 0,0-9 0,0-2 92,0-9 0,0 6 483,0 1 0,0 6 166,0-6 0,0-1-178,0-6 0,0 6 848,0 1-923,0 8 1,0-2 0,3 14 17,3 7 1,-3 4 0,3 2-1,-3 0-206,-3 1 0,2 6 0,2 2 1,3 0-230,-2 1 0,4-1 0,0-4 0,0 2-277,0-2 0,-3-3 0,-3-4 1,1-2-1151,3-3 1,2-8 488,-2 2 0,-5-7 0,5-7 454,-5-7 1,-2-10 0,0-3 0,0 0 178,0-3 0,0 1 0,0-7 1,-2 2 89,-5-2 0,5 4 1,-7-1-1,2-4 261,0-1 1,0 4 0,5 3 0,-2 1 696,-3 6 0,0 1 0,5 3 115,-5-1 1,5 12-432,-5 9 1,5 9 0,4 14 0,3 2-346,1 2 0,8 7 1,-5-5-1,2 3-100,5 4 1,9-5-1,2 3 1,-2 2 34,-3 2 0,8-4 1,1-2-1,3-1 82,0 1 1,0-7 0,6 2 0,-2-5 483,-4-1 1,-2-8-90,-5 1 0,-9-10-393,-4 3 0,-17-2 0,-24-1 0,-7 7-115,-4 7 0,-3-2 0,1 11 0,2-2-233,4 2 0,-2-2 0,6 9 0,1-1-1093,0-1 1,8 4-1,10-9 1269,2-2 0,11-2 0,10-3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11.88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142 18 8478,'0'-11'892,"0"4"1,0 14 0,3 9-272,3 9 0,-3-1 0,3 10 0,-3 2-415,-3 3 0,0 1 0,0 1 1,-3-1-410,-3 1 0,-6 0 0,-8-3 1,0-4-717,-1-7 0,1-5 919,0-1 0,0-1 0,-1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24.5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1 447 8163,'0'-32'-299,"2"5"594,5 4 1,-5 3 0,5 0 0,-3 2 2169,3 4-2177,-5 5 1,7 11 0,-9 5-77,0 7 1,0 11 0,0 4-1,0 2-297,0 5 1,7 1 0,0-1 0,0-3-286,2 4 1,-5-1 0,10-3 0,2-6-64,2-4 0,-5-12 0,1-2 0,1-2 296,3 0 0,3-9 0,-1-12 0,0-4-35,1-2 0,-3-7 1,-3 0-1,-3 0 208,-3-3 0,-2 5 1,-7-6-1,0 2 62,0 4 0,0 2 0,0 3 673,0 0-614,0 8 1,0 6 0,0 12 0,0 8 363,0 4 1,0 9 0,0 2 0,0 1-137,0-1 1,0 5 0,0-7 0,0-2-619,0-3 0,2-2 0,5 1-1007,6-1 0,5-9 0,2-4 1240,1-5 0,-1-11 0,0-2 0</inkml:trace>
  <inkml:trace contextRef="#ctx0" brushRef="#br0" timeOffset="132">41 183 8163,'-9'-12'663,"7"-6"0,-7 14 0,11-7 1,5 2-570,7 4 1,10 3-1,6 0 1,-1-3-440,0-2 1,7 1 0,1 6 0,3 0-1467,1 0 1811,4 0 0,-5-9 0,12-3 0</inkml:trace>
  <inkml:trace contextRef="#ctx0" brushRef="#br0" timeOffset="282">833 609 7745,'-11'-9'-132,"-1"7"1,8-7 131,-3 0 0,0-3 0,7-8 0</inkml:trace>
  <inkml:trace contextRef="#ctx0" brushRef="#br0" timeOffset="683">934 345 8154,'-2'-13'1074,"-5"-1"0,3 10 1,-8-1-727,3 10 1,3-1 0,6 10 0,0 1-141,0 3 1,0 9 0,0 0 0,2-2-295,5-2 1,-3 4-1,10 0 1,2-2-345,2-3 0,-5-4 0,1-4 0,1-5 67,3 0 0,10-7 0,-1 5 0,-3-7 66,-1-7 0,-3-4 1,1-12-1,-1-1 158,0-4 1,-2-1 0,-2 4-1,-5-2 63,-2 2 1,5-4 0,-7 2 0,-3 0-13,-2-2 0,-2 6 0,0-4 362,0 5 1,-2 10-3,-5 6 0,5 6 1,-5 6-1,5 10 375,2 9 1,0-3 0,0 8 0,0-3-187,0 0 0,0 0 1,2-7-1,3 1-245,2-1 1,8 0-1,-1-2 1,4-4-1106,2-8 0,0-3 0,1-3 889,-1 0 0,9-9 0,3-3 0</inkml:trace>
  <inkml:trace contextRef="#ctx0" brushRef="#br0" timeOffset="866">995 61 8116,'-13'0'1526,"-1"0"0,10 2 1,-1 3-839,10 2 0,6-1 0,11-6 0,5 0-494,7 0 1,-2-2 0,2-2-1,2-6-1691,2-1 0,3 4 1497,-1-6 0,1-1 0,-1-6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22.7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21 447 8201,'-7'-20'-108,"0"-1"0,1 8 507,6-1 1,0 12 0,0 2-1,0 11-12,0 7 1,0 5-1,2 2 1,5 4-90,6 3 1,-2 1 0,1 8 0,-1 0-204,0-1 0,0 1 1,5-1-1,-5-1-23,-1-5 1,3-3-1,-4-8 1,0-1 187,0-4 1,0-11 0,-4-2 172,1-10 0,10-9 1,-5-13-1,1-6-153,-6-6 1,3-8 0,-2-3 0,0-2-110,2-4 1,-4 6-1,6 3 1,-2 4-536,-5 3 0,5 6 0,-2 2-1277,-2 3 1,-1 4-1709,3 12 3349,-5 4 0,16 27 0,-7 4 0</inkml:trace>
  <inkml:trace contextRef="#ctx0" brushRef="#br0" timeOffset="180">609 833 8193,'-18'-3'1173,"5"-3"0,4 1-1157,9-8 0,0 6-16,0-7 0,0 1 0,0-8 0</inkml:trace>
  <inkml:trace contextRef="#ctx0" brushRef="#br0" timeOffset="550">853 589 8193,'0'-20'1054,"0"-1"0,-2 10-340,-5 4 0,5 7 0,-8 7-463,1 7 0,7 6 0,-5 5 0,5 2-198,2-2 1,0-1-1,0 1 1,2 2-238,5-2 0,-2-5 0,6-4 0,0-5-161,1-1 1,1 3-1,7-6-136,1-3 1,-1-10-1,0-8 200,1-4 0,-3-9 0,-3 0 1,-3 2 75,-3 3 1,6-6-1,-3 1 1,-1 3 24,-4 1 1,2 10 630,-2-1 1,2 9 0,-5 1 145,3 8 1,0 8 0,-7 8 0,0 0-50,0 1 0,6-8 0,3 1 0,0 1-434,0 4 0,7-8 0,-2-2 1,4-2-847,2-1 0,0 1 1,1-9 731,-1-5 0,9-13 0,3-12 0</inkml:trace>
  <inkml:trace contextRef="#ctx0" brushRef="#br0" timeOffset="764">832 264 8095,'-31'-11'0,"4"4"2394,4 5-1583,3 2 1,13 0 0,12 0 0,13 0-690,4 0 0,10 0 0,0 0 0,1 0-755,1 0 0,0 0 1,7-2-1,-3-3-990,-4-1 1,2-8 1622,-9 7 0,9-9 0,-5 5 0</inkml:trace>
  <inkml:trace contextRef="#ctx0" brushRef="#br0" timeOffset="999">82 41 8095,'-21'0'935,"1"0"1,18 0 0,11 0 0,13 0-875,12 0 1,5 0-1,3 0 1,6 0-972,6 0 1,4-7 909,3 1 0,0-10 0,0 5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29.8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244 832 8377,'-20'0'-869,"0"0"1,-1 0 1162,1 0 0,0-6 1,-1-1 54,1 2 1,0 3 0,0 2-22,-1 0 0,8 0 337,-1 0-165,10 0-401,-5 0 0,11 0 0,5 0 0,4 2 136,0 5 1,10-5 0,-3 5 0,9-5-33,4-2 0,3 0 0,7 0 0,-1 0-123,1 0 0,6 0 0,3 0 0,2 0-115,4 0 1,12 0-1,6 0 1,5-2-150,2-5 1,9 3 0,3-10 0,1 1 61,1 2 1,-9-5-1,4 7 1,-4 0 122,-5 0 1,2 0 0,-17 4 0,-6-2 121,-3 3 0,-5 2 1,2-1-1,-7-1 48,-4-3 0,-2 0 0,-1 5 0,-1-2-74,-6-3 1,3-2 0,-9 4-1,-2-1 32,-2 1 1,-3-4-180,0 2-474,-8 0 1,-3 5 523,-9-5 0,0 5 0,0-7 0</inkml:trace>
  <inkml:trace contextRef="#ctx0" brushRef="#br0" timeOffset="981">2639 731 8733,'-9'-11'2155,"6"-7"-2640,-6 15 1,12-12 484,3 8 0,6 0 0,8 7 0</inkml:trace>
  <inkml:trace contextRef="#ctx0" brushRef="#br0" timeOffset="1449">2984 528 8152,'0'-20'0,"0"-1"605,0 1 934,0 9-1173,0 2 1,0 25 0,0 4-193,0 2 0,0 1 1,0-3-1,0 1-264,0-1 0,6 0 1,3-2-1,3-2-151,3-2 1,4-10-1,3 3 30,5-5 1,-9-2 0,5-2 0,-3-5 11,-4-6 1,0-6 0,4-1 0,-2-2 136,-5-5 1,3 4 0,-9-6 0,-3 2 45,-1 0 0,4 0 0,-1 6 196,-1 1 1,-5 11 78,-7 9 1,5 9 0,-5 14 0,2 1 131,-1 3 0,3 9 0,-3-4 0,3 2-85,3 0 0,7-7 1,2 4-1,3-4-274,3-9 1,3 0 0,5-11-1,2-2-607,2-3 1,7-2-1,-5-2 1,0-5 574,0-7 0,-1-13 0,-8-4 0</inkml:trace>
  <inkml:trace contextRef="#ctx0" brushRef="#br0" timeOffset="1631">2963 142 8197,'-20'0'0,"2"-2"1647,4-5-961,5 5 0,21-9 0,8 6 1,14-1-313,11 1 1,0 1-1,9-1 1,3-4-504,1-2 0,3 4 0,0-4 0,0 0-1837,0-1 1966,-9 8 0,6-14 0,-6 6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34.2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21 9003,'0'-11'-50,"-9"2"1,7 18 0,-7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37.4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0 415 8194,'0'22'0,"0"-1"-580,0 1 1,0 0-1,0 0 1323,0-1-390,0-9 0,0-4-212,0-16 1,0-4 0,0-9 0,0-1-121,0 0 1,0-2 0,0-3-1,0-4-83,0-3 1,0 5 0,2-5 0,3 0-65,3 0 1,1-2-1,-4-5 1,5 5 76,2 7 1,-5 4 0,5 4 0,0 1 182,0 6 0,-4 4 0,6 12-22,3 6 1,-5 6-1,3 13 1,-1 4-13,-2 3 1,-2 2 0,-8 10 0,3 0-172,3-2 1,-1 2-1,-7-17 1,0-2-55,0-3 0,0-2 173,0-1 0,-3-9 0,-1-7 0,-4-10-47,3-9 0,3-5 0,2-6 0,0-4 42,0-7 1,0-5 0,2 0-1,3 2-5,3 3 1,6 7-1,-4-5 1,2 2-58,5 6 0,2 11 231,3 8 1,0 14-1,-3 10 1,-2 7-7,-2 5 1,-8 10 0,5 0-1,-2 7-29,-6 5 0,-1-1 0,-3-6 1,0 0-214,0-1 0,0-2 0,0-5-184,0-6 1,0-11 175,0-12 1,0-19 0,0-22 16,0 0 0,0-7 1,0 7-1,0-2-95,0 0 0,0 2 0,2-5 0,3 5-27,2 3 0,10-1 0,-5 6 0,3-1 99,-1 8 0,1-3 0,7 10 1,-1 0 62,1 5 1,0 4 0,2 3-1,0 3 160,-2 4 1,5 5 0,-13 10-1,3-1-127,-2 1 0,2 7 0,-8 3 1,1-1-233,0 1 1,-3-3 0,-5-8 0,3 1-313,3 0 0,-1 0 1,-5 0-596,5-1 1093,-4-9 0,16-2 0,-7-10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49.7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110 95 8049,'-3'-20'-138,"-4"6"0,2-6 819,-9 6 1,7 2-380,-8-3 0,3 20 1,-5 2-281,2 10 0,11 15 0,-4 2 0,6 2-189,2 0 0,0-7 0,0 5-39,0-2 1,0-3-1,2-10-50,6-5 1,1-6-1,8-16 122,-2-6 0,-1-8 0,6-4 0,-6-3 220,-7 2 0,3 10 0,-3 2 0,1 1 1384,1 2-988,-6-8 1,9 18-219,-5-5 1,3 7-1,4 7 1,-4 8-282,0 4 0,-6 3 0,9-1 0,-1 1-564,0 0 1,-5 0 0,8-3 0,-1-2-1338,-2-2 1918,8-11 0,-8 16 0,9-8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34.41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609 1 8350,'-58'20'0,"1"0"148,3 1 1,9 6 0,-5 0 0,3-3 326,0-1 1,-1-5-1,6-2 1,-1-5-476,2-2 0,-4-2 0,13-7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40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163 711 7656,'0'20'-9,"0"0"1,3 0 0,1 3 0,3 2 677,-3 2 1,5 11 0,0 3 0,3 11-258,3 6 0,-6 5 0,0 5 0,-2 6-484,0 5 0,7-6 1,-8-8-1,-1-9-425,-3-8 0,-2-8 1,0-6-560,0-7 1056,0-13 0,0 4 0,0-7 0</inkml:trace>
  <inkml:trace contextRef="#ctx0" brushRef="#br0" timeOffset="251">1 528 8307,'9'-29'127,"5"-5"1,6 7 0,7 4-1,7 10 474,4 4 0,3 2 0,-1 9 0,1 5 100,-1 6 1,-6 6 0,0 3-1,0 5-306,-3 7 0,-1-2 1,-12 1-1,-2 3-437,-3 3 0,-8 1 0,-1 1 0,-8-1-196,-10 1 0,-13-3 0,-7-2 0,-4-6-312,-3-8 0,1-6 0,1-16 0,3 0-243,2 0 1,3-9-1,-5-7 1,4-6-942,3-5 1734,11-9 0,-9 4 0,4-9 0</inkml:trace>
  <inkml:trace contextRef="#ctx0" brushRef="#br0" timeOffset="919">1056 792 13946,'9'11'383,"5"-4"0,11-5 1,4-2-1,2 0-590,5 0 1,5 0-1,4 0 1,3 0-434,-3 0 1,-3-7 0,-3 1-1,-3-1 640,-2-2 0,-10 7 0,6-8 0</inkml:trace>
  <inkml:trace contextRef="#ctx0" brushRef="#br0" timeOffset="1151">1604 508 8209,'-20'0'61,"-1"0"0,1 0 320,0 0 0,0-3 0,-3-1 0,-2-3 437,-2 3 1,-9 1-1,5 3 1,-6 0-385,-3 0 0,11 0 0,-10 0 0,8 3-1028,6 3 1,2-3 116,3 3 477,9-12 0,2-6 0,9-8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45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41 8398,'-20'0'512,"11"-7"100,9 1 0,11-1 1,16 7-1,10 0 45,8 0 0,16 0 1,13 0-1,7 0-421,7 0 1,-35 0-1,2 0 1,7 0-1,0 0 1,3 0-1,1 0-153,3 0 0,0 0 0,0 0 0,1 0 0,0 0 0,0 0 0,-3-1 0,-1 0 20,-4-3 1,-2 1 0,-7 2-1,-2 0 1,34-6 0,-8 5-167,-9 2 1,-14 0-1,-9 0-1296,-9 0 1,-7 0-2443,-8 0 3801,-10 0 0,-11 0 0,-11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46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0 467 7165,'0'-13'1080,"0"-1"-1530,0 10 0,2-5 235,5 9 357,-5 0 0,7-2 454,-9-5 408,0 4-178,0-6 1,0 7 671,0-5-951,0 5 1,0-5-1,0 14-132,0 7 1,0 4 0,0 2-266,0 0 0,0 1 1,3-1-1,1 0-204,3 1 0,6-1 0,-3 0 0,1-2-125,5-4 1,-5 1 0,2-8-1,3-2-50,2-3 1,2-2 0,1-2-9,-1-5 0,0-4 1,-2-10-1,-2 1-84,-2 0 0,-8 0 1,6-1 138,-3 1 0,4 0 377,-6-1 207,0 10 1,-7 4-1,0 14 388,0 7 0,0 4 0,0 2 0,0 0-379,0 1 0,0-1 0,2 0 0,3 0-623,1 1 1,8-8 0,-5-2 0,0 1-2414,0-1 0,7-6 2625,-3 1 0,14-3 0,5-3 0</inkml:trace>
  <inkml:trace contextRef="#ctx0" brushRef="#br0" timeOffset="141">528 102 13059,'9'11'465,"-7"7"1,5-4 0,-3 4-470,3 2 1,-5 7-1,5 0 1,-5 0-730,-2 3 0,7-8 0,0 5 0,-3-4 733,-1-3 0,6 9 0,2 3 0</inkml:trace>
  <inkml:trace contextRef="#ctx0" brushRef="#br0" timeOffset="325">406 163 8296,'7'-20'109,"0"-1"0,6 8 0,-4 2 0,0-1 613,0 1 0,7 7 0,-3-6 0,8 4-173,6-1 1,-2-7 0,6 5 0,1 0-1072,-1 0 0,1 3 0,2 6 0,-5 0 522,0 0 0,-6 0 0,6 0 0</inkml:trace>
  <inkml:trace contextRef="#ctx0" brushRef="#br0" timeOffset="492">873 569 8212,'-14'0'1997,"1"0"1,8-2-2101,-2-5 1,5 2-323,2-8 425,9 8 0,2-13 0,10 7 0</inkml:trace>
  <inkml:trace contextRef="#ctx0" brushRef="#br0" timeOffset="877">1157 285 8212,'0'-21'1346,"0"8"-59,0-1 0,0 12-819,0 2 1,0 2 0,0 12 0,0 4-271,0 7 1,0-3 0,0 5 0,0-4-346,0-3 1,2-2-1,5-2-374,6-2 0,5-3 0,3 2 0,-1-6-354,0-5 0,1-2 0,1-2 1,3-5 329,2-6 1,0 2 0,-7-3 0,-2-2 414,-4-2 1,4-2 0,-7 0 784,0-1 335,-2 1 1,-11 9 0,-5 4-189,-6 5 1,2 11 0,-1 4 0,3 5-4,5 3 1,2-1 0,2 0-628,0 0 0,2 1 0,5-3 0,6-5-605,5-6 1,5 2 0,2-2 0,4-3 432,2-1 0,3-12 0,7-3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43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0 589 8571,'0'-12'1271,"2"3"0,3 12 0,2 3-858,-3 8 1,-2 4 0,1 2-1,1 1-229,3-1 0,6 7 1,-6 0-1,0-2-35,2-3 0,-5-1 1,8-1-1,-3 0 97,-5 1 0,5-8 1,0-2 23,3-2 0,-6-2 0,6-9 0,-1-7-69,0-11 0,3-3 0,6-11 1,0-2-6,1-2 0,-8-10 1,1 1-1,1 2-45,3 2 1,-6 12 0,-3 3 0,-3 6-4333,1 2-962,0-1 5143,-7 10 0,9 11 0,2 11 0</inkml:trace>
  <inkml:trace contextRef="#ctx0" brushRef="#br0" timeOffset="449">467 81 8329,'18'-13'459,"-2"2"0,-3-1 55,3 1 1,9 7 0,4-3-1,0 2-626,1-2 0,6 5 1,-2-5-1,2 5 112,-3 2 0,6 0 0,-8 0 0</inkml:trace>
  <inkml:trace contextRef="#ctx0" brushRef="#br0" timeOffset="1096">1339 548 8423,'0'-20'0,"0"0"630,0-1 0,3 3 0,1 2 0,3 3 1826,-3-3-1550,-1 7 0,-6 0-759,-3 9 1,3 9-1,-3 5 1,3 4-392,3 2 1,0 0 0,3 3 0,1 2-237,3 2 0,9 6 0,-3-5 1,3-4-103,-3-1 0,12-3 1,-4-2-1,1-4 194,1-8 0,-3-3 0,0-3 0,1 0 224,-1 0 1,0-12 0,0-6-1,1-6 138,-1-1 0,-6-4 1,-3 1-1,-2 1 162,-5-2 1,-1 7 0,-3-6 0,0 6 156,0 2 0,0 6-153,0 1 1,0 10 343,0 3 1,0 9-1,0 12 1,0-1 182,0 0 0,0 1 0,0-1 0,0 0-311,0 0 1,2 1-1,5-1-1028,6 0 0,5-8 0,2-6 672,1-3 0,8 6 0,3 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48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41 833 9396,'-9'-11'1969,"-2"2"-3130,0 0 1450,2 6 0,9-3 1,2 10-1225,5 3 1,-3 6 934,10-6 0,-1 9 0,8-5 0</inkml:trace>
  <inkml:trace contextRef="#ctx0" brushRef="#br0" timeOffset="278">386 488 12134,'-11'20'651,"2"3"1,9 2 0,0 4-420,0 2 0,0-6 1,0 2-1,2-4-369,5-3 1,-2-2-1,8-4 1,3-7-79,2-5 1,9-2 0,0-2 0,0-5-220,2-7 0,1-11 0,3-4 0,-5-2 150,-6-6 1,-2 6 0,1-1 0,-3 1 173,-5-1 0,-4 7 0,-6 1 0,1 6 512,3 4 0,-3 10-73,-10-3 0,-3 7 1,-5 7-1,5 8 365,0 10 1,7-2-1,-5 4 1,5-2-40,2 2 0,0-5 0,0 7 0,0-2-246,0 1 1,9-1-1,4-7 1,8 0-862,6 0 0,-3-8 0,8-5 0,-1-5-1551,1-2 0,-5 0 2003,7 0 0,-9-18 0,4-5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8:34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22 632 8519,'-12'0'690,"2"2"0,12 5-530,6 8 1,-3 2 0,9-3 0,3-4 21,2 0 1,3-8 0,0 5-29,0-4 0,-1-3 0,1 0 0,0-3-140,0-4 0,7-5 0,0-10 0,-5 0-100,-7 1 1,2 4 0,-4 0 0,2-3 28,-3 3 1,6 8 0,-6-3 233,6 2 1,-6 3 0,1 7 0,-1 2-41,-2 5 1,8-2 0,-6 10-1,5 2-45,3 2 1,0 3 0,0-3-1,2-2-98,5-2 1,-5-11-1,5 4 1,-5-6 78,-2-2 0,0 0 0,0-2 0,0-6-21,-1-6 0,-1-5 0,-3-3 0,-3 0 38,3 0 1,-7 0 0,-3 1-70,-5-1 0,-2 7 1,3 3-366,4 3 1,5 4 0,10 12 213,0 8 1,2 4 0,3 3 0,2-1-14,-3 1 0,1 0 1,-1 0-1,3 0 11,-2-1 1,5-1 0,-3-3-1,0-5 74,2-3 1,-7-1-1,5-8 1,-4-3 42,-4-4 0,-6-5 0,-1-7 0,1 2 75,-3 2 1,5-2-1,-7-12 32,2-7 0,-5 12 1,5 2-1,0 5-140,0 5 1,3-5 0,7 10 31,-1 2 1,8 2 0,0 6-1,0 4 196,3 8 1,-8 4-1,7 3 1,1-1-31,4 1 0,-2 2 0,2 3 1,1 0-155,-3-8 0,4 0 1,-6-11-1,-1-1 55,1 3 0,6-8 0,-6 3-52,-6-10 1,3-7 0,-14-7 0,2 2 47,-3 2 1,3 1-1,-7-8 1,2 0-24,5 0 0,-5 0 0,3 1 0,2-1-123,2 0 0,10 8 1,0 2-1,0 2-68,3 5 1,-6 3-1,8 2 1,0 0 246,0 0 0,2 9 0,8 3 0,-1 3-35,1-1 0,-1-6 1,1 4-1,-1-3 0,1-4 0,-3-2 0,-2-3 1,-3 0 30,3 0 1,-8-10 0,-2-2 0,-7-3-14,-7 1 0,2 7 0,-10-8-56,-2-2-323,-3 7 1,0-2 0,6 8 21,6-4 1,6 1 0,4 7-1,2 2 368,3 6 0,3-6 0,-3 8 0,5-3-48,0 0 0,7 1 0,-5-6 1,5 3 70,3 2 0,-8 0 0,0-7 0,3 0-93,2 0 1,-7 0-1,-5 0 1,-5 0-210,-2 0 0,0 0 175,0 0 0,-8 0 1,-2-2 70,-2-5 1,7 4 0,-3-4-1,6 2-66,2-2 1,7 4 0,2-4 0,3 5 67,5 2 1,2 0 0,2 0 0,3 2-26,5 5 1,-2 6 0,6 6 0,1-2 46,-1-3 0,-4-2 0,5 5 0,0-4-127,-1-4 1,-6-2 0,1-7 0,-4-2-133,-2-5 0,-3 2 1,-5-10-1,-4-2 67,-1-2 0,-14-3 0,3 1 0,-8-1 119,-7 0 1,-3 8-1,-2-1 1,0-2 28,0-2 1,0-3-1,2 0-270,6 0 1,4 8 0,12 2 180,5 2 0,-2 3 0,9 7 0,3 0 87,2 0 0,5 0 1,2 0-1,5 2 178,3 5 0,-8-4 0,3 4 1,-5-4 10,-2-3 1,-1 0 0,-2 0 0,-4 0-33,-8 0 0,-5-8 1,-5-1-1,-2-1 129,-2 0 0,-8 1 1,5 1-252,-2-6 0,-1 2 0,-1-3-346,6-2 1,-2 8 0,3 1 118,2 6 1,2 2 0,3 0 0,0 2 197,-1 6 0,4-4 0,1 11 1,6-1 157,2-1 1,2 6-1,7-7 1,1 3-9,0-1 0,6-9 0,1 2 0,0-4 150,2-3 0,-2 0 0,9-3 0,3-2 94,-2-2 0,-1-10 0,6 5 0,1-2-332,6-1 0,-5 3 1,7-5-1,0 2-185,5-1 1,9 3 0,8-1 0,-46 6 0,0 1-284,45-5 0,-4-5 0,-5 8 1,-2-1-1108,-5 0 0,-17 3 1488,-20 7 0,1 0 0,-10 0 0</inkml:trace>
  <inkml:trace contextRef="#ctx0" brushRef="#br0" timeOffset="581">566 1350 8244,'-12'3'172,"5"4"1,4 10 70,3 9 1,0 1 0,0 12-1,0 4 27,0 6 0,10 11 0,5-2 0,4 3-607,3-3 0,0-5 1,-1-9-1,1-6-1602,0-9 1939,-10 0 0,7-26 0,-7 6 0</inkml:trace>
  <inkml:trace contextRef="#ctx0" brushRef="#br0" timeOffset="848">131 1263 8189,'0'-22'-125,"2"1"386,5-1 1,5 7 0,13 1-1,6-1 247,13 3 1,16-12 0,15 7 0,5 0-282,10-2 1,-3-1 0,9-1-1,-4 1-478,-4 6 0,-6-3 0,-19 9 0,-8 4-1136,-11 1 0,-5 6 1387,-18 4 0,-4 15 0,-17 12 0</inkml:trace>
  <inkml:trace contextRef="#ctx0" brushRef="#br0" timeOffset="1014">283 1851 8268,'-22'15'0,"1"-1"44,-1 3 1,12 2 518,10 3 0,12-10 1,17-4-1,8-8-319,4-8 0,2 3 0,1-7 0,-1 0-560,1 0 0,4 5 0,-2-5 0,-5 0-223,1 0 0,-9-3 539,4-7 0,-1 0 0,8 1 0</inkml:trace>
  <inkml:trace contextRef="#ctx0" brushRef="#br0" timeOffset="1264">915 1895 8268,'0'21'325,"0"1"1,0 0 225,0 0 1,0-1 386,0 1-517,0-10 1,7-4-359,0-16 0,0-4 0,-4-10 0,2-2-117,2-5 1,7-2 0,-4-8 0,0 5 158,0 3 0,4 2 0,-4 9 0,2 3 172,5 3 0,-5 9 0,2-2-426,3 4 1,3 15 0,-1 8-1,-2 9-389,-3 5 1,1-5 537,7 7 0,0 0 0,-1 8 0</inkml:trace>
  <inkml:trace contextRef="#ctx0" brushRef="#br0" timeOffset="2059">2156 2091 8227,'-15'12'-188,"1"-3"495,-3 1 1,5-8 3,-3 6 1,10-8-1,-2-8 1,5-6-269,2-5 0,0-6 0,0-1 0,0-6-153,0-2 1,0-2 0,0-7 0,2-1-140,5 0 1,-4 3 0,7 3 0,-3 1-112,0-1 0,10 6 356,-2 3 0,4 15 1,0 9-1,-2 10 275,-2 9 0,-3 13 1,5 4-1,-5 3 82,-2 5 0,4 2 0,-4 2 0,-1-1-195,1-6 0,-3-5 0,-7-9 0,0 0-76,0 0 0,0-8 147,0 1 1,0-13-1,0-2 1,0-14-395,0-13 1,0 3 0,0-8 0,0 1-270,0-5 1,0-3 0,0 0-1,0 3 80,0-3 0,0 8 0,3 4 1,2 8-12,2 4 1,10 10 574,-3-2 1,6 14 0,-1 8-1,-2 7 357,-3 7 1,-6-3 0,4 11-1,0-1-210,0-2 1,-7 7 0,5-7 0,-3 0-310,0-5 0,0-5 1,-7-2 679,0-1-614,0-8 0,0-13 0,0-15 0,0-7-312,0-7 1,0 3 0,0-11 0,0 1-180,0 2 0,3 0 0,2 8 0,4-1-46,3 8 0,-4-3 1,6 10-31,3 0 1,-5 2 0,3 12 452,2 6 0,2 4 0,3 10 0</inkml:trace>
  <inkml:trace contextRef="#ctx0" brushRef="#br0" timeOffset="2180">2940 1699 8227,'-34'-12'384,"3"-5"1,9 9 0,0 3 387,0 3 0,0 2 1,1 0-1,-1 0-450,0 0 0,3 12 0,2 8 0,5 6-331,2 1 0,-4 4 0,6 1 0,3-1-396,3 1 1,2 4 0,2-7 0,6-2-247,6-3 1,-2-3 0,3 1-1,2-2 251,2-6 0,-4-4 0,-1-10 0,3 0 412,2 0 0,3 0 0,-2-3 0,-3-1 25,-3-4 1,1-1 0,6 4-199,1-2 0,-7-1 161,-1 8 0,1 0 0,6 0 0</inkml:trace>
  <inkml:trace contextRef="#ctx0" brushRef="#br0" timeOffset="2414">3179 936 8027,'0'37'0,"0"-1"74,0 3 1,0 12 0,0 7-1,0 5 512,0 2 1,0 10 0,0 10 0,0 9-571,0-44 0,0 2 0,0 3 1,0 1-1,0-5 0,0-1 0,0 2 1,0 1-317,0-2 1,0-1 0,0 42 0,0-22 0,0-19 299,0-17 0,0-20 0,0-4 0</inkml:trace>
  <inkml:trace contextRef="#ctx0" brushRef="#br0" timeOffset="2598">2787 1416 8207,'15'-3'455,"2"-4"25,7-8 1,-2 3-1,7 0 1,-5 2 131,-2 6 1,7 1 0,2 3 0,3 0-500,5 0 0,0 0 0,-1 0 0,-4 0-2050,-2 0 1937,6 0 0,-4 0 0,10 0 0</inkml:trace>
  <inkml:trace contextRef="#ctx0" brushRef="#br0" timeOffset="2932">3397 1851 8054,'-7'22'47,"0"0"0,-1-8 0,8 1 1143,0 2 1,0 2 848,0 3-1030,0-1 0,-7-11-735,0-10 0,0-2 1,7-15-1,0-5-349,0-5 0,0-11 0,0 1 0,0-4-241,0-2 0,9 2 0,3 2 0,3 5-808,-1 3 1,-1-6 0,3 8-1,-1 3 1124,2 1 0,2 4 0,3-1 0</inkml:trace>
  <inkml:trace contextRef="#ctx0" brushRef="#br0" timeOffset="3064">3615 1786 8316,'0'21'-514,"0"1"0,2 0 207,6 0 307,-6 0 0,17-1 0,-7 1 0</inkml:trace>
  <inkml:trace contextRef="#ctx0" brushRef="#br0" timeOffset="3367">4116 1372 8101,'-22'10'-147,"0"4"1,8 6-1,-1 1 1,1 3 175,2 6 1,-5 3 0,7 9-1,0-4-14,1-1 0,-1 6 0,5 10-15,-2 3 0,-10 2 0,5 7 0</inkml:trace>
  <inkml:trace contextRef="#ctx0" brushRef="#br0" timeOffset="3547">3876 1416 8378,'22'12'761,"-7"7"1,-1-5-1,5 6-396,8 2 1,0 9 0,7 5 0,-1 6-575,1 1 0,3 8 209,6 0 0,1-1 0,-1-6 0</inkml:trace>
  <inkml:trace contextRef="#ctx0" brushRef="#br0" timeOffset="3915">3550 1416 8393,'0'0'0</inkml:trace>
  <inkml:trace contextRef="#ctx0" brushRef="#br0" timeOffset="4480">2809 1742 8361,'0'-22'1217,"0"20"0,0 9-1055,0 10 1,0 12 0,3 3 0,1 2-163,4 4 0,18 3 0,-1 3 0</inkml:trace>
  <inkml:trace contextRef="#ctx0" brushRef="#br0" timeOffset="5299">4834 1372 8161,'-12'22'274,"3"0"0,9-1 0,0 3 118,0 6 0,0-4 0,0 10 1,0 3-146,0 2 0,7 3 1,3-1-1,-1 1-263,1-1 0,-3-1 1,-4-9-1,1-8-162,4-8 0,1-13 0,-4 1 119,2-10 1,1-9 0,-6-15 0,3-7 188,2-6 0,8-1 1,-6-1-1,1 1-149,0-1 1,7 1 0,-5-1 0,2 1-157,1-1 0,-3 10 0,5 8 0,-3 6 89,3 6 0,-5 9 0,1 0 0,-1 12-62,0 15 0,-5 10 0,5 9 0,-2 0-240,-5 2 0,4-4 0,-1 12 0,-1-3-215,3 3 0,-6-12 603,11 4 0,-1-14 0,8 3 0</inkml:trace>
  <inkml:trace contextRef="#ctx0" brushRef="#br0" timeOffset="5497">5357 1612 8161,'0'-34'31,"-2"2"0,-6 10 405,-6 1 1,2 9-146,-3 4 0,3 8 0,-2 8 0,6 6-26,6 5 1,-5 13 0,-1 4 0,4 3-95,1-3 1,3 5 0,0-7 0,0 0-57,0-5 0,7-5 1,3-4-83,2-6 0,3-4 0,6-13-112,1-4 0,-7-5 0,-3-10 1,0-2-420,0-5 0,-7 5 0,2-5 1,-4 5-952,-3 2 1449,0 0 0,9-9 0,3-3 0</inkml:trace>
  <inkml:trace contextRef="#ctx0" brushRef="#br0" timeOffset="5697">5575 915 8460,'0'31'0,"0"5"198,0 6 0,0 4 0,0 2 1,0 3 348,0-3 0,0 8 0,0 2 1,0 7-668,0 8 1,0 2 0,0 7 0,0-5-652,0-2 1,0-12 770,0-12 0,0-5 0,0-2 0</inkml:trace>
  <inkml:trace contextRef="#ctx0" brushRef="#br0" timeOffset="5881">5292 1350 8213,'0'-22'-111,"0"8"0,2-1 1,5 1 116,8 2 0,12-8 0,4 8 0,3 0-40,5 5 0,9-3 1,3 3-1,0 2-603,2 3 1,-7 4 636,5 5 0,-5 6 0,-3 8 0</inkml:trace>
  <inkml:trace contextRef="#ctx0" brushRef="#br0" timeOffset="6166">5945 1481 8213,'-29'10'436,"0"4"0,-7 13 0,4 4 1,1 1 280,-1-1 0,-4 8 0,7-3 1,2 3-289,3-3 1,12 3 0,5-10 0,4-3-566,3-1 1,3-6-1,6-5 1,11-6-478,6-6 0,11-7 0,-6-7 1,1-10-141,-1-2 1,5-7 0,-7-1 0,0 1 300,3-1 1,-8-4 0,5 10 0,-7 4 565,-8 5 1,6 5 639,-6-3 0,-4 8 0,-3 14-117,-4 8 1,-3 6 0,0 9 0,0 3-783,0 1 1,0 5 0,0-8-1,2-2-2860,5-4 3005,-4 1 0,16-23 0,-7 6 0</inkml:trace>
  <inkml:trace contextRef="#ctx0" brushRef="#br0" timeOffset="6380">6402 784 8226,'-21'51'166,"-1"0"1,2 9 0,3 3 0,5 10 323,3 6 0,-1 13 0,5-4 0,-5 11-432,4-47 0,0 2 0,4 3 0,0 0 0,-2-2 0,0-1 0,2 43-702,2-13 0,2-21 110,6-19 1,1-25 0,6-24 0,-8-17 533,-5-9 0,8-5 0,2-8 0</inkml:trace>
  <inkml:trace contextRef="#ctx0" brushRef="#br0" timeOffset="6615">6010 1285 8221,'-12'-10'-386,"3"8"1,18-8 0,8 10 679,10 0 0,-3 3 1,5 4-1,-2 5 275,2 0 0,-3 7 0,8-4 0,-2 7-129,-6 7 1,6-3 0,-3 8 0,-3 0-367,-1 0 0,-4 0 0,1 4 0,-3-1-325,-4 1 1,2 4-1,-10-1 1,-2-5-230,-3-7 1,-2-5-1,0-2-1675,0 0 2155,0-10 0,-9 7 0,-3-7 0</inkml:trace>
  <inkml:trace contextRef="#ctx0" brushRef="#br0" timeOffset="6747">6533 1285 8221,'-12'-22'12,"-7"8"0,6-1-383,1-2-468,3 7 839,9 1 0,9 9 0,3 0 0</inkml:trace>
  <inkml:trace contextRef="#ctx0" brushRef="#br0" timeOffset="7231">6947 1350 8221,'-3'-19'383,"-2"2"1,-4 5 229,-3 2 0,-3 3 0,-7 7 0,-2 2 207,-5 6 1,3 4 0,-11 12 0,-1 5-471,-4 7 1,6 13 0,2 1-1,5-1-419,10-3 1,-1 5 0,13-1 0,2-4-329,3-7 0,4-10 0,6-14 1,9-8-228,9-5 0,6-11 0,6-8 1,-1-8-6,1-4 0,-4-9 0,0 4 0,-2-2 434,-6-1 0,-2 11 1,-2-3-1,0 4 809,0 4 1,-8 1 3,1 6 1,-10 6 0,2 16-102,-5 6 0,-4 13 0,-3 4 0,-2 1-374,2-1 0,-5 6 1,1-8-1,-1-3-66,0-2 1,1 3-1,4-3 1,-3-4-331,4-1 173,-9-9 1,11-3-1,-5-14 1,4-8-365,3-4 1,0-13-1,3-4 1,4-5 130,8-3 0,11 8 0,3 2 1,-2 0 438,-3 0 1,5 10 0,0 0 0,-2 9 274,-3 6 0,0 2 0,3 9 1,2 5-173,-3 8 0,-9 14 0,-5 7 0,1 5-2590,-1 3 2361,-8-1 0,16 1 0,-8-1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7:04:01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259 153 8245,'10'-22'-14,"-8"8"1,8-1 176,-1-2 1,-4 5 218,10-2 1,-10 6-1,4-4 360,1 2 0,-8 1 189,6 2-715,-6 4 1,-2 3 0,0 15-52,0 4 0,-7 3 0,0 2 0,2 3-33,2 2 0,1 2 0,-3-4 0,-2 2-196,2-3 1,3 1-1,2 0 1,0 2-632,0-3 1,0-2 0,0-2 694,0 0 0,0 0 0,0 0 0</inkml:trace>
  <inkml:trace contextRef="#ctx0" brushRef="#br0" timeOffset="367">499 806 8749,'-10'-12'4208,"7"2"-4507,-6 10 299,9 0 0,-10-9 0,-2-3 0</inkml:trace>
  <inkml:trace contextRef="#ctx0" brushRef="#br0" timeOffset="816">63 196 8166,'-10'-12'911,"-4"5"1159,-6-5-1405,8 10 1,5-8 0,14 7-134,8-4 0,12 5 0,4-5 0,5 2-204,10-3 0,-2 4 1,7-9-1,-5 4-215,-3 4 1,1-5 0,-1 3-1,1 0-370,-1-3 0,-9 8 0,-5-6 0,-5 4-625,-2-4 1,0 6 0,0-5-1,-3 2 882,-4-2 0,4 4 0,-7-7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2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87 2483 8199,'-21'0'-432,"8"0"849,-6 0 547,7 0-583,0 0 0,2-3-261,10-4 0,3 5 0,4-8 0,7 3-91,6-1 1,2-1-1,2 1 1,5-4-22,7 0 0,0-7 0,5 4 0,5-4-66,0-3 0,10 0 1,2 1-1,5-1 110,2 0 1,1-2-1,1-3 1,6-2-42,7 3 0,-3-6 0,3 3 0,0 3-51,-3 1 0,8-4 1,-7 0-1,-1 3 45,-4 1 1,-6 4 0,1-3 0,2-3 56,3-2 0,-1 0 0,-4 7 0,2-2-28,3-5 1,7 5 0,-5-8 0,0 3-5,0 0 1,5-2 0,-5 4 0,0-2 42,0 2 0,0-4 0,-5 2 1,5 0-19,2-3 0,1 8 0,2-7 1,-5 2-38,0 0 0,-5-3 1,10 3-1,-1-7 21,-1-5 0,4 4 0,-7 1 0,3-3 60,4-2 0,-37 20 0,2-1 0,0 0 0,0 0 0,-1 1 0,0-1-38,44-22 0,-3 1 1,-43 20-1,1 0 0,0 0 1,0 0-10,42-21 0,-38 19 0,1 2 0,37-14 0,3-1-45,-1 1 0,-42 17 0,1-1 0,-1 4 0,0 0 0,45-19 47,-3 0 1,-1 9 0,-1-4 0,0 2 75,0 0 1,-7 0 0,-3 7 0,-2 0 74,-5 0 0,-4 1 0,-8 1 1,-7 6 30,-6 6 0,-3-1 0,-6 1 1,-7 4-146,-5 1 1,-9 3-1,-3 3-1023,-3 4 1,6-2-2388,-8 9 3319,0-9 0,-16 14 0,-3-6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88 283 6951,'-15'0'408,"0"0"-111,11 0 0,-8 0-112,4 0 1,3 0 197,-9 0-265,9 0-286,-5 0 546,10 0-221,0 0 0,10 0 1,5 0-108,4 0 0,3 0 0,2 0 0,3 0-17,2 0 0,9 0 0,-4 0 1,2 0-84,1 0 0,1 0 1,11 0-1,2 0 18,-3 0 0,-2 0 0,-2 0 0,2 0 38,4 0 0,-4 0 1,5 0-1,-5 0-12,-2 0 0,2-2 1,2-3-1,0-2 2,-6 2 1,1 3 0,-7-1 0,6-2-1,1-2 0,-7 0 0,-2 7 0,0 0-3,0 0 1,-5 0 0,5 0 0,-3 0 11,-4 0 1,4 0-1,-2-3 1,1-1 34,1-4 0,-7 1 1,8 7-1,-3 0 20,0 0 1,7 0-1,-5 0 1,1 0 14,-1 0 0,6 0 0,-8 0 0,0 0-38,2 0 0,1 0 0,6 0 0,-4-2-47,-2-6 0,4 6 1,-5-5-1,3 4-3,5 3 0,-5 0 1,0-2-1,0-3 3,0-2 1,-1-1 0,6 8 0,-3 0 13,3 0 1,2 0 0,3-2 0,-3-3 29,-5-2 1,5 0 0,-4 7 0,4-3-38,2-4 0,8 5 1,0-6-1,-3 4 2,-2-4 0,-2 6 0,-1-8 1,1 3 10,0 0 0,-1-1 1,1 8-1,-1-2-11,1-5 1,-3 4 0,-2-4 0,-3 2 14,3-2 0,-6 4 0,4-4 1,1 5-17,4 2 1,-6-3 0,0-1 0,1-4 9,-4 3 0,13 3 0,-7 2 0,-3 0 17,-2 0 1,5 0-1,-5 0 1,2 0-1,0 0 0,-7 0 0,5 0 0,0 0-1,0 0 1,0 0 0,5 0 0,-5 0-4,-3 0 1,5 0 0,-4 0 0,-1 0-9,1 0 1,4 0 0,-5 0 0,1 0-13,-1 0 1,6 0-1,-6 0 1,1 0-13,-1 0 1,5 0 0,-4 0-1,-1 0 40,1 0 0,-1 0 0,-4-2 1,2-3 29,-3-2 1,6-1-1,-1 8 1,1 0-64,-1 0 0,5 0 0,-4 0 0,-1 0-43,1 0 1,4 0 0,-4 0 0,-1 0 15,0 0 0,6 0 1,-6 0-1,1 0 20,-1 0 0,5 0 0,-4 0 0,-1 0 27,1 0 0,4 0 0,-4 0 0,1 0-22,6 0 1,0 0 0,0 0-1,-3 0 12,3 0 0,-6 0 1,4 0-1,-1 0-55,-2 0 0,5 0 0,-10 0 1,0 0 77,2 0 1,-4 0 0,7 0 0,0 0 54,-1 0 0,-4 0 0,8 0 0,-1 0-75,-2 0 1,7 0 0,-7 0 0,2 0-14,0 0 0,1 0 1,6 0-1,-2 0 18,-4 0 1,4 0 0,-5 0 0,3 0-18,-3 0 1,5 0 0,-7 0 0,2 0-13,1 0 1,-1 0-1,8 0 1,-1 0 9,1 0 1,-1 0 0,1 0 0,2 0 15,5 0 0,-5 0 0,4 0 0,-4 0 123,-2 0 1,9 8 0,3-1 0,-1-2 105,-4-3 1,-5-2 0,-2 0 0,-3 0 92,-5 0 0,3 7 1,-10 1-1,-2-4-182,-3-1 0,-2-3 0,-3 2 1,-2 3-1615,-3 2-1209,-9 1 2672,5-8 0,-20 0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0.0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0 262 8165,'15'33'-199,"-3"-3"1,0-4 86,0 3 1,0-5 0,5 3-1,-5-8 1180,-2-4 0,7-10-691,-3 2 0,-4-14 1,-1-8-1,-1-4-393,-1-3 0,0-7 0,-7-2 0,3-1-336,4 1 1,-5-8 0,6 5-1,-4-2-143,4-1 1,-6 11 0,5-3 494,-4 5 0,6-8 0,4-2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2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1 109 8127,'2'-12'-743,"3"2"-9,2 1 0,3 4 897,-3-10 1,-4 8 300,4-8-308,5 11 0,-9-8 91,4 4-160,-5 6-87,-2-8 180,0 10-102,0 0-38,0 10 1,0-8-8,0 8 0,0-8-83,0 6-97,0-6 128,0 8-22,0-10 0,0 2-298,0 5 67,0-4 180,0 7 79,0-10 458,0 9 428,0-6-299,0 6-378,0-9-166,0 10-489,0-8-256,0 8 218,0-10-150,0 0 665,0 10 0,0-8 0,0 8-47,0-10 13,0 0 0,0 0 0</inkml:trace>
  <inkml:trace contextRef="#ctx0" brushRef="#br0" timeOffset="1">1 109 8127,'12'0'-331,"-2"-10"106,-10 8 52,0-8-176,0 10 1,0 3 67,0 4 0,0-2 281,0 9 0,0-6 0,0 6 0,0-9 0,0 5 0</inkml:trace>
  <inkml:trace contextRef="#ctx0" brushRef="#br0" timeOffset="2">1 218 6084,'12'0'-237,"-2"0"237,-10 0 0,9 0 0,3 0 0</inkml:trace>
  <inkml:trace contextRef="#ctx0" brushRef="#br0" timeOffset="3">23 218 7810,'12'0'-1680,"-3"2"1288,-9 6 392,0-6 0,0 8 0,0-10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131 436 7442,'12'0'2688,"5"2"-2287,-10 6 1,3-6-1,-6 8-239,4-1 0,6 4 1,-4 8-1,0 1-149,-1 0 0,6 7 1,-6 2-1,1 3-66,0 5 1,0-5 0,-6 2 0,6 3-196,2 2 1,-7 0 0,2-5 0,-2-7-16,2-4 1,-4-4 449,4 1 0,-5-12 0,-2-10 0,0-12-95,0-8 0,8-9 0,-1-2 0,-2-3 78,-3-5 0,-2 1 1,3-1-1,1 5-76,4 3 0,6-6 1,-4 8-1,0 3-262,-1 1 0,6-4 0,-6 3 1,1 4-144,0 5 1,4 3 0,-4-6-1,0 3-396,-1 3 0,1 7-363,-3-8 0,-2 3 1070,10-3 0,-10-4 0,4 7 0</inkml:trace>
  <inkml:trace contextRef="#ctx0" brushRef="#br0" timeOffset="1">0 305 9720,'22'-12'0,"2"3"239,5-1 1,5-2 0,9-10-1,3 0-121,5 1 0,2-1 1,6-2-1,-6-3-335,0-2 1,-14 2-1,2 10 1,-7 5-577,-8 3 0,-1-6 793,-4 8 0,-9 0 0,-2 7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209 261 8214,'12'0'781,"-3"3"1,-9 4-611,0 8 0,0 4 0,0 3 0,0 2-142,0 5 0,0-5 1,0 8-1,0-3-121,0 0 1,0 0 0,0-8 0,3 1-28,4 0 1,-2-3-1,7-2 1,0-5 82,0-2 0,-5-3 0,8-9 24,2-5 0,0-5 0,0-10 0,-3 0-20,3 0 0,-5-2 0,0-3 0,-2-2-2,-5 3 1,5-6 0,-1 3-1,1 3-4,0 1 0,-3 4 1,-7-1-39,0 0 0,7 8 63,0-1 1,1 13-1,-8 2 1,0 12 158,0 7 0,0 3 0,0 2 0,0 3 155,0 2 0,0 9 1,0-4-1,0 0-151,0-5 1,0 3 0,2-3 0,3-3-88,2-1 1,10-4 0,-2-1 0,4-6-517,3-7 0,0 3 0,-1-3 453,1-2 0,0-12 0,0-5 0</inkml:trace>
  <inkml:trace contextRef="#ctx0" brushRef="#br0" timeOffset="1">34 44 8223,'-14'0'878,"-1"0"-516,10 0 1,5 0 0,15 0 0,4 0-132,3 0 1,10 0 0,4 0 0,5 0-289,3 0 0,-1-8 0,1 1 0,-1 2-294,1 3 1,-8 2 0,-2 0 0,-3 0 350,-4 0 0,7-10 0,0-2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1 7862,'-12'0'1526,"3"0"-1062,9 0-81,0 0-325,0 9 0,7-4 0,3 7-240,2-2 1,2 5 0,8-6 83,0 3 1,-1-4 0,1 4-10,0-3 0,-3 1 0,-2-5 79,-2 2 1,-8 0 0,5-4 284,-2 4 9,7-5 65,-15 8 1,8-7-209,-10 4 0,0-2 0,0 9-20,0 3 0,-3 0 1,-1 0-1,-6-2 108,-2 1 1,5 4 0,-5 2 0,-1-1-68,1 1 1,0 0-1,-5 0 1,5-1-451,3 1 0,-6 0 0,8 0-853,2 0 0,-5-8 1159,3 1 0,0-11 0,7 6 0</inkml:trace>
  <inkml:trace contextRef="#ctx0" brushRef="#br0" timeOffset="1">2069 2113 7894,'-21'0'1488,"6"0"-956,1 0-448,9 0 1,-5 2-13,10 6 1,0-3-122,0 9 1,2-9-1,6 2 1,4-2-35,0 2 0,7-4 1,-4 4-1,4-5-21,3-2 1,-8 3 0,1 2 0,2 2 41,2-2 1,-4-3 0,-1-2-11,3 0 0,3 0 1,-1 3 186,-5 4 500,6-5-126,-8 8 0,0-8-318,-5 6 1,-4-4-119,-3 11 1,-8-8 0,-1 8-52,-3 2 1,4 4 0,-4 6 0,0 2 24,0-2 1,5-3-1,-8-2 1,1-1-188,2 1 0,0 0 0,7 0 1,-5 0-319,-2-1 1,5 1 0,-5 0-482,2 0 959,3-10 0,-3-3 0,-2-9 0</inkml:trace>
  <inkml:trace contextRef="#ctx0" brushRef="#br0" timeOffset="2">523 284 6467,'0'-12'837,"0"2"-449,0 10 428,0 0-649,0 10 0,0-5-14,0 9 1,0 1-88,0 6 0,0 1 1,0 0-29,0 0 0,0-8 1,0 1-14,0 2 0,0-5 1,0 2-9,0 3 0,0 3 0,0 1-9,0 1 0,0-7 0,0-1 0,0 3-11,0 2 1,0-4 0,0 0-7,0 1 1,0 4-1,0 2-28,0-1 0,0-6 0,0-1 26,0 3 0,0 3 1,-2 1 28,-5 1 1,4-7-1,-4-1 2,4 3 1,3-5 0,0 3-2,0 2 0,0 2-16,0 3 1,0 0 0,0-1 2,0 1 0,0-7 0,0-1 51,0 3 1,0-5 0,0 3-35,0 2 1,-2-5 0,-3 2-21,-2 3 1,0 3 46,7 1 1,0 1 10,0 0 0,0-7 0,0-1-34,0 3 1,0-5 0,0 3 6,0 2 1,0-5-72,0 2 0,0-7-90,0 8 1,0-8-242,0 8 420,0-1 0,-3 6 0,-2-3-18,-2-3 0,0-7 41,7 8 0,0-8-50,0 8 0,0-8-38,0 7 0,0-6-27,0 6 31,0 1 0,0-1-2,0 1 9,0-10 1,0 14 2,0-17-7,0 18 0,0-16-38,0 11 16,0-10 1,0 7 36,0-5 0,0-2 33,0 10 0,0-8-25,0 7 0,0-6-10,0 6 0,0-7-5,0 8 1,0-8-17,0 8 0,0-8-126,0 7 50,0 1 36,0 7 36,0 0 19,0-1 0,0-6 14,0-1 0,0-6 47,0 6 44,0-9-45,0 14-63,0-7 0,0 3-2,0-1 1,0-6-2,0 6 0,0-7 13,0 8 60,0-1-10,0 8-108,0 0-46,0 0 85,0 0 0,0-8 44,0 1 0,0-8 23,0 7 40,0-9 1,0 7 202,0-4-37,0-6 1,0 10 100,0-5 121,0-4-363,0 16 1,0-14 0,-3 7 12,-4-2 0,5-1-159,-5-1-212,4-6 1,3 10-1632,0-5 1868,0-4 0,0 7 0,0-10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150 64 7241,'-12'0'956,"0"0"-592,5 0 1,2 7 0,-7 3-29,2 2 0,1 0 0,4 5 14,-2-3 1,-8 1-206,8 6 0,-8 1-202,8 0 1,0-7 0,4-3-139,-4-3 52,5-1 0,-6-11 98,16-4 1,-6 2 0,8-9 18,-1-3 1,-6-3 0,7 1 0,-3 2 21,0 2 1,3 3-1,-5-5 1,2 3 9,-2-3 1,4 5 0,1-3 217,2-2 1,-5 5 98,8-2 0,-8 9 399,8-2 0,-1 14-347,8 7 1,0 6-1,0 2-133,-1-1 0,-6-6 0,-1-1-213,3 3 1,0-5-1,0 1-771,-2-4 1,-8 6 0,7-8-538,3-2 0,-4 0 0,1 0 1279,3 2 0,-7 10 0,-1-5 0</inkml:trace>
  <inkml:trace contextRef="#ctx0" brushRef="#br0" timeOffset="1">869 652 8162,'12'-10'464,"-5"-5"1,-4 3-106,-3-2 1,-3 9 0,-1-5 0,-6 3 111,-2 0 1,-3-1 0,-6 8-124,-1 0 0,0 8 1,0 1-1,3 4-232,4 3 1,-4 4-1,7 2 1,-3-1-39,1 1 0,7 7 1,-6 0-1,4 0-4,4 3 0,3-6 1,2 8-1,0-2-229,0-6 0,2 3 0,5-5 0,8-4-143,4-1 1,-4-2 0,-1-2 0,3-8-59,2-5 0,8-4 1,-3-5-1,-4-8 2,-1-4 0,0-3 0,3-2 0,-3-5 93,-4-8 1,2-4 0,-10-2 0,-2-1 90,-3 1 1,6-8 0,-1 0 0,-2 0-182,-3-2 0,-2 5 0,0-8 1,0 3 177,0 4 0,0 13 1,0 7-1,-2 5 870,-6 2-468,6 10 0,-8 12 0,10 17 0,0 7 109,0 5 1,0 10 0,0-3 0,0 5 191,0 3 1,0 2-1,0 2 1,0 3-288,0-3 1,3 6-1,2-1 1,2 2-541,-2 6 0,-3-5 0,-2-1 1,0 1-1678,0 0 1974,0-8 0,0 5 0,0-9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8006,'12'0'128,"1"8"0,-6-1 1,7-2-1,6-3 325,1-2 0,1 0 1,2 0-1,3 0-304,2 0 0,10 0 1,-3 0-1,5 0-191,3 0 1,-3 0 0,-5 0 0,-4 3-357,-1 4 0,-7-5 0,5 6 398,-5-6 0,-11 8 0,-4 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6527,'-12'0'181,"2"0"0,10 2-434,0 6 212,0-6 218,0 8 386,0-10-1009,0 0 0,0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64 10767,'12'0'599,"0"0"-642,-5 0 0,-2 0 189,10 0 1,-8 0-24,8 0 1,-1 7-32,8 0 0,-8 3 1,1-5-43,2 2 0,-5 0 0,0-4-128,-2 4 1,7-2 64,-3 9 1,-2-9 109,3 2 109,-10 5-83,14 0 1,-17 10-97,6 0 1,-6-7-114,-2-1 0,0-7 49,0 8 0,-2-1 29,-6 8 1,6-7 0,-8-3 32,1-3 1,4 8 2,-10-2 0,10-3 0,-4 0-15,-1-2 1,8 7-15,-6-3 0,-1-2-5,1 3 0,-1-8-6,2 8 9,4-1 1,-7 1 0,8-3-16,-5-3 1,4 1-119,-4-3-28,5-4-106,2 6-361,0-9-2520,0 0 3151,0-9 0,0-3 0,0-10 0</inkml:trace>
  <inkml:trace contextRef="#ctx0" brushRef="#br0" timeOffset="1">109 42 6786,'-12'-10'313,"-7"8"89,4-6 1,5 4 402,3-4-321,-5 6 1,10-5-30,-6 14 1,6-2-190,2 9 1,0 1 0,2 4-136,6-4 0,-3 2 0,7-8 0,0 1-86,0 0 0,-5 4 0,8-4-187,2 2 0,2-7 1,0 4-1,-2-1-62,-2-1 0,-1 0 0,8-7-33,0 0 1,-8 8 176,1-1 0,-8 0 206,8-7 1,-11 2 278,4 6-316,-6-6 0,-4 8 49,-6-10 1,4 7-61,-11 0 1,8 8 0,-5-5 0,0-1 32,0 1 1,4 7 0,-6-3 6,-3 6 1,7-6 0,0 1 0,3 2-24,0 2 1,-8 3-1,6-3 1,-1-2-39,0-2 0,-4-1 0,4 8 0,0 0-30,1-1 1,-1 1 0,5 0 0,-4 0 34,-3 0 0,7-1 0,-3 1-78,6 0 1,-5 0-322,-1-1 108,1-8 14,7-4-79,0-9 1,0-2-314,0-5 1,3 2-851,4-10 1,-5 8 1436,6-8 0,4 1 0,0-8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0:47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1 371 8337,'12'0'-974,"0"0"0,-7 3 2142,2 4-1175,0-5 0,-4 8-7,4-10 3,-4 0-315,6 0 0,-6 0-67,4 0 1,-2 0 392,9 0 0,-6 0 0,6 0 0,-7 0 1,8 0 0,-8 0 234,8 0 0,-8 0 220,7 0 0,-6 0-223,6 0-320,1 0 0,6 0-210,1 0 0,-7 0-160,-1 0 0,-6 0 458,6 0 0,-7 0 0,8 0 0,-8 0 0,8 0 0,-8 0-34,7 0 1,-6 0 180,6 0 0,-7 0 214,8 0 1,-8 0-288,8 0 0,-8 0-139,8 0 0,-8 0 65,7 0 0,1-10 0,7-2 0</inkml:trace>
  <inkml:trace contextRef="#ctx0" brushRef="#br0" timeOffset="1">698 328 8261,'12'9'-621,"0"-6"17,-5 4 1,5-5 629,10-2 0,-7 0 0,-1 0 12,3 0 1,-5 0-39,3 0 0,-1 0 0,8 0 0</inkml:trace>
  <inkml:trace contextRef="#ctx0" brushRef="#br0" timeOffset="2">1068 284 8186,'22'12'-729,"0"-2"1,-3-8-1,-2 3 729,-3 2 0,-9 1 0,15-8 0,-8 0 0</inkml:trace>
  <inkml:trace contextRef="#ctx0" brushRef="#br0" timeOffset="3">1351 284 8052,'15'7'-538,"-1"1"1,-7-1 313,8-7 1,-8 0-1,8 0 63,2 0 0,-5 0 0,2 0 161,3 0 0,3 0 0,1 0 0</inkml:trace>
  <inkml:trace contextRef="#ctx0" brushRef="#br0" timeOffset="4">1678 262 8239,'14'7'-779,"1"1"130,2-3 0,-5 4 1057,2-1 0,1-1-429,7-7 0,-8 0-305,1 0 1,-8 0-30,7 0 355,-9 0 0,15 0 0,-8 0 0</inkml:trace>
  <inkml:trace contextRef="#ctx0" brushRef="#br0" timeOffset="5">2026 240 7459,'10'13'-661,"4"-6"0,-2 2 799,3-1 1,-8-1 0,5-5 0,0 3-270,1 3 0,-6-1 131,7-7 0,1 0 0,7 0 0</inkml:trace>
  <inkml:trace contextRef="#ctx0" brushRef="#br0" timeOffset="6">2418 197 7435,'12'10'-1392,"0"-8"1489,-4 5 1,-4-4-1,9-1 296,-4 5-567,8-4 1,-12 6 173,9-9 0,1 10 0,7 2 0</inkml:trace>
  <inkml:trace contextRef="#ctx0" brushRef="#br0" timeOffset="7">2679 175 8208,'10'12'-212,"0"0"0,7-7-240,-3 2 1,-6 1 246,6-8 0,-7 0 138,8 0 0,-8 0-92,8 0 159,-1 0 0,-2 0 0,-2 0 0</inkml:trace>
  <inkml:trace contextRef="#ctx0" brushRef="#br0" timeOffset="8">3006 153 8208,'12'15'-1314,"-2"-3"1191,0-2 0,2-1 280,9-1 0,-6-6-268,-1 5 1,-6-4-119,6-3 1,-7 0 228,8 0 0,-10 0 0,5 0 0</inkml:trace>
  <inkml:trace contextRef="#ctx0" brushRef="#br0" timeOffset="9">3311 175 8175,'22'12'-649,"-8"-2"1,-2-8 489,-2 6 1,7-6 179,-3 5 0,-1-4-80,1-3 1,1 0 7,6 0 0,-6 0 0,-1 0-55,3 0 0,-5 0 106,3 0 0,-1 0 0,8 0 0,0 0 0</inkml:trace>
  <inkml:trace contextRef="#ctx0" brushRef="#br0" timeOffset="10">3616 153 8161,'22'0'-1290,"-8"0"1474,1 0 1,-8 0 626,7 0-890,-9 0-229,15 0 1,-16 0-66,11 0 0,-8 0 0,5-2 373,-2-5 0,0 4 0,-3-4 0,5-5 0,10 0 0</inkml:trace>
  <inkml:trace contextRef="#ctx0" brushRef="#br0" timeOffset="11">3834 88 8161,'2'12'-758,"3"-2"113,2-1 0,3-6 685,-3 4 1,-2-2 83,9 2 1,-6-4 87,6 4 0,-7-5-105,8-2 0,-8 0-244,8 0 1,-8 0-203,8 0 1,-8 0 338,7 0 0,1 0 0,7-9 0,-1-3 0</inkml:trace>
  <inkml:trace contextRef="#ctx0" brushRef="#br0" timeOffset="12">4138 88 8161,'22'0'-1289,"0"0"1289,0 0 0,0 0-245,-1 0 1,-6 0 861,-1 0-964,1 0 69,7 0 1,-1 0 277,1 0 0,-10-10 0,-2-2 0</inkml:trace>
  <inkml:trace contextRef="#ctx0" brushRef="#br0" timeOffset="13">4552 66 8136,'22'10'132,"0"-8"-169,0 6 1,-3-4-1,-2 1-300,-3 3 1,-6-1-1,6-7 337,3 0 0,2-10 0,3-2 0</inkml:trace>
  <inkml:trace contextRef="#ctx0" brushRef="#br0" timeOffset="14">4944 1 8138,'0'12'-2071,"3"0"2150,4-5 0,-2-4-79,9 4 0,1 5 0,7 0 0</inkml:trace>
  <inkml:trace contextRef="#ctx0" brushRef="#br0" timeOffset="15">5184 23 8067,'12'12'-1571,"0"-3"1372,-5-9 0,-2 0 199,10 0 0,-1 0 0,8 0 0,0 0 0</inkml:trace>
  <inkml:trace contextRef="#ctx0" brushRef="#br0" timeOffset="16">5489 23 8138,'21'9'-327,"-6"-6"19,-1 4 1,1-5 157,7-2 1,-8 0 0,1 0 136,2 0 0,2 0 0,3 0 80,0 0 1,-8 0 0,1 0 0,2 0-175,2 0 0,-5 0 0,1 0 107,2 0 0,2-9 0,3-3 0</inkml:trace>
  <inkml:trace contextRef="#ctx0" brushRef="#br0" timeOffset="17">6033 1 8138,'-12'0'0,"2"0"0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1:1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1 208 8142,'0'22'-500,"0"0"260,0 0 1,0-8-1,0 1 537,0 2 0,0 2 0,0 3-1,0 0 1,0-1-1,0 1-20,0 0 1,7 0 0,0 0-90,-2-1 0,5 1 0,-3 0 0,0 0-89,3-1 0,-8 1 0,8 0 1,-3 0-52,1 0 0,9-1 0,-5 1 0,2 0 23,1 0 1,-1-1-1,8 1 1,0-2-60,0-6 1,-1 5-1,4-6 1,1 1 60,3 1 1,10-8 0,-5 5 0,2 0-66,0 0 0,1-7 0,6 2 0,1-4-27,-1-3 1,1 7-1,-3 0 1,-2-2 47,-3-3 0,-2-2 0,2 0 0,-4 3 14,-1 4 1,-7-5 0,5 6 178,-4-6 1,-4-2-799,1 0-409,0 0 1,-8-2-517,1-6 1502,-10-4 0,14-9 0,-7-1 0</inkml:trace>
  <inkml:trace contextRef="#ctx0" brushRef="#br0" timeOffset="1">981 731 9251,'-12'10'470,"2"-8"1,20 8 0,4-8-512,6 6 1,-6-6 0,1 5 0,1-4 104,4-3 1,9 0-1,0 0 1,-2 0 64,-3 0 1,-3 0 0,1 0 43,0 0 0,0 0-73,0 0 1,-3 2 10,-5 5 0,-4-2 0,-10 10 0,0 2-13,0 2 0,-10 3 0,-4 0 0,-5 2-29,-3 5 0,2-5 0,4 5 1,1-2-188,-2 2 1,-2-8 0,-1 4 0,3-8-665,3-1 0,9-3 782,-2 1 0,4 1 0,3 6 0</inkml:trace>
  <inkml:trace contextRef="#ctx0" brushRef="#br0" timeOffset="2">1743 840 8221,'12'2'360,"-5"6"139,-4 6 0,-3 6 0,0 1 0,2 3-71,5 6 1,-4 3-1,6 13 1,-1 5-347,-1 7 0,3 12 0,-6 3 0,4-3-363,-3-2 1,-3-5-1,-2-3 1,0-6-576,0-8 1,0-8 0,0-16-384,0 0 1239,0-10 0,0-12 0,0-12 0</inkml:trace>
  <inkml:trace contextRef="#ctx0" brushRef="#br0" timeOffset="3">1699 840 7550,'15'-22'0,"-1"0"-176,3 1 1,0-1-1,0 2 1,-2 4 354,2 1 0,2 10 0,5-2 0,3 5 19,2 2 1,0 7-1,-5 2 1,3 4 16,2 3 1,-3 11-1,-9 5 1,-5-1-23,-2 0 0,5 8 0,-8-3 0,-5 3 29,-7-3 0,-4 6 1,-8-6-1,2 3-104,-2-3 0,-9-5 0,-3-9 0,2 0-61,3 0 0,2-10 0,0-5-151,1-5 0,8-14 1,6-7-1,5-8-86,2 1 0,2-6 1,5 1-1,8-1 131,4 1 0,3 2 1,0 7-1,0 0 192,-1 1 1,1 9-1,2 4 1,3 6-47,2 2 1,3 0 0,-6 2 0,3 6 33,-2 6 1,4 5 0,-2 3 0,-2 0 56,-3 0 0,-9-1 0,-3 1 0,-3 0 174,-4 0 1,-2 0 37,-3-1 0,-10-9 0,-5-4-241,-4-6 0,0-4 1,2-8-1,5-9-214,2-8 0,3-4 1,7 4-1,0-2-192,0 2 0,0-4 1,0 2-1,2 2-132,5 3 0,-2-5 0,10 0 0,2 2-49,2 3 0,5 10 0,5-1 272,8-2 1,-6 8-1,-2 1 214,-5 6 0,-9 12 1,-3 4-1,0 5 138,0 3 1,-7 2-1,2 3 1,-4 4-102,-3 3 1,2 0 0,3 5-1,2-5-34,-2-3 1,5-2 0,-1-7 0,3 0 38,5 0 1,-5-10-1,3-5 1,2-5 162,2-2 0,3-9 0,0-6 0,-3-7 130,-4-7 0,2-2 0,-10-8 1,-2 3-410,-3-3 0,-4 8 0,-6 2 1,-6 5-214,-5 2 0,4 0 1,1 3-1,-3 4-720,-3 8 0,-1 4 1,-1 3-1116,0 0 2064,10 10 0,-7 12 0,6 12 0</inkml:trace>
  <inkml:trace contextRef="#ctx0" brushRef="#br0" timeOffset="4">3006 884 7593,'0'21'-231,"0"1"1,0 0 0,0 0 684,0-1 1,7 11 0,3 7-1,0 9-262,-1 10 1,8 7-1,-5 8 1,0 7-502,-4 4 0,-6-4 1,-2-5-1,-2-7-362,-6-12 1,4-13 670,-11-14 0,0-19 0,-6-22 0</inkml:trace>
  <inkml:trace contextRef="#ctx0" brushRef="#br0" timeOffset="5">3006 644 8405,'-22'-10'1245,"8"5"-464,-1-9 0,10 7-1331,-2-8 1,7 10-1217,7-2 1766,5 5 0,10 2 0,0 0 0</inkml:trace>
  <inkml:trace contextRef="#ctx0" brushRef="#br0" timeOffset="6">3180 927 8151,'-12'10'33,"-5"-5"0,7 7 409,-2-3 0,8 8-50,-4-2 0,8-3 1,7 0-160,8-2 1,4-3 0,3-7-1,0 0 28,0 0 0,-1-2 0,1-3-286,0-3 0,-3-9 0,-2 3-182,-2-5 0,-10-3 0,2 0 0,-2 0-49,2 0 1,-5 1-1,6-1 1,-6 0 118,-2 0 0,-2 1 0,-6-1 281,-6 0 0,2 10 0,-3 5 207,-2 4 0,-2 13 1,-3 4-1,3 8 58,4 7 0,-2-2 1,8 9-1,-1 3-415,0 2 1,3 3 0,7-3 0,3-3-638,4-1 0,5-11 1,12 3-1,5-4-219,7-4 0,6-9 0,4-4 0,2-6 862,3-2 0,0-10 0,-8-4 0,1-5 0,-1-3 0,-9 0 0,-5 0 0,-5-2-289,-2-5 1,-10 5-1,-5-5 1,-4 5 1031,-3 2 1,-10-2 0,-4-1 0,-6 1 127,-1 5 0,-1 4 0,0 1 0,0 4 268,0 0 1,1 8-1,-1-5-858,0 4 1,8 13 0,2 5 0,2 4-402,5 3 1,3 2 0,2 3 0,0 2-593,0-3 1,9 6-1,8-6 1,7-4-133,5-5 0,10-5 0,-3 3 0,6-8 171,1-5 1,8-7 0,2-7 0,0-12 330,1-7 1,-6-6 0,-9-6-1,-5-1 342,-3 1 0,-2-11 0,-10-1 0,-2-3 0,-2 0 0,-10 2 0,2-2 0,-14-15 0,-5 6 0</inkml:trace>
  <inkml:trace contextRef="#ctx0" brushRef="#br0" timeOffset="7">4160 78 8207,'-12'9'302,"5"8"0,4 10-181,3 9 0,0 15 0,0 7 0,3 5-179,4 2 1,5 13 0,7 9 57,-11-38 0,-1 1 0,3 7 0,-1 2 0,-3 2 0,0-1 0</inkml:trace>
  <inkml:trace contextRef="#ctx0" brushRef="#br0" timeOffset="8">4008 579 6100,'21'0'28,"4"0"0,4 0 1,7 0 131,5 0 1,3 0 0,2 0-1,4 2 376,8 5 0,-4-2 1,-1 10-1,-2 2 51,0 2 0,-1 3 0,-6 2 0,-3 5-293,-5 7 0,-4-2 0,-13 2 0,-4 6-418,-8 6 1,-5-9 0,-2 4 0,0-4-568,0-5 1,-7-3 690,0-9 0,-20 0 0,3 0 0</inkml:trace>
  <inkml:trace contextRef="#ctx0" brushRef="#br0" timeOffset="9">4704 644 8131,'0'-24'260,"0"-5"0,-2 2 0,-3-7 540,-2 3 1,0 2-2109,7 7 1308,0 10 0,9 2 0,3 10 0</inkml:trace>
  <inkml:trace contextRef="#ctx0" brushRef="#br0" timeOffset="10">5184 600 8140,'-22'0'0,"-7"0"0,0 0 0,2 0 1046,3 0 1,2 8 0,0 1 0,1 6-523,-1 9 0,0-2 0,3 7 0,4-5-599,8-2 0,4 0 0,3-1-425,0 1 0,10-2 0,7-6-90,10-7 0,-3-4 0,5-3 0,-5-3 236,-2-4 1,0 2-1,-1-9 653,1-3 1,0 5 0,0 0-40,0 2 1,-1 3-1,1 7 0,-3 9 0,-4 6-17,-8 4 1,-2 5 0,0 3 0,2 2-168,-2-2 1,-3-3-1,-2-2 1,-2-3-40,-5-5 1,4 6-188,-4-6 0,5-6 1,2-8-34,0-12 1,0-10 0,0-7 0,0-5-53,0 0 0,2-5 0,5 8 0,5-1 360,1 1 0,6 2 1,-5 9 37,6 6 1,2 4-1,-1 10 1,1 3-97,0 4 1,0 7 0,-3 16 0,-2 6-333,-3 5 1,1 3-1,4-1 1,-2 1 264,-2-1 0,-1 1 0,8-1 0</inkml:trace>
  <inkml:trace contextRef="#ctx0" brushRef="#br0" timeOffset="11">6447 492 7743,'-22'0'0,"0"0"-126,0 0 0,1 7 1,1 2-1,3 4 178,3 3 1,2 6 0,-5 5 0,5 4 129,2 3 0,3 3 0,7 4 0,0-3-144,0-1 0,2-11 1,5 3-1,8-7-24,4-7 1,10-6-1,0-9 1,0 0-130,3 0 1,-8-9-1,3-8 1,-8-8 34,-5-4 0,-1-2 0,3 4 0,-3-2 43,-4 3 0,-2-6 1,-7 3-1,0 0 91,0-2 1,0 14-1,0-5 1,-2 3-20,-5-1 1,2 6 0,-10 2-290,-1 2 0,3 3 47,-1 7 0,9 2-544,-2 5 715,4 6 0,6-1 83,4-5 0,3-7 1,7-7-1,-3-8 156,3-4 1,-5-3 0,3-2 0,-1-5 40,-2-8 0,5-4 1,-7-2-1,0-1-17,-1 1 0,-1-1 0,-6 3 0,3 5-113,2 7 0,0 12 1,-9 5-1,-3 4-190,-2 11 0,-8 16 0,6 20 0,-1 9 232,0 10 0,-4 15 0,7 7 1,2 7-107,2 7 1,3-44-1,0 2 1,0 5 0,0 2-1,1 3 1,1 2-84,1 3 0,1 1 0,1 2 0,2 1 0,4 1 0,2 1 0,1-5 0,1-1-183,2-2 0,3-4 0,-1-11 1,3-6-1,21 22 0,-2-25 341,-4-14 1,1-15 0,-11-8-1,-8-8 291,-9-11 1,0-4 0,-3-5-1,-2-3 17,-3-2 1,-11-7-1,-6 4 1,-7-2-267,-7-4 0,-5 4 0,-9-3 0,-1-1-251,1-3 0,-1 4 0,1 1 0,-1 0 523,0 2 0,8 2 0,2 13-369,3 4 1,12 8-107,11 14 1,11 6 0,9 8-1,12 1-188,7 0 0,13-10 0,12-5 0,4-4-1841,8-3 2065,12 0 0,7-10 0,12-2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0.6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0 816 8109,'3'15'0,"1"-1"-21,4 3 1,9-5 162,-3 3 0,3-13 0,0 0 0,-3-9-93,3-5 1,-4-5 0,1-9 0,1-3-62,-3 2 0,7-5 0,-7 1 1,0 0 41,-5-1 1,3-4 0,-3 7-1,-2 2-54,-2 3 0,-3 2 0,0 0 0,0 1 156,0-1 1,0 7 432,0 1 0,-10 9-279,-5-2 0,-1 14 0,1 7 0,5 8-190,1 7 1,6-2 0,-6 7-1,1 0-173,1 0 1,0 2 0,7 7-1,0-1-306,0-6 0,2 3 0,3-8 1,5 0-348,2 1 1,2-6 0,11-11 369,4-8 1,-5-7 0,5-7 0,-5-10 359,-2-10 0,0-6 0,2-11 0,2 0 0,3 1 0,-2 2 0,-10 5 0,-5 6-60,-2 6 1,-1 2 0,-4 1 316,2-1 1,-2 10-1,-12 5 596,-7 4 1,1 6 0,-1 4-173,-3 7 1,5 6 0,0 1-399,2 1 0,3 0 0,7 0 0,0 0-208,0-1 0,0 1 0,2-2 0,3-4-504,2-1 0,10-3 0,-2 5 0,4-5-220,3-2 1,7-3 0,0-9-1,0-6 174,3-6 0,-8-13 0,5-4 0,-5-3 475,-2-5 0,-8 0 0,-2-2 0,0 0 0,1-5 0,-9-2 0,4 4 0,-6 1 0,-2-1 0,0 1 0,-2-1 0,-3 1-309,-2-1 1,-3 10-1,5 3 967,-2-1-341,0 8 1,7 5 0,0 19-1,0 14 120,0 13 1,0-1 0,2 11 0,3 1-203,2 4 0,8 3 0,-6 4 0,3 4-450,5 3 1,-5 2-1,0 5 215,-2-5 0,7 5 0,-5-8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4:21:16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1 588 8415,'0'-22'523,"0"1"0,7 6 1,0 0 235,-2-1 1,-3-4-116,-2-2 0,10 10-330,5 5 0,-3 14 1,0 8-1,0 7 11,0 7 1,-5 2 0,8 8-1,-1-3 29,-2 3 1,5 2 0,-9 0-1,-1-5-16,2-7 0,-6-4 0,4-4 0,-2 1 1419,2 0-1679,-4-10 0,9-12 0,-7-17 0,4-10-185,3-9 0,-4-5 1,6-2-1,1-1-141,-3 0 0,7 1 1,-7 2-1,3 2-435,-1 3 0,-2 7 0,5-5-536,-2 2 1,-10 3 0,4 10-2650,1 4 3868,-8 6 0,8-1 0,-10-2 0</inkml:trace>
  <inkml:trace contextRef="#ctx0" brushRef="#br0" timeOffset="1">1 196 8250,'0'-14'3,"0"-1"437,0-2 1,0 5 189,0-2 1,9 9 0,6-3 0,4 4-254,3-4 1,2 6 0,5-5 0,7 4-516,6 3 0,1 0 1,3 0-1,2 0 138,3 0 0,19 0 0,-2 0 0</inkml:trace>
  <inkml:trace contextRef="#ctx0" brushRef="#br0" timeOffset="2">1264 523 7757,'-37'0'0,"3"0"127,3 0 1,2 0-1,7 0 1,0 2 346,1 5 0,-8 6 0,0 11 0,4 2-239,8 3 0,0 10 0,10-3 1,2 3-269,3-3 0,4-4 1,6-10-1,6-3-78,5-5 1,11 3 0,-1-9 0,-3-3 202,-2-3 0,-2-4 1,0-6-1,0-4 60,-1 0 1,-8-7-1,-4 4 1,-1-4-215,-1-3 1,0 0 0,-7 1 0,0-1-462,0 0 1,0 0 0,0 0 0,0 1-20,0-1 0,0 7 0,2 1 1,3-3 541,3-2 0,-1 4-521,-7 0 0,2 3 544,5-2 0,-2 7 0,7 14 0,-2 7 479,-5 6 1,0 2 0,0 2 0,4 2-14,3 3 0,-7 8 0,5-6 0,-3 1-127,0-1 1,1 5 0,-8-7 0,0 0 110,0 3 1,0-8 0,0 5 162,0-5 0,-3-12-459,-4-4 1,2-16 0,-7-6 0,2-8-311,6-7 1,1 2 0,3-9-1,3 0-350,4 2 0,-2-5 1,9 8-1,3-1 215,2 1 0,-4 9 1,0 10-1,1 2 47,4 5 1,-6 3-1,1 4 1,2 6-151,2 6 0,-4 6 1,-3 4-1,0 2 371,0 3 0,2 10 0,8-5 0</inkml:trace>
  <inkml:trace contextRef="#ctx0" brushRef="#br0" timeOffset="3">2178 436 8293,'-9'-22'0,"-4"0"774,1 0 0,-7 10-274,4 5 1,-4 7 0,0 10 0,4 9-63,8 8 0,2 4 0,0-4 0,-2 4-298,2 3 1,3-7 0,4 2 0,3-5-214,2-2 0,10-1 1,-2-1-1,4-3-27,3-3 1,0-9 0,-1 2 0,1-4-82,0-3 1,7-3 0,0-2-19,-2-2 1,-6-10 0,-4 3 0,-2-6 89,2-1 1,-7-1-1,-1 0 1,-2-2-73,1-5 1,-1 5 0,-5-5-109,6 4 220,-6 4 1,5 11 0,-12 10 334,-2 12 1,-2 10 0,4 4-1,-3 6 159,4 2 0,1 0 0,3 4 0,0-4-237,0-2 1,0 4-1,3-7 1,4-2-691,7-3 0,6-12 1,2-5-1,-1-4 276,1-3 226,0 0 0,0 0 0,-1 0 0</inkml:trace>
  <inkml:trace contextRef="#ctx0" brushRef="#br0" timeOffset="4">1830 153 9891,'31'-3'785,"6"-4"0,6 2 0,10-7 0,15 0-510,17 0 1,12-3-1,-43 5 1,0-2 0,0 2-1,-1 1-261,-2 2 0,-1 0 1,38-10-1,-18 9 0,-12 4-1549,-15 1 1535,-9 3 0,-12 10 0,0 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1:55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2832 371 8531,'-22'-15'-148,"0"1"0,-7 9 0,0-3 0,0 4 76,-2-4 1,6 6 0,-4-5 0,3 4 142,-3 3 0,5 0 0,-5 0 1,4 0 27,4 0 0,-8 0 0,0 0 0,2 0 25,3 0 1,2 3 0,0 2-89,0 2 0,1 7 0,-1-4 0,0 2-32,0 5 0,-7-5 0,0 3 0,0 2 15,-2 2 0,-3 5 0,-7 3 0,2 2 17,3-3 1,-1 1 0,-6 0 0,-1 2-15,1-3 1,6 1-1,1 0 1,-3 4 12,-2 3 0,7-5 0,5 5 0,5 0 47,2-1 0,-2-6 0,0 5 0,0-3-65,4 0 0,4 0 0,-6-5 0,0 2-33,0 4 0,8 6 0,-1-5 0,-2 3 10,-2 5 0,-10 2 1,-3 3-1,1-1 9,-1 1 0,-6 6 0,1 1 0,-4 0 42,-2 2 1,2-7 0,2 5 0,5-5 33,3-2 0,-1 2 0,6 0 0,-1 0-48,8-5 1,-3-5 0,10 3-1,-3-3-20,1 3 1,2 2-1,-5 2 1,2 1 12,-2-1 0,5-4 0,0 2 0,0 5-26,0 0 1,0 0 0,-5-2-1,2-1 51,-2 1 1,5 7 0,-2 0 0,-1-3 22,3-2 1,-7 5 0,7 0-1,-3-1-48,1 4 1,6-8-1,-6 4 1,-1-1-9,3 2 0,-5-5 0,8 4 1,-1-4-13,0-2 1,-4-1 0,6 1 0,1-3-1,-2-5 1,6 6 0,-4-6 0,4 5 1,3 2 1,-7 1 0,0-3 0,2-2 13,3-3 1,-1 3 0,-2 9 0,-2 3-7,2-3 1,3-2 0,-1-2 0,-1 0 55,-4-1 1,-6 1 0,7-1-1,-1 3-16,-1 5 0,4-5 1,-7 5-1,0-3-43,-1 3 0,6-5 0,-5 7 0,0-2-13,0 0 0,7 0 0,-5-8 0,3 1 21,0-1 1,-3-6 0,5-1 0,-2 3-4,2 2 0,3-5 0,2 0 0,0 3-30,0 2 0,0-5 1,0-2-1,2-2 5,6-6 0,-4 8 1,8 0-1,1 2-43,-1 1 0,-5-3 0,5 4 0,0-4 33,0-2 1,-5 4 0,6-7 0,-1-2 12,0-3 0,-5 5 0,8 0 0,1-3-18,4-1 1,-1-4-1,-2 1 1,-2 0-11,2 0 0,9-3 0,3-4 0,-2-6 4,-3 1 0,0-5 1,3 7-1,2 0-37,-2 0 1,4-5-1,-2 8 1,0-1 37,3-1 0,-8 3 0,7-8 0,-2-1 42,0 3 1,8-5-1,-6 7 1,3-3-51,5-4 0,-1 5 0,1-1 0,-5 1-8,-3 0 1,8 4 0,-5-6 0,0-1 25,-5 3 1,2-6 0,-2 9 0,0-4 19,3-4 1,-8 0-1,5 0 1,-2 2 2,2-2 0,-5-3 1,5 1-1,-2 1 16,2 4 0,-5-1 0,5-7 1,-3 2 25,3 6 1,-4-6-1,4 5 1,-5-2-20,-2 2 0,-1-4 1,1 7-1,0-3-16,0 0 0,2 0 0,3-7 0,2 0 26,-3 0 0,6 0 1,-1 0-1,1 0-54,-1 0 0,5-7 1,-7 0-1,0 0 10,3-3 0,-8 7 0,5-4 0,-5 5 21,-2 2 1,0-7-1,0-1 1,-1 3 2,1 3 1,0 2 0,0 0 0,-1 0-14,1 0 0,0 0 0,0 0 0,0 0-5,-1 0 1,1 0 0,2 0 0,3-2-1,2-6 0,0 6 0,-5-8 0,3 3-7,2 0 1,0-3 0,-5 5-1,3-2 4,2 2 0,0 3 0,-7 2 1,-1-3 23,1-4 0,7 5 0,0-6 0,-2 6 5,-3 2 0,-2 0 0,0 0 1,-1 0 5,1 0 0,7 0 1,0 0-1,-2-3-5,-3-4 0,5 5 1,0-5-1,-2 2-25,-3-3 1,5 6-1,2-5 1,1 4 7,-1 3 1,1 0-1,-6 0 1,3 0 21,-2 0 1,4 0 0,-2 0 0,-2 0-24,-3 0 0,5-2 1,3-3-1,-1-2 1,1 2 0,-1 3 0,-4 2 1,4 0-29,3 0 0,-5 0 0,5 0 0,-3 0 16,-4 0 0,5 0 1,-1 0-1,0 0 77,1 0 1,-1 0 0,-4 0 0,4 0-41,3 0 1,-5 0 0,5 0-1,0 0-5,0 0 1,-5 0 0,7 0 0,1 0-8,-4 0 0,6 0 0,-7 0 0,1 0-19,6 0 0,2 0 0,0 0 1,-2 0 18,-3 0 0,-2 2 1,5 3-1,-3 2 22,3-2 0,-5 5 0,2-3 0,1 0-17,-4 3 0,6-8 0,-7 5 0,-1-2-33,0 3 1,8-6 0,-2 5 0,1-4-28,-1-3 1,1 7-1,-6 0 1,2-2 4,4-3 0,1-2 0,0 0 0,-3 3 21,3 4 1,-5-4 0,2 4 0,0-5 7,-2-2 0,5 0 1,-8 0-1,3 0-1,5 0 0,0 0 0,-1 0 0,-1 0 4,1 0 1,-4 0-1,2 0 1,3 0 24,2 0 0,-4 0 1,-1 0-1,3-2 26,2-5 1,2 4 0,-2-4 0,-2 2-32,-3-2 0,1 2 0,6-7 0,1 2-33,-1 5 0,-2-4 1,-2-1-1,-3 0-3,3 1 1,0-6 0,0 8-1,-3 0 25,3-3 0,-6 7 0,4-6 0,1 2-3,4-1 1,-6 1-1,0 5 1,1-3 3,-4-3 0,9 1 1,-6 5-1,3-3 33,-3-2 1,3-3-1,-8 5 1,0-2-42,1 2 0,4-5 0,-7 3 0,0 0-21,3-3 1,-6 5-1,8-7 1,-2 0 17,-6 0 1,6 5 0,-3-5-1,-3 0 41,-1 0 1,-4 4-1,1-4 1,0 0-12,0 0 0,-3 5 0,-2-5 0,-2 2-27,1 5 0,4-5 0,2 3-6,-1 2 1,1-7 0,0 0 9,0 0 0,-1-5 1,1 7-1,0 1-3,0-1 0,0-7 0,2 5 0,2-2 90,3-1 1,0 3 0,-7-5-1,0 2 52,0-1 1,0-1 0,-1 0 0,1 2-65,0-2 0,0 0 0,2 0 0,2 3-98,3-3 0,3-3 0,-5-1 0,2 1-1,-3 6 0,6-6 0,-1 6 0,1-5 26,-1-3 1,0 7 0,-4 1 0,2-3 69,-2-2 1,-3-1 0,-2 3 0,0 3 88,-1-3 1,-1 5 0,-3 0 0,-5-1 75,-3 1 0,1 5 0,-5-7-154,2-3 1,3 5 0,-5-3-1,2-2-7,-2-2 1,4 4 0,-1 1 0,-3-3-67,-3-3 0,5-1 0,3-1 0,0 0 9,-1 0 0,1 1 0,-5-1 0,2 0-8,-2 0 1,5 0 0,-3 1 0,0-1 7,3 0 1,-8 0 0,8 1 0,-3-4-8,0-4 0,1 5 0,-8-7 0,2-1-41,5-4 0,-2 2 0,7-2 1,-2-1-84,-5 4 0,4-9 1,1 6-1,0-3 79,-1 3 0,1-3 1,-5 8-1,2 0 42,-2-1 0,5-4 0,-3 4 0,-2 1 0,-3-1 0,6-4 0,-1 5 1,0-3-6,3-5 1,-8 5 0,8 0 0,-3 0-114,0 1 0,3 4 0,-5-5 1,2 0 59,-2 0 0,-3 7 0,1-4 0,2 2 26,2 0 1,0-8-1,-7 8 1,0 0 13,0-2 1,0-3 0,0-7 0,0 2 24,0 3 1,0 2 0,0-5-1,0 3-18,0-3 1,0-2 0,0-2-1,0-1-71,0 1 0,0-1 1,0 0-1,0 1 47,0-1 0,0 1 0,0-1 1,-2 1-68,-6-1 1,6 1 0,-8-1 0,3-2-88,0-5 0,-10 5 1,2-7-1,-2 2-56,3 0 1,-5-2 0,4 5 0,-4-3 132,-3 3 1,0 2-1,-2 2 1,-3 1 92,-2-1 1,-2 0 0,4 1-1,-2 2 150,3 4 0,-1-4 0,-2 5 0,-5-3-24,0 3 1,-5-3-1,8 8 1,-3-3-117,-5-5 1,-9 1 0,-3-1 0,3 3-66,2-3 1,-5 5 0,-2-2 0,-3-1 16,-4 3 1,4 1 0,-2 6 0,0-4-26,2-3 1,-7 0-1,5-5 1,-2 5-27,2 3 0,-3-6 0,8 6 0,0 0 5,0-1 0,-6-4 0,6 4 1,-2 1 51,-6-1 1,-2-4-1,0 5 1,3-1 32,2 1 1,2 2 0,-4 5 0,1-3 8,-1-2 1,-1 0 0,3 7-1,5 0 69,0 0 1,-3-2 0,-7-2 0,3-3-11,2 2 1,0 3 0,-10 2 0,-2 3 69,-3 4 0,1-2 1,6 8-1,1-1-57,0 0 1,-8 1-1,3 4 1,5-3-114,4 4 1,3 1 0,-10 3 0,1 0-2,1 0 1,-4 0 0,12 0 0,-5 0 32,-2 0 0,-1-7 1,1 0-1,0 2-6,-1 2 1,1 3 0,-3 0 0,1 0-56,1 0 0,-4 0 0,12 3 0,-5 2 45,-2 2 0,2 3 0,2-6 0,6 4 3,2-3 0,2-3 0,7 0 0,1 3 19,-1 2 0,0 1 0,1-8 0,-1 0 17,1 0 0,-1-8 0,1-1 1,-1-1-15,1 0 1,-8 3 0,-2 5 0,-1-3 33,1-2 0,2-1 1,8 8-1,-1 0-1,1 0 1,-8 0 0,0 0-1,3 0 68,2 0 0,5 0 0,-1 0 1,4 3-60,-1 4 0,-5-5 0,13 6 0,-3-6 6,-5-2 0,-2 0 1,-2 0-1,-1 0 76,1 0 0,-1 0 0,0 0 0,1 0-90,-1 0 0,3 0 0,3 3 0,1 1-68,-1 4 0,-4-1 0,1-7 0,3 0-216,1 0 1,8 0 0,-7 2 0,0 3-612,2 2 0,0 8 0,7-8-1520,-2-2 2371,0 7 0,7 0 0,1 10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7:07:35.0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7925 1150 8211,'0'-72'-21,"0"-1"1,-2 8 0,-3 9 0,-7 0 442,-7 1 0,2-1 0,-15 0 1,1 10-447,-6 8 1,-13 1 0,-9-4 0,-6 5-318,-7 7 1,-6 7 0,-11 8-1,-6 6 256,45 7 1,-1 0-1,-6 1 1,0 0-1,-2 1 1,-1 0-1,0 3 1,-1 2-26,-1 4 1,-1 2 0,-1 0 0,-1 2 0,-2 6-1,-1 2 1,-2 1 0,-1 2 99,-1 1 1,-1 1-1,-4 2 1,-1 0-1,6 4 1,-1 0-1,-2-1 1,-2 1 25,-3-1 1,0 1 0,-1 4 0,0 1 0,-3 1 0,1 0 0,3 0-1,0 2 166,2-2 0,2 1 0,4 0 0,1 0 0,0 3 0,1 1 0,3 1 0,1 0-23,4 1 0,1 2 0,-1 1 1,3 1-1,11 4 0,4 1 1,1-1-1,1-1-144,3-3 1,3 1 0,6 2 0,2 1-1,3-5 1,2 1 0,2 1 0,3 0-60,2 0 1,3-1 0,-1 45-1,9-45 1,2 1 0,2 1 0,2 0-50,2 2 0,2-1 1,4-3-1,3-1 0,6-1 1,3-2-1,3 0 0,3-2-12,4 0 1,3-1 0,4 1 0,2-1 0,6 0-1,2-1 1,2-1 0,2-2 79,0-2 0,2-2 0,8 3 0,2-1 1,2 0-1,1-1 0,4 0 0,3-2-48,7 1 1,0-2-1,-2-4 1,2-3 0,8 1-1,1-3 1,2-1 0,0-2 123,3-2 1,1-2 0,-28-5-1,1-2 1,2 0 0,6-3 0,2-1-1,0 0 1,3 0 0,0-1 0,1 1-40,-1-1 0,0 0 1,0-1-1,4-1 1,-1-2-1,1 0 1,1 2-1,0-1 1,0 0-1,4 0 1,1-2-1,1 1 77,3-1 0,0 0 0,0 0 0,-3 0 0,0 0 1,-1 0-1,2 0 0,-1 0 0,1 0 0,-1 0 0,-1 0 1,1 0-56,1 0 1,-1 1-1,1-2 1,0-2 0,0 0-1,1-1 1,4 1 0,0-1-1,1-1 1,-2 0 0,-1-1-1,0 0-18,-3-1 0,-2-1 0,1 1 1,-1 2-1,1 0 0,0-2 0,0-2 1,-1-2-1,1 0 0,3 0 0,0 0 1,0-1-97,-22 2 1,1-1 0,0 0 0,-1 0 0,21-4 0,0 1 0,0-1 0,0-2 0,-1-1 0,0 0 0,-1 0 0,0 1-1,0-1 16,-2-1 1,0-1-1,0 0 1,0 0-1,1-1 1,-2 0-1,-2-1 1,-1-1-1,0 0 1,-2 0-1,0 0 1,-1-1-25,-4 0 0,-1 0 0,-1-1 0,-5 0 0,-2 0 0,0 0 0,-3 2 1,-1 0-1,-1-1 0,-2-1 0,0 0 0,-1 0-16,29-14 0,-2 0 0,-10 4 1,-3-2-1,-4-3 0,-3-2 1,-6-1-1,-2-2 121,-6 1 1,-4-3-1,-1-5 1,-5-3 0,-5 3-1,-4-2 1,-3-2 0,-3 0 83,-2 3 1,-5 0 0,-8-1-1,-5-1 1,-2 5 0,-4 1 0,-3-3-1,-4 0 17,-3-3 1,-4 1 0,-7 2-1,-5 0 1,-9-7 0,-5 2-1,-4 1 1,-4 3 13,-5 1 0,-3 2 0,-5-3 1,-4 2-1,-10 3 0,-3 2 0,-4-1 1,-1 2-41,-2-1 1,-2 2 0,-6 3 0,-3 2-1,26 13 1,-1-1 0,-2 1 0,-3-2-1,-2-1 1,0 1-58,-5-3 0,-2 0 1,0 1-1,-1 0 0,-1 2 1,-1-1-1,-3-1 0,0-1 1,-1 2-1,-1 2 0,1 0 1,-2 1-45,-3 1 1,0 0-1,-2 0 1,19 7-1,-1-1 1,-1 1 0,0 1-1,-4 1 1,-1 0-1,-1 2 1,0-1 0,-2 1-1,0 1 1,-1 0-1,1 0-6,-1 1 0,0 1 0,1 0 1,-2 2-1,-1 0 0,-1 2 0,0 0 1,-1 1-1,-1-2 0,-2 1 0,1-1 1,-2 2-1,-2-1 0,0 1 1,-1 0-1,-1 0-140,18 2 1,-1-1-1,0 1 1,0 0 0,0 0-1,1-1 1,0 1 0,0 0-1,-1 1 1,0-1 0,-2 1-1,-1 0 1,0 0-1,-1 0 1,0 1 0,0 0-1,-1 1 1,0 0 0,-1 0-1,1 1 80,-3 0 1,1 1 0,-1-1 0,-1 2-1,0 0 1,-2 0 0,-1 1 0,0 0 0,-1 1-1,-1 1 1,-2 0 0,-2 2 0,0 0 0,0 1-1,0 1 1,15-1 0,0 0 0,0 1 0,0 0-1,0 0 1,1 1-32,-1 0 0,1 1 1,0 0-1,-1 0 1,1 1-1,-1 1 1,-3 0-1,-1 2 1,0-1-1,0 1 0,0 1 1,-1 0-1,-1 2 1,0-1-1,-1 2 1,0-1-1,0 2 1,0 0-1,-3 1 0,1 0 1,-1 1-1,0 0 1,-1 1-1,1 1 60,11-3 0,0 1 0,0 0 0,0 1 0,0 0 0,0 0 0,0 0 0,-11 4 0,0 0 0,0 0 0,0 0 0,1 1 0,-1 1 0,12-4 0,-1 1 0,1 1 0,0 0 0,-1 0 0,1 0 0,0 0 0,0 0 0,0 0 0,0 1 0,0-1 0,0 1 0,0 0 0,0 0-49,0 2 1,-1-1 0,0 1 0,1 0-1,-1 0 1,1 1 0,-1 0 0,0 1 0,0-1-1,0 2 1,0-1 0,0 1 0,0 0 0,0 0 94,-1 2 0,0 0 0,0 0 0,0 0 0,0 1 0,0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12.2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1060 8057,'-8'-22'30,"-1"1"845,-3-1-388,7 10 1,-5 14-1,10 20 1,0 12-136,0 7 1,7 2 0,3 1 0,0-3-158,-1-5 1,8 6 0,-5-9 0,3 1-43,-1-5 0,-1-4 1,4-4 204,-3 1 0,1-10 1,4-7-93,-5-10 1,3-9 0,-7-15 0,0-8-149,-1-4 1,1-2 0,-5-1 0,2-2-173,-2-5 1,0 5 0,0-4-1,2 4-830,-2 2 1,4 0 0,1 3 0,0 3-483,0 1 1,-1 11 0,-2-1 782,8 10 0,-5 10 1,-3 14 582,-5 8 0,-2 11 0,0 6 0,-2 2 0,-5 4 0,4-4 0,-6 3 0,1-1 0,1-2 0,-3 4 0,6-6 0,-4-1 0,3 1 0,3-3 0,2-7 0,0-1-117,0 1 1,10-3-1,4-4 1,6-8 413,1-4 0,1-3 1,0 0-1,0-3 303,-1-4 1,1-5 0,2-10-1,3 0-5,2 1 0,-2-8 1,-10 0-1,-3 2-168,3 3 0,-7 0 0,-1-3 0,-1-2-114,-1 2 0,0 3 0,-7 0 0,0-3-138,0-2 0,-7 0 0,-3 7 0,-2 3 30,-5 5 0,-2 1 1,-3 9-1,0-4-57,1 3 1,1 15 0,1 10 0,2 9-146,0 4 0,-7 4 0,12 6 1,0 1-346,4-1 0,6 1 0,2-1 0,5-1-600,9-6 1,3 3 0,19-13 0,6-4-223,6-5 0,0-12 1,8 2-1,0-5 1164,-1-2 0,-6-9 0,14-13 0,-8-12 0</inkml:trace>
  <inkml:trace contextRef="#ctx0" brushRef="#br0" timeOffset="386">1154 1060 8057,'12'-24'0,"-4"-3"516,-6-2 0,-4 0 1,-3 7 529,-2 1 1,-10-1-1,2 3-179,-4 4 1,4 5 0,1 10-439,-3 0 0,0 10 0,0 5 0,5 6-262,2 8 0,0-2 0,6 9 0,-4 3-508,3 2 0,3-5 1,4 1-1,6 1-474,6 4 1,-2-9 0,3-4-1,2-4-366,2-4 1,10-8-1,0-6 1,-2-5 666,-3-2 1,5-5 0,0-9 0,-2-15 513,-3-10 0,-2-4 0,-3-1 0,-2-2 0,-2-5 0,-3 3 0,2-8 0,-7 1 0,-4-1 0,-3-5 0,0-11 0,0-6 0,0 1 0,0-15 0,-3 5 0,-1 0 0,-4 5 0,1 4 0,9 18 53,6 11 0,-3 27 1,7 10-1,-3 17 306,-4 17 0,-2 19 0,-1 17 1,3 8 120,2 6 0,0 6 0,-4 6 1,2-2-119,2-2 1,0 0-1,-4 7 1,1 0-395,4 0 1,1-4 0,-4-8 0,2-12-851,-2-8 0,5-14 0,0-14 882,2-10 0,-7-17 0,4-12 0</inkml:trace>
  <inkml:trace contextRef="#ctx0" brushRef="#br0" timeOffset="583">1002 625 7971,'12'-10'507,"15"8"0,-6-6 0,6 6-203,4 2 1,11 0 0,11 0 0,2 0-692,6 0 0,-5 0 0,2 0 0,0 0-583,-3 0 1,6 0 969,-10 0 0,9 0 0,-4 0 0</inkml:trace>
  <inkml:trace contextRef="#ctx0" brushRef="#br0" timeOffset="1150">2025 734 8558,'-21'0'1326,"-1"0"0,0 2 0,-2 5-565,-5 8 1,5 4-1,-8 3 1,3 2-415,0 5 0,0-2 1,10 9-1,2 0-702,2-2 1,10-2 0,-2-11 0,10 1-584,11 0 1,3-10 0,17-5 0,0-4-193,0-3 0,2 0 0,7-3 0,-1-2 936,-6-2 0,3 0 1,-10 7-1,-3 0 785,-2 0 0,5 0 0,1 0 303,-4 0 1,-4 10 0,-5 2 0,-5 2 512,-2 1 1,-3-1 0,-7 8-649,0 0 1,-3-10 0,-4-5 0,-7-2-173,-6 2 0,-1-4 1,-1 4-1,0-5-388,0-2 1,-7-2 0,0-5-531,3-8 1,11-4 0,8-3 0,4-2-242,3-5 1,12 2 0,10-7-1,12 3-44,7 4 1,12-4 0,6 4 0,3 5 277,4 5 1,9 13 0,2-4 0,1 6-648,-6 2 0,-6 0 985,-8 0 0,5 10 0,-8 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11.1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306 61 8153,'-20'-2'279,"6"-6"1,-6 6-1,6-5 1,-5 4 158,-3 3 1,0 3-1,0 4 1,0 8 63,1 4 0,-1 12 1,0 3-1,0 3-117,1-1 0,8-2 1,6 4-1,5-1-403,2 1 0,0-6 0,2-5 1,8-11-337,12-8 0,-1-6 1,8-2-1,-2 0-22,2 0 1,-5-10 0,3-4 0,-8-5 65,-4-3 1,-1-2-1,6-3 1,-3-2 368,-3 2 0,-9 3 0,5 5 0,-3 2 701,0 2 0,0 1-369,-7-8 0,8 12-338,-1 10 1,0 3-1,-7 11 1,0 3-3,0 3 1,0 1-1,0 1 6,0 0 0,-2 0 0,-3-1 254,-2 1 0,-3-7-214,3-1 0,2-9-113,-10 2 0,11-7 1,-4-7-1,6-7-165,2-6 0,0-4 0,2-5 0,6-5-196,6 0 0,5 0 1,3 10-1,0 0 342,0 5 1,0 11-1,2 1 1,2 5-126,3 2 1,3 9 0,-6 8 0,4 8-568,-4 4 0,-2 7 0,-2-7 727,0-3 0,9 8 0,3 0 0</inkml:trace>
  <inkml:trace contextRef="#ctx0" brushRef="#br0" timeOffset="317">676 366 8088,'14'0'427,"1"0"9,2 0 0,-5 0 1,2 0-1,1-2 91,-3-6 0,7 6 0,-4-5 0,4 2 200,3-2 0,0 2 0,0-10-207,-1-2 0,1-2 0,-2-3-89,-6 0 0,-4 1 0,-10-1-424,0 0 1,0 0 0,0 0 0,-3 1-161,-4-1 0,-3 7 0,-7 1 1,3-1-34,-3 3 0,-2-5 1,-3 10-1,3 5 39,4 7 1,-4 7-1,4 12 1,-2 2-81,3 3 1,-3 17 0,9-2 0,6 2-596,7 0 1,9-3 0,15 1 821,8 0 0,23-1 0,8 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07.92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153 807 8065,'0'31'261,"0"5"0,2 8 251,6 7 1,-3-3-1,7 8 1,-3-1 4,-4 1 1,5 2 0,-3 5-1,-2-5-443,-3-7 0,-2-5 0,0 0 1,0 0-646,0-3 1,-2 3 570,-5-17 0,-5 0 0,-10-7 0</inkml:trace>
  <inkml:trace contextRef="#ctx0" brushRef="#br0" timeOffset="148">1 327 8043,'12'0'0,"-3"0"0</inkml:trace>
  <inkml:trace contextRef="#ctx0" brushRef="#br0" timeOffset="880">545 545 8123,'0'-22'-99,"-2"10"874,-6 5 0,6 7 0,-5 7-261,4 8 1,3 14 0,0 7-1,0 5-317,0 3 0,0-1 0,0 1 1,0 0-196,0-1 1,7-2 0,3-2 0,2-5-147,5-3 1,-5-9-1,3-10 1,2-2-222,2-5 1,-4-3-1,-1-4 1,1-8 57,-3-12 1,5-2 0,-8-10 0,1 0 311,0 0 1,-1 5 0,-4-7 0,2 0 184,-2 2 0,-2-5 0,-3 10 1,0 3 102,0 1 1,0 4-1,0-1 444,0 0 1,0 12-688,0 10 0,0 10 0,0 14 0,0 3-624,0 2 1,7 2-1,3-4 1,-1 2-517,1-2 0,7-3 1090,-3-2 0,6-1 0,2 1 0</inkml:trace>
  <inkml:trace contextRef="#ctx0" brushRef="#br0" timeOffset="1113">1198 502 8080,'0'-15'271,"-2"1"518,-5-3 0,2 5 0,-10 0-281,-2 2 1,5 5 0,0 12 0,2 8-53,6 4 0,1 10 0,3 5 0,0 5 4,0 7 1,7 5 0,3-3 0,2 3-130,5-3 1,2-2 0,3-2 0,-2-1-80,-6 1 1,3-3 0,-10-5 0,-2-7 320,-2-5 0,-6-2 0,-7-2-908,-11-6 0,-11-4 1,-11-13-1,-1-1-696,1-4 0,-1-9 1,3 3-1,2-6-3255,3-1 4286,9-1 0,-4-10 0,9-1 0</inkml:trace>
  <inkml:trace contextRef="#ctx0" brushRef="#br0" timeOffset="1296">1460 1 8017,'0'36'75,"2"0"1,3 3 286,2 2 0,0 5 0,-4 0 0,2 3 117,2-1 1,10-7 0,-5 10 0,2-5-511,1-3 0,-10-6 0,2-1 1,-5 3-1348,-2 2 1378,0 2 0,0-9 0,0-2 0</inkml:trace>
  <inkml:trace contextRef="#ctx0" brushRef="#br0" timeOffset="1483">1111 393 8017,'22'0'302,"0"0"0,2 0 0,5 2 0,10 3 559,9 2 1,10 1 0,15-6 0,7 3-446,4 2 0,6 3 0,2-5 0,2 2-530,-2-2 0,-15-3 1,-14-2 113,-17 0 0,-2 0 0,-10 0 0</inkml:trace>
  <inkml:trace contextRef="#ctx0" brushRef="#br0" timeOffset="2146">3267 131 8462,'-12'10'484,"5"5"1,4 6 0,3 9 0,0 8-53,0 11 0,0 9 1,3 12-1,4 5-28,7 2 1,6 6-1,-1 8 1,-2 4-464,-2-3 1,-1-5 0,5-7 0,-4-10-913,-8-10 0,3-14 676,-3-9 1,0-23-1,-7-7 1,-2-19-16,-5-14 0,2-1 0,-10-9 1,-2-3 215,-2-2 1,-10-3 0,-2 1 0,-3-1 185,-5 1 1,-2-1 0,-3 1-1,1-1 73,-1 1 0,1-1 0,-1 3 0,1 2 126,-1 3 1,8 9 0,2 1 0,2 9 525,6 9 0,2 6-579,2 2 0,10 12 1,7 7-1,10 8-404,9 0 1,6 4 0,1-2 0,1-2-587,0-3 1,7-9-1,0-1 1,0 1-1792,2-3 2543,-6-3 0,16 1 0,-7 2 0</inkml:trace>
  <inkml:trace contextRef="#ctx0" brushRef="#br0" timeOffset="2563">3441 349 8095,'-9'-12'-19,"-4"2"0,-1 3 655,-1 0 1,8 0-1,-7 7-4,-3 0 0,5 2 0,0 5-379,2 8 1,-5 4 0,8 3 0,2 0-170,3 0 1,2-1-1,0 1 1,0 0-419,0 0 1,7-1 0,3 1 0,2-2-30,5-6 1,2 3-1,3-7 1,0-1 200,-1 1 1,8 5 0,1-8-1,-4 0 374,-2 3 0,-2-8 0,0 8 0,0-3 22,-1 0 0,-6 8 0,-1-8 1,1 0-106,-3 3 0,-2-5 20,-10 9 0,-3-9-63,-4 3 0,2-6 0,-9-2 41,-3 0 0,5-10 0,0-4 0,2-6-98,5-1 1,3-11 0,4-4-1,5-3-272,8 3 1,7-3 0,4 10-1,6 0-261,2-2 0,2 14 0,7-3 0,1 8-1815,0 7 2319,-1 3 0,10 12 0,3 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07.15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88 261 8061,'-12'29'187,"5"3"1,4 2 559,3 4 0,0 11 0,0 2 0,0-5-347,0-8 1,7 3-1,3-7 1,2 0-474,5-5 0,-5-7 1,0-5-1,0-5-512,1-2 0,-6-3 1,5-9-1,-2-6-887,-6-6 1472,-1-15 0,7-5 0,2-10 0</inkml:trace>
  <inkml:trace contextRef="#ctx0" brushRef="#br0" timeOffset="99">66 65 8061,'-9'-12'-317,"4"-5"-1265,-10 10 1582,10 0 0,-14-3 0,7-2 0</inkml:trace>
  <inkml:trace contextRef="#ctx0" brushRef="#br0" timeOffset="384">415 131 9053,'-10'21'663,"8"1"0,-6 2 0,8 5-330,8 8 1,-4 11 0,11 5 0,4 1 10,8-1 0,-3 5 1,7-7-1,-1-3-78,-1-2 0,0-12 0,-10-5 0,-2-5 780,-3-2 0,-11-10-588,-3-5 0,-10-4 0,-14-6 0,-3-1-1287,-2-4 0,0-6 0,7 4 0,1 0-1642,-1 1 0,0 1 2471,0 8 0,1-9 0,-1-3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05.68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305 545 7998,'-29'-3'106,"-2"-1"0,-1-4 191,1 4 1,2 4 0,7 7-1,0 7 239,1 6 1,-1 11 0,2 3-1,4 2-356,1 1 0,10-1 0,-2 7 1,5-1-290,2-6 1,0 3-1,2-10 1,5-3-735,8-2 0,4-4 0,3-6 313,0-6 1,-1-8 0,-1-8 0,-3-6 388,-3-6 1,-2-1-1,5-4 1,-5-1 463,-2-3 0,0 0 0,-5 7 0,2 0 610,-2 0 1,4 1 0,1 1-299,2 6 0,-5 4 0,5 13-491,-2 4 1,7 5 0,-5 12 0,3 5-813,-1 7 1,1 3-1,4 0 668,-4-3 0,14 0 0,-5 8 0</inkml:trace>
  <inkml:trace contextRef="#ctx0" brushRef="#br0" timeOffset="314">567 0 7998,'0'22'-602,"0"0"1,0 0 934,0 0 0,0 2 0,0 5 0,0 10 78,0 9 1,0 0-1,0 13 1,0 4-303,0 5 1,0 15 0,0 0 0,0 4-150,0-4 0,7-3 0,3-17 0,2-9-28,5-7 1,2-25-1,5-10 1,3-11 303,2-11 0,0-6 0,-10-15 0,-2-7 170,-2-6 0,-3-1 1,2-1-1,-6 1-73,-6-1 0,-2 3 0,0 2 1,0 6-134,0 1 0,-10 3 1,-4 7-256,-6 0 1,-1 3 0,-1 5 0,0 6-586,0 6 1,3 4-1,2 6 1,3 6 639,-3 5 0,-3 13 0,-2 2 0</inkml:trace>
  <inkml:trace contextRef="#ctx0" brushRef="#br0" timeOffset="616">1002 567 7998,'-2'-12'1625,"-5"4"-1151,-8 6 1,5 4-1,3 8 1,2 9-153,-2 8 1,5 12 0,-6-3 0,6 5-145,2 3 1,7-1-1,3 1 1,2-1-13,5 1 0,5-10 1,4-5-1,6-5-86,2-2 1,-8-10 0,3-5 0,-5-7 76,-2-7 0,0-5 1,-3-12-1,-4-5-106,-8-8 1,-4-4-1,-3-2 1,0-1-70,0 0 1,-3 3 0,-2 3 0,-4 1-533,-3-1 0,4 6 0,-4 1 0,2 2-737,6 0 1,-1 2 0,0 10 1286,-2 3 0,-1-1 0,8-7 0</inkml:trace>
  <inkml:trace contextRef="#ctx0" brushRef="#br0" timeOffset="1117">1242 610 7998,'7'29'0,"0"0"167,-2-2 0,0 0 1,0-1-1,4 3 218,4-2 1,-6 4-1,7-2 1,1-2 92,-3-3 1,7-9 0,-4-3 69,4-3 1,-4-1 0,-3-11-221,-3-4 0,6-5 1,-8-12-1,-2-3-59,-2-2 1,-3-7 0,0 4 0,0-2-137,0-4 1,0-3-1,0-3 1,0 0-556,0 1 1,0-1 0,0 1 0,0-1-535,0 1 1,0 6-1,0 4 1,2 3-51,5 11 1,-2 0 0,10 12 747,1 2 0,-6 19 0,0 10 0,-3 8 288,0 7 0,8 2 0,-8 2 0,-2 3 90,-3 5 0,6-3 0,1 8 0,1-3 196,0-4 0,7-6 0,-5-4 0,2-5-71,1-3 0,-1-4 1,8-13-1,0-6 34,0-6 1,7-2-1,0-2 1,0-8-24,2-12 1,-7-2 0,5-10 0,-7 0-45,-7 0 0,2 5 0,-8-4 0,1 1 41,0 5 1,-3-4-1,-7 2 1,0 0-111,0-3 0,-2 8 1,-6-7-1,-6 2-113,-6 0 0,-1 7 0,-1 10 0,0 2 9,0 5 1,-7 5 0,0 10 0,3 9 94,1 8 0,4 14 0,-1 0 0,2 8 172,6-1 0,4 5 0,10-2 0,5-3-361,10-2 0,4 3 0,22-3 0,8-7-638,4-6 0,5-6 693,7-12 0,20 4 0,4-7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02.75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109 871 7949,'-14'8'1707,"-1"-1"-1423,10 0 1,-2-7-1,12-2 1,4-6-52,4-6 1,1-8 0,8-4-97,0-4 0,-3 1 1,-2 5-1,-5-2-97,-2-3 1,-1 0-1,-4 7 1,3 0-70,-4 0 1,-1 0 0,-3 1 0,-3 1-84,-4 6 0,2 4 0,-9 10 0,-3 0 200,-3 0 0,6 0 0,-1 0 1,-2 3 171,-2 4 0,0 5 0,2 10 0,2 2-102,-2 5 0,5 5 0,0 9 0,2 1-92,6-1 1,1-6 0,3-1 0,3 0-392,4-2 0,5 5 1,10-10-1,2-2-435,5-3 0,-2-10 0,6-2 0,1-2-218,0-5 1,-5-3 977,8-2 0,-1-19 0,7-5 0</inkml:trace>
  <inkml:trace contextRef="#ctx0" brushRef="#br0" timeOffset="165">588 632 7949,'12'-22'1037,"0"7"-669,-4 1 0,1 19 1,6 2-29,-8 10 0,-4 12 1,-3 2-1,2 1-302,5-1 0,-4 6 0,4-8 0,-5-3-443,-2-1 0,0 4 0,0 0 0,0-3 405,0-2 0,-9-2 0,-3 0 0</inkml:trace>
  <inkml:trace contextRef="#ctx0" brushRef="#br0" timeOffset="368">327 523 8039,'22'0'943,"-1"2"-594,1 6 0,0-1 0,0 12 0,0 5 37,-1 1 1,4 6 0,1 0-1,3 1-347,-2-1 0,7 6 0,0-6 0,-1 1-1226,-4-1 1,3-2 1186,-3-7 0,10 9 0,-5 3 0</inkml:trace>
  <inkml:trace contextRef="#ctx0" brushRef="#br0" timeOffset="700">1176 610 8433,'-22'-22'0,"1"0"586,-1 1 0,0 6 1,0 3-1,0 2 403,1 6 1,-1 1-1,0 6 1,3 4-417,4 7 1,-4 8 0,7 5 0,0 4-606,4 3 1,-1 0-1,2 5 1,2-6-447,2-1 1,6 4 0,2-7 0,4-2-544,3-3 1,0-2 0,5-3 0,-2-4 321,2-8 0,2-5 1,3-2-1,0-2 506,-1-5 1,-6-5 0,0-10-1,-1-2 322,-2-5 0,5 4 0,-7-6 0,-1 2 398,1 0 1,-3 0-1,-4 10 1,2 2 581,2 2 1,3 10 0,-3-2-783,7 5 1,-2 4 0,3 5-1,-1 10-391,-1 10 0,6 4 0,-5 8 1,6-5-925,2-3 0,-1 6 0,1-8 988,0-3 0,9-2 0,3-2 0</inkml:trace>
  <inkml:trace contextRef="#ctx0" brushRef="#br0" timeOffset="1430">1612 1002 8080,'-15'0'838,"1"0"-547,-1 0 0,3-10 0,5-4-255,4-6 0,3-4 0,3-2 0,2-6-163,2-2 0,7 5 1,-4-5-1,2 0-105,5 1 0,-5 6 0,3-2 118,2 5 1,2 12 0,3 4 167,0 6 0,-8 12 0,1 4 1,-1 6 146,-2 1 1,5 8 0,-7 0-1,0 0-133,-1 3 1,1-8 0,-5 5-81,2-5 1,0-2 339,-7 0 1,0-12-168,0-10 1,-2-17 0,-3-12-34,-2 2 0,-1-7 1,8 0-1,0 0-184,0 5 1,0-2-1,3 4 1,2 5-235,2 6 0,10 3 177,-3-1 1,3 14-1,0 14 1,-2 6 84,2 2 0,-8 7 0,1 2 1,-3 0 158,1 1 0,6 4 1,-7-7-1,-2-2-78,-2-3 0,-3-2 0,0 0 1,0-1-40,0 1 0,0-7 1,-3-3 22,-4-3 0,2-4 0,-7-14-52,2-13 1,3-2 0,7-10 0,0 0-28,0 0 0,3 0 0,4-5 0,5 3 19,0-3 1,7 10 0,-4 5 231,4 7 1,3 12 0,0-2 0,0 7 6,-1 7 1,1 8-1,-3 12 1,-2 4-582,-2 3 1,-3 0-1,5 2 365,-3-7 0,1 5 0,7 0 0</inkml:trace>
  <inkml:trace contextRef="#ctx0" brushRef="#br0" timeOffset="1747">2483 719 7971,'0'39'-86,"0"4"0,7-11 0,3 14 0,-1 0 488,1 2 0,7 5 0,-5-2 0,3 5 203,-1-1 0,-2 8 0,5-5 0,-2 5-793,2 3 0,-8-1 0,1-2 0,-3-5-1950,0-7 2138,1-5 0,-8-3 0,0 1 0</inkml:trace>
  <inkml:trace contextRef="#ctx0" brushRef="#br0" timeOffset="2047">2461 566 7971,'19'-14'0,"-2"2"123,-2 2 0,-1-4 0,8 6 1,0 4 274,0 1 1,-1 3 0,1 0 0,0 0 16,0 0 1,0 10-1,-1 4 1,-1 6-46,-6 1 0,-2 4 0,-7 1 0,2 6-169,-2 2 1,-5-5 0,-7 4-1,-8 1-335,-4 0 0,-10-7-1,-2 2 1,-1-5-774,1-2 0,-1-3 1,6-4-1,-3-8 280,2-5 1,5-4 0,5-5 0,5-8 303,2-4 1,3-13 0,7-4 0,0-7 323,0-8 0,0-15 0,0-11 0</inkml:trace>
  <inkml:trace contextRef="#ctx0" brushRef="#br0" timeOffset="2383">2570 44 7039,'22'-7'-249,"-1"-1"1,-6-6-1,-1 7 597,3 2 0,-5 2 0,1 6 1,-1 4 49,0 7 1,-7 15-1,4 8 1,-1 4-43,-1 2 1,2 3 0,-4 5 0,5 5-140,2 0 1,-5 6 0,5-3 0,1 3-26,-1 4 1,2-13-1,8-7 1,0-10 38,-1-4 1,-4-3-1,3-10-233,4-4 0,3 2 0,-6-10 0,1-5-30,0-7 1,0-7 0,-1-9 0,-1-4 62,-6-4 0,3 5 0,-7-7 1,0 2-49,-1 0 1,1-8 0,-5 6-1,2-1-12,-2 1 1,-3-5 0,-2 7 0,-2 2-78,-5 3 0,-3 2 0,-7 3 1,3 4 349,-3 8 0,-3 7 0,-2 7 0,1 10 184,-1 10 0,3 7 1,2 9-1,5 3-138,2 5 1,3-3-1,7 8 1,0-3-463,0-4 0,9-3 1,8-5-1,10-3-1073,9-1 1,5-13 0,5-2 1244,5-13 0,5-6 0,9-3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01.37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751 456 7919,'-3'-22'76,"-4"0"0,5 0 920,-5 1 0,2 8-632,-3 6 1,6 7 0,-5 7-1,4 10 9,3 10 0,0 7 1,0 9-1,3 3-68,4 5 0,-5-2 1,8 9-1,-3 2-312,1 3 0,1 10 0,-4 2 0,2 2-926,-2 5 1,5-7 0,-3 0 932,-2 0 0,7-17 0,0 5 0</inkml:trace>
  <inkml:trace contextRef="#ctx0" brushRef="#br0" timeOffset="565">32 412 8304,'-21'0'519,"11"3"0,10 1 48,12 4 0,17-1 1,10-5-1,7 3-164,4 2 1,11-2 0,-3-12-1,5-8-421,2-4 1,8-3 0,-1-2 0,-1-5-488,-4-7 1,-4 2 0,-5 0 0,-9 0 85,-11 0 0,-6 8 0,-13-3 1,-4 4-305,-8 4 0,-5-1 911,-2 0 279,0 10 1,0 5 0,3 14-174,4 8 1,-2 6 0,9 6 0,3 4 2,3 3 0,-1 3 0,0 9 0,-2 2 30,0 3 0,8 7 0,-11-5 1,5 5-95,3 10 0,-7 0 1,-3 9-1,-2 0-146,-6 1 0,-1-8 0,-3 3 0,0-8-232,0-7 0,-7-12 0,-3-15 1,0-4-55,0-8 0,1-11 1,4-3 110,-2-10 0,-1-15 1,8-11-1,0-3 10,0-5 0,0-2 0,3-2 0,4 2-138,8 4 1,2-1-1,0 8 1,-3 6 294,3 7 0,2 8 0,3 9 0,0 0 247,0 0 0,7 12 0,0 7 0,-3 10-209,-1 5 0,-4 5 0,-1 9 1,-3 3-632,-3-3 1,1-2 0,6-2 0,-1-3-1035,-6-5 0,3-4 1548,-10-10 0,10-1 0,-4 1 0</inkml:trace>
  <inkml:trace contextRef="#ctx0" brushRef="#br0" timeOffset="881">1709 1174 8381,'15'0'1741,"-1"0"-1480,3 0 1,-5-9 0,3-3 0,-1-3-73,-2 0 0,8 1 0,-8-10 0,2-3-119,1-2 0,-10 0 1,2 7-1,-2 1 7,2-1 0,-5 0 0,3 0 0,-7 0-15,-5 1 1,-10-1 0,2 3 0,-4 4 141,-3 8 1,0 4-1,0 3-6,1 0 1,1 5 0,3 7 0,5 12-94,3 8 1,1 4 0,8 8 0,0 2-66,0 5 0,10-5 1,4 4-1,8-6-182,7-8 1,8 3 0,13-10-1,8-5 142,5-7 0,22-7 0,5-10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1.0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66 8109,'22'-12'-52,"0"3"0,0 6 0,-1-2 31,1-2 1,0 0 0,0 7 0,-1 0-192,1 0 0,7 0 0,0 0 1,-2 0 211,-3 0 0,-2-10 0,0-2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17.8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152 915 8157,'0'25'139,"0"4"0,0-3 1,0 11-1,0 1 235,0 3 0,10 5 0,2 3 0,3 4 53,-1 3 1,1 2-1,7 7 1,-3 0-457,-5 1 0,6-1 0,-8 0 1,0 1-1369,-5-1 1397,5 0 0,0 1 0,10-1 0</inkml:trace>
  <inkml:trace contextRef="#ctx0" brushRef="#br0" timeOffset="730">0 807 8157,'22'-34'-12,"0"2"1,-1 13 0,1 4 147,0 8 1,0 5 0,-1 2 0,1 0 90,0 0 0,0 7 1,-3 3-1,-2 4-33,-2 10 1,-1 1 0,5 8 0,-2 1-117,-2 0 0,-10-7 0,2 4 0,-5-2-8,-2 0 1,0 8-1,0-8 1,0-3-205,0-2 0,-2-2 0,-5 0-66,-8 0 1,-4-10 103,-3-5 0,8-7 0,2-7 1,2-8 112,5-4 1,3-3 0,2 0 0,0 1 96,0-1 1,0-7 0,2 0 0,3 2-30,2 3 1,10 5 0,-5 2 0,3 5 73,-1 2 1,1 3 0,6 7-1,1 0-40,0 0 0,0 2 1,0 5-1,-3 10 23,-5 10 0,6-3 0,-8 5 0,2-2 65,1 2 1,-10-3-1,2 8 1,-5-2-81,-2-6 0,0 6 0,0-3 198,0-3 0,-9-11-70,-6-8 1,-2-14-1,3-10 1,7-10-298,4-9 0,3-7 1,0-6-1,3-4-136,4-3 1,-2 5 0,9-4 0,3 2-212,2 4 0,3-2 1,0 5-1,0 8 48,0 4 0,-1 12 1,1 10-1,0 2 164,0 5 0,-3 5 0,-4 10 0,-8 9 140,-5 8 0,1 12 1,1-3-1,4 5 174,-3 3 0,-3-1 1,-2 1-1,0-1 47,0 1 1,0-3-1,0-2 1,2-5 142,6-3 0,-4 5 0,11-9 7,2-8 1,2-6-1,3-13 1,0-3 118,0-4 1,-1-8 0,1-14 0,0-7-160,0-5 1,-8-3-1,-2 1 1,-2-1-387,-5 1 0,-3 2 0,-2 2 1,0 5-329,0 2 0,-9 3 0,-6 10 0,-4 5-141,-3 6 0,0 6 0,0 2 0,3 2-353,5 6 1,-3 4 0,9 12-1,4 2 914,1 4 0,-7 18 0,-2-2 0</inkml:trace>
  <inkml:trace contextRef="#ctx0" brushRef="#br0" timeOffset="1014">1263 741 9074,'12'3'727,"-5"4"1,-2 12-286,3 15 1,-4 5 0,11 19 0,-1 5 197,-2 7 1,8 0 0,-6 10 0,6 2-581,1 3 1,-6 0-1,-3-3 1,0-5-700,0-2 1,-7-4-1,2-13 1,-4-10-1053,-3-9 1,0-8 1690,0-9 0,-10-10 0,-2-2 0</inkml:trace>
  <inkml:trace contextRef="#ctx0" brushRef="#br0" timeOffset="1449">1568 1068 8157,'22'0'-32,"-1"0"0,1 0 106,0 0 0,0 0 0,0-3 0,-3-4 58,-5-7 0,6-6 0,-6-1 1,3-4-156,-2-4 0,-3 3 0,-7-11 0,2-1-180,-2-3 1,-3 4 0,-2 3 0,0 3-437,0 4 1,0 3 447,0 2 1,-2 10-1,-3 7 1,-5 8 276,-2 4 0,5 17 1,-8 0-1,1 6 14,2 1 1,-8 5 0,8-4-101,0 2 0,-7 2 0,7 7 0</inkml:trace>
  <inkml:trace contextRef="#ctx0" brushRef="#br0" timeOffset="1749">1220 393 8203,'-22'2'0,"0"3"-232,0 2 0,3 10 268,4-2 1,6-3-37,9 2 0,19-9 0,5 5 0</inkml:trace>
  <inkml:trace contextRef="#ctx0" brushRef="#br0" timeOffset="2314">1611 1003 8202,'0'21'815,"0"1"-275,-9-10 1,6 0-298,-4-4 1,12-8 0,5 2-1,2-9-136,5-5 0,2 4 0,3-6 1,0-3-133,-1-2 0,1-11 1,0 1-1,0 0-38,-1-2 0,1 7 0,-2-8 0,-6 3-9,-7 0 0,3-2 0,-3 4 0,-2-2 83,-2 3 1,-6 1 0,-2 4 0,-4 1 76,-3 6 0,-3-3 1,-7 9 34,0 4 1,1 1 0,1 6 0,3 4 93,3 7 0,2 13 1,-5 4-1,5 1-30,2-1 1,3 8 0,7-3 0,0 6-87,0 1 0,0-2 0,2-2 0,8-5-426,12-3 1,2 6 0,12-11 0,5-6-2109,8-11 2433,-3-6 0,17-3 0,-8 0 0</inkml:trace>
  <inkml:trace contextRef="#ctx0" brushRef="#br0" timeOffset="2547">2461 676 8186,'-7'-15'112,"-1"1"1,1 7-1,5-6 228,-6 4 0,-1-1 1,-8 5-1,2-2-10,-2 2 0,5 5 0,-2 7 0,-1 8 343,3 4 1,-7 3 0,7 2-1,-3 5-384,1 8 1,6 4 0,-4 2 0,2 1-340,6-1 1,1-1 0,3-4 0,3-1-505,4 1 1,5-9 0,10-4 0,2-11-570,5-4 1,-2-3 1122,9-7 0,0-19 0,8-6 0</inkml:trace>
  <inkml:trace contextRef="#ctx0" brushRef="#br0" timeOffset="2730">2613 1 8186,'12'43'181,"-4"1"1,-4 7 0,1 2 0,5 5 216,2 10 1,-5 0 0,5 11-1,0 4-180,1 1 1,-6-4 0,5-2 0,0-1-635,0 0 0,0-16 1,3-3 415,-8-10 0,5-14 0,0-2 0</inkml:trace>
  <inkml:trace contextRef="#ctx0" brushRef="#br0" timeOffset="2914">2265 523 8186,'2'13'561,"5"-6"0,15 2 0,15-1 1,6-3-639,8-3 1,7-2 76,15 0 0,4-10 0,10-2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17.2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1 419 8555,'0'-22'549,"0"0"-241,0 1 0,0 11 0,0 10 0,0 14 56,0 13 0,0 7 0,0 10 1,0-3-154,0-5 0,7 5 0,3-7 0,2 0-389,5-5 0,-5 2 0,3-4 0,1-5-292,4-5 1,2-5 0,-1 2 149,1-6 1,-3-11 0,-2-9-1,-4-10 142,-4-2 1,-2-7 0,-7-1-1,0-2 217,0-4 0,0-4 1,0 1-1,0 5 10,0 7 1,0 5 0,0 2-16,0 0 0,0 13 36,0 9 1,8 19 0,1 15 0,1 2 20,0 0 1,4 1 0,-4 6-1,2-2 17,5-4 0,0-6 0,0-9 0,-3 0 193,3-1 1,3-8-1,-1-9 99,-4-8 1,-6-11 0,-6-14 0,1-7-35,4-5 1,-1-5 0,-7-3 0,0-4-401,0-3 1,0 1 0,0-6 0,0 5-590,0 3 1,7 2 0,1 8 0,-1-1-1504,2 1 0,-4 16 2126,10 5 0,-1 25 0,8-1 0</inkml:trace>
  <inkml:trace contextRef="#ctx0" brushRef="#br0" timeOffset="267">589 288 8312,'0'37'0,"0"-4"-458,0-1 1,7 7 0,0-5-1,-2 2 470,-2 0 0,-3-7 0,2 5 1,3-3 433,2-4 0,3-5 0,-5-5 35,2-3 1,10-9 0,-5 0-136,0-10 1,5-7 0,-7-12-1,-1-3-40,1-2 1,5-2 0,-6 4-1,1-2-152,0 3 1,-1-6 0,-4 3 0,2 2-290,-2 3 1,-2-5 0,-3 0-207,0 3 0,-3 1 0,-4 6 186,-8 4 1,3 6-1,-2 9 1,-3 5 104,-2 9 0,-1 3 1,3 22-1,5 4 139,2 6 0,3 2 0,7-8 1,3 1-259,4-1 1,12-2 0,15-2 0,5-8-504,7-6 1,14-1 671,6-17 0,9-9 0,12-10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15.937"/>
    </inkml:context>
    <inkml:brush xml:id="br0">
      <inkml:brushProperty name="width" value="0.11429" units="cm"/>
      <inkml:brushProperty name="height" value="0.11429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284 1 8850,'-10'29'47,"-4"2"-67,-6 3 1,-2-5-1,-2 7 1,-2 6 196,-3 6 0,0 0 0,7 10 0,-2 3 243,-5 2 1,14 2-1,0-2 1,11-5-111,4-7 1,2-7-1,5-8 1,8-7-102,4-5 0,10-9 1,3-3-1,-1-3-208,1-4 1,6-2 0,-1-3 0,1 0-736,-1 0 0,4-3 1,-5-2-1,5-4-2262,3-3 2987,-1-3 0,1-7 0,-1 1 0</inkml:trace>
  <inkml:trace contextRef="#ctx0" brushRef="#br1" timeOffset="365">828 567 8373,'0'-22'0,"0"0"11,0 1 1,0 6-1,0 1 1,0-3 619,0-3 0,-2 8-209,-6 5 1,-4 5 0,-9 4 0,-1 5 175,0 8 0,-7 14 0,0 7 0,0 5-106,-3 3 0,8 7 0,-5-1 1,7 1-563,8 2 0,-3-14 0,10 2 0,2-7-387,2-7 0,6-3 0,4-5 1,10-4-247,10-8 0,-3-4 0,7-3 0,-2-3 46,0-4 1,0-5 0,-7-10 0,-2 0 415,-6 0 1,5 1 0,-6-1 0,-1 0 296,-5 0 0,-5 1 0,-2-4 0,3-1 279,4-3 1,-5 0 0,6 7 196,-6 0 0,-2 8 182,0-1 1,0 13-498,0 2 0,0 9 0,3 16 0,1 1-317,4 3 1,9 3 0,-5-6-1,2 3-510,1-2 0,-3 4 0,5-2 0,-3-2-1437,3-3 2047,-7-2 0,9 0 0,-7 0 0</inkml:trace>
  <inkml:trace contextRef="#ctx0" brushRef="#br1" timeOffset="651">1002 807 7729,'0'-13'2181,"-9"4"-1787,6 9 0,-6 9 0,9 6-193,0 4 1,0-4-1,0-1 1,0 3 30,0 3 1,0-6-1,0 1 824,0 2-1115,0-8 0,2-1 0,3-16-270,2-6 0,0-6 0,-4-4 0,2-2-105,2-3 1,7-8 0,-6 8 0,-1 3 143,3 1 1,-6 6-1,11 5 310,2 6 1,2 11 0,1 9-95,-6 10 0,5 14 0,-4 0 0,2 5-498,-3 3 0,6-1 572,-6 1 0,6 9 0,1 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48.5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676 0 8330,'-51'0'0,"-2"2"0,0 8 596,0 12 0,2 12 0,7 19 1,-2 15-196,-4 16 1,23-32 0,0 3-1,-2 6 1,0 1 0,3 3 0,1 1-50,1 2 1,2 2 0,5 0 0,3 0 0,2 3-1,2-1 1,4-3 0,3-2 10,0-4 1,3 0 0,5-4-1,2-2 1,2-5 0,2-3-1,20 43-172,10-9 0,-2-11 0,14-14 1,0-9-1045,5-11 0,-2-9 0,2-14 0,0-8-2335,-2-4 0,-3-3 3188,-9 0 0,6 7 0,1 0 0,0 0 0</inkml:trace>
  <inkml:trace contextRef="#ctx0" brushRef="#br0" timeOffset="470">1003 1111 8153,'0'21'1407,"0"4"0,0 1-902,0 3 1,0 3-1,0-6 1,0 6-335,0 2 1,0-8 0,2 6 0,3-3-291,2 0 1,1 0-1,-8-7-1434,0-1 1363,0-9 1,0-4 0,-3-16 0,-2-8 266,-2-11 0,-10 0 1,5-11-1,-2-6 113,-1-4 1,8-10-1,-5 4 1,2-1-261,5-6 0,3 8 1,2 2-1,0 8-72,0 6 0,2 8 0,5 15 0,8 9 133,4 10 0,5 9 0,3 18 0,5 9 141,1 7 1,-6 6 0,5-6 0,-3 3 132,0-3 1,0-2 0,-8-5 0,1-2 393,0-3 0,-3-9 0,-2-1 12,-2-9 0,-10-9 1,2-18-1,-5-12-176,-2-12 0,0-9 0,3-8 0,2-7-380,2-5 0,2-10 1,-4-2-1,3 0-428,-4 0 0,6-7 0,0 2 0,-1-2-902,1 2 0,0 15 0,-5 14 0,2 7-4028,-2 8 5243,7 14 0,-10 32 0,8 14 0</inkml:trace>
  <inkml:trace contextRef="#ctx0" brushRef="#br0" timeOffset="770">1438 1416 8153,'0'29'-9,"0"0"0,3-5 306,4-7 0,5 0 1,10-10 272,0-2 1,-1-13 0,1-8 0,0-9-78,0-4 0,0-9 1,-1 1-1,1-4-203,0-2 0,-8-1 0,1 1 0,2-1-218,2 0 1,-4 1-1,-3-1 1,-2 3-105,-6 5 1,-1-3 0,-3 10 194,0 3 0,-10 6 0,-4 13 138,-6 14 0,-2 15 0,1 12 1,-1 12 224,0 7 1,8 3 0,2 4 0,-1-4-632,1-3 1,7 0-1,-2-4 1,5-1-774,2-7 1,9 0 0,6-12 0,7-4-1422,7-9 0,5-6 2299,9-10 0,10-29 0,3-7 0</inkml:trace>
  <inkml:trace contextRef="#ctx0" brushRef="#br0" timeOffset="934">2244 849 8759,'-14'10'603,"-1"5"0,8 4 1,-5 5-1,2 5 182,5 7 1,-4 8 0,1 4-1,1 3-624,-3-2 0,8-3 1,-5-3-1,4-2-1098,3-5 1,0 3 0,0-10 936,0-2 0,10-13 0,2-4 0</inkml:trace>
  <inkml:trace contextRef="#ctx0" brushRef="#br0" timeOffset="1083">1896 936 8153,'14'20'-83,"1"-1"0,2 0 302,2 6 0,5 9 1,5-3-1,8 3 279,4 5 1,12 7 0,3 0 0,2-8-1419,0-4 0,-10 0 920,3-12 0,-5 4 0,-3-13 0</inkml:trace>
  <inkml:trace contextRef="#ctx0" brushRef="#br0" timeOffset="1284">2549 261 8153,'14'29'642,"-1"3"0,-1 2-116,0 4 1,0 8 0,5 10-1,-3 12 107,3 7 0,3-3 0,1 8 0,1 0-351,0-2 1,-3 4-1,-2-12 1,-2-5-319,2-4 1,-5-13-1,0 3 36,-2-5 0,-3-12 0,-7-3 0</inkml:trace>
  <inkml:trace contextRef="#ctx0" brushRef="#br0" timeOffset="1467">2201 828 8402,'12'12'652,"9"-3"1,16-1-854,11-1 0,17-2 1,15-10-1,7-5 201,8-2 0,-42 1 0,3-2 0,4-4 0,1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3:56.7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196 1089 8074,'-12'22'785,"-5"2"-539,10 5 0,0 7 1,7 13-1,2 4 39,6 3 0,-4 2 0,11 7 0,-1 0-127,-1 1 0,6-1 0,-5-2 1,6 0-512,2 2 0,-8-12 0,-2 10 353,-2-7 0,7 4 0,-5-4 0</inkml:trace>
  <inkml:trace contextRef="#ctx0" brushRef="#br0" timeOffset="283">131 958 8119,'22'0'90,"7"8"0,2 1 0,1 3 410,-1 5 0,6 3 0,-6 2 0,1 2-47,-1 5 0,-2-3 1,-7 8-1,0 0-236,-1 0 0,-6-5 0,-3 5 0,-2-3-168,-6-4 1,-11-5 0,-7-5 0,-8-3-220,-7 3 0,-5 3 0,-10-1 0,1-5-539,-1-6 0,-6-4 0,-1 1 0,5 3-1346,7-4 2055,-2-1 0,7-13 0,-10-2 0</inkml:trace>
  <inkml:trace contextRef="#ctx0" brushRef="#br0" timeOffset="632">763 1089 8036,'-22'-12'624,"0"5"0,0 4 75,1 3 0,-1 3 0,-2 4 1,-3 10-42,-2 10 1,-7 4-1,7 8 1,2-3-466,3 3 1,12 2-1,4 2 1,6-1-553,2-6 1,2-7 0,8-15 0,9-6-341,8-6 0,12-2 1,-5 0-1,2-2 121,0-6 1,-7-11-1,5-10 1,-2 2 335,-6 3 0,-2 0 1,-4-3-1,-3-2 233,-3 3 0,-7 2 0,6 2 1579,-4 0 0,-1 7-747,-8 1 1,0 12 0,0 2-686,0 12 1,0 7-1,0 3 1,0 0-498,0-1 0,2 1 0,3 0 0,4 0-530,4-1 1,-6-6 888,7-1 0,1 1 0,7 7 0</inkml:trace>
  <inkml:trace contextRef="#ctx0" brushRef="#br0" timeOffset="1015">1307 1067 8036,'-14'-19'675,"-1"4"0,1-4 1,-8 7-80,0 0 0,0 2 1,0 10-1,1 0-119,-1 0 1,0 3-1,0 4 1,1 7-377,-1 6 0,0 2 1,0-1-1,0 4-241,1 4 0,1-5 0,6 5 0,7-5-484,4-2 0,3-8 0,3-2-111,4-2 1,7-3-1,13-7 1,4 0 396,3 0 0,-5 0 0,5 0 1,0 0 280,0 0 0,-8 10 0,4 5 1,-9 6 434,-6 8 1,4 5 0,-7 10 0,0 2 376,-4 5 1,-6 7 0,-4 14 0,-8 8 97,-12 5 0,-2-5 0,-12-3 0,-1 0-493,4 1 0,-9-8 1,6 0-1,-3-12-797,3-14 0,7-15-540,15-22 0,6-21 1,16-30-1,6-12 977,5-7 0,3-2 0,0 0 0</inkml:trace>
  <inkml:trace contextRef="#ctx0" brushRef="#br0" timeOffset="1316">1351 1481 7738,'0'22'46,"0"0"0,2-8 696,5 1 1,5-11 0,10 1-415,0-10 0,0-7 0,-3-9 0,-2-1-77,-2 0 1,-1-7 0,8-2 0,-3-1-2,-4 1 1,2-8-1,-10 5 1,-2 0-57,-3 5 0,-2-2 0,0 2 0,0 2-218,0 3 0,-10 9 0,-4 3 1,-5 3-28,-3 4 0,0 2 1,0 6-1,0 4 126,1 8 0,-1 16 0,0 10 1,3 10-22,4 5 0,6-6 1,9 6-1,0 0-248,0-1 1,9-9-1,8-2 1,12-13-1293,15-6 0,9-13 1486,12-5 0,10-14 0,3-5 0</inkml:trace>
  <inkml:trace contextRef="#ctx0" brushRef="#br0" timeOffset="1648">2004 0 8069,'2'24'113,"6"6"0,6 11 383,5 14 0,10 6 0,3 21 0,-1 8-52,-15-41 0,0 1 1,2 4-1,0 1 0,-3 1 1,-1 1-1,-1 2 1,-2 1-53,-1 0 1,-3 1 0,-1 0 0,-2 1-1,-3 3 1,-2 1 0,-1-1 0,-1 1-120,-3-1 1,-2 0 0,-3 0 0,-3-1 0,-6-2 0,-3-1 0,1-3 0,0 0-492,1-2 0,-1-1 0,0-4 1,0-2-1,2-3 0,-1 0 0,-18 33-930,3-13 0,12-20 1,0-20 1147,7-9 0,7-5 0,-12-19 0,-4-10 0</inkml:trace>
  <inkml:trace contextRef="#ctx0" brushRef="#br0" timeOffset="1780">2570 1851 9882,'-22'10'0,"1"2"0,-1 10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3:54.8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1067 7943,'0'22'406,"0"-10"1,0-5 0,0-14-323,0-7 0,0-6 1,0-4-1,0-2-271,0-3 0,2-3 0,3 5 0,2-4 52,-2-3 0,0 7 0,0-2 0,2 5 88,-2 2 1,4 1 254,-1-1 1,6 12 0,-7 10 48,-2 12 1,5 15-1,-3 4 1,-2 3-255,-3 5 0,-2 5 1,0 4-1,3 0-240,4-7 0,-4 1 0,4-13 118,-5-3 225,-2-2 1,0-14 0,0-12-7,0-18 0,0-4 0,0-10 1,0 0 8,0 1 0,3-4 0,1-6 0,6 2-105,2 4 0,0-1 0,5 9 0,-2 2 121,2 3 0,2 12 0,3 4 143,0 6 0,-8 12 0,1 4 0,-1 8 86,-2 7 0,5 2 0,-10 8 0,1-3-156,1 3 1,-6 2 0,4 3 0,-4-3-348,-3-5 1,0 5-1,0-7 1,0 0-234,0-5 1,-8-5 0,-1-4 171,-4-6 0,6-7 1,-5-16 113,2-13 1,3-2 0,7-12 0,0-3 17,0-2 1,3-3 0,1 1 0,6-3 20,2-5 0,3 5 1,7-3-1,-1 8 58,1 5 0,0 9 1,0 1-1,-1 9 191,1 10 0,0 4 0,0 6 0,-1 6 66,1 13 0,-10 9 0,-4 13 0,-4 0-419,4-1 0,-6 1 1,5-3-1,-4-2-900,-3-3 1,2-10 0,3 6 1060,2-1 0,10-6 0,-5 6 0</inkml:trace>
  <inkml:trace contextRef="#ctx0" brushRef="#br0" timeOffset="300">1111 937 7970,'0'-24'140,"0"-6"0,0 11 0,-2-5 1,-6 5 596,-6 9 1,-5-2 0,-3 5 0,0 2-2,0 2 0,-7 15 0,0 8 0,0 9-268,-2 5 0,6-5 0,-4 7 1,8 0-503,6-2 0,5 5 0,10-10 0,0-3-455,0-1 0,0-11 0,3-2 0,7-2-75,11-5 1,1-5-1,10-5 1,-3-5 336,0-2 1,2 0 0,-4-5 0,2 5 313,-3 2 0,-1-4 0,-4 7 1,1 2-62,0 2 1,7 3 0,0 0 0,-2 0-651,-3 0 0,-10 0 624,1 0 0,9 0 0,10 0 0</inkml:trace>
  <inkml:trace contextRef="#ctx0" brushRef="#br0" timeOffset="517">1481 109 7970,'0'15'276,"0"-1"1,0 3 154,0 3 1,-2 1-1,-3 1 1,-2 2-52,2 5 0,3 5 1,2 12-1,0 5 8,0 7 0,0 7 0,0 8 0,0 7-754,0 4 1,0 4-1,0-1 1,0 0-1389,0 0 0,0-22 1754,0-14 0,-10-15 0,-2-14 0</inkml:trace>
  <inkml:trace contextRef="#ctx0" brushRef="#br0" timeOffset="952">1068 654 7970,'12'-10'0,"5"5"0,-8-7 0,1 0 571,0 0 0,7 7 1,-3-5-1,5 3-19,3 0 0,2-8 0,3 6 1,4-4-454,3-3 1,3 3 0,6-1 0,1-1-142,-1 3 1,-2 3-1,-2 9 1,-5 0-21,-2 0 0,-3 0 0,-8 4 0,-1 9-106,-6 8 1,3 8 0,-10 0 0,1 8 14,1 4 0,-6 5 0,4 0 0,-5 2 171,-2 1 0,0-16 0,0 9 0,0-9 539,0-6 0,0-3 450,0-2-522,0-10 0,0-5 0,0-14 1,0-7-254,0-6 0,0-2 0,0 1 0,0-3-220,0-6 0,0 4 0,0-8 0,0 0-222,0 0 0,8 8 0,1-1 0,1 8 252,0 4 1,7 10-1,-3-2 76,6 5 1,1 6 0,-1 9 0,-3 11-176,-3 7 0,1 5 0,6 8 0,-1 0-853,-6-1 0,6 1 0,-8-3 1,2-5-2596,1-7 3505,-10-5 0,14 8 0,-7 2 0</inkml:trace>
  <inkml:trace contextRef="#ctx0" brushRef="#br0" timeOffset="1117">2004 610 7970,'0'-31'-271,"2"14"0,3-5 1,2 3 1435,-2-1 0,-2-2-644,-3 1 0,7 6-2149,0 1 1628,1 9 0,1 5 0,3 12 0</inkml:trace>
  <inkml:trace contextRef="#ctx0" brushRef="#br0" timeOffset="1368">2461 588 7970,'-2'-12'715,"-5"5"0,2 5 0,-7 4 1,0 5-244,-1 8 0,-1 14 0,-5 7 0,2 5-321,2 3 1,1 9 0,-8 3-1,0 2-544,0 0 0,-7 0 0,3 7 1,4-2 392,5-5 0,2-14 0,-6-13 0</inkml:trace>
  <inkml:trace contextRef="#ctx0" brushRef="#br0" timeOffset="1550">2135 567 7970,'21'-10'201,"-6"0"0,-1-4 365,3 6 1,3 6-1,1 2-76,1 0 0,-2 12 0,-3 7 0,-3 10-6,3 5 1,2 0 0,6 5-1,1-3-548,3 3 0,0 2 1,-7 0-1,0-2-1306,0-3 1,-1-9 1369,1 2 0,10-5 0,1-2 0</inkml:trace>
  <inkml:trace contextRef="#ctx0" brushRef="#br0" timeOffset="1953">3703 87 7911,'0'-21'532,"0"-1"0,0 7-165,0 1 1,0 19 0,-3 2-1,-4 12 132,-8 10 1,3 12 0,-2 13-1,-3 4-248,-3 10 1,-1-1 0,-1 11-1,0-1-387,0 1 0,-7 1 0,0 6 0,5-5-1150,7-7 0,0-18 1286,10-11 0,-10-10 0,5-13 0</inkml:trace>
  <inkml:trace contextRef="#ctx0" brushRef="#br0" timeOffset="2168">3332 240 10329,'22'10'865,"-7"2"1,-1 12 0,3 7-275,2 13 0,10-1 0,3 11 1,2-1-273,5 5 0,4 5 0,5 0 0,3-5-787,-2-7 1,-11-5 0,-4-3 0,0-2-1762,0-4 1,-10-6 2228,-2-9 0,0-10 0,-10-2 0</inkml:trace>
  <inkml:trace contextRef="#ctx0" brushRef="#br0" timeOffset="2816">4552 610 7932,'-15'-7'128,"1"0"1,-1-1 0,-4 11 220,4 4 1,-4 0 0,7 13 0,-3 4 163,1 0 0,7 3 0,-5-1 1,2 6-278,5 2 1,3-5 0,2 4-1,0-1-265,0-5 0,9-6 0,3-4 1,3-5 35,-1-2 1,1-3 0,7-7 0,-3-2-189,-4-5 1,2-6 0,-8-8 0,1-1-96,0 0 0,4-2 1,-4-3-1,-1-2 298,1 3 0,0 1 0,-5 4 0,2-1 703,-2 0-254,7 0 1,-3 13-173,6 9 1,-5 9 0,-10 16 0,0 1-225,0 3 0,0 8 1,0-6-1,0 0-365,0 1 1,-3 4-1,-2-7 1,-2-2-657,2-3 0,0-2 184,-2 0 1,5-13 510,-5-9 1,4-12 0,3-17 0,3-7 184,4-5 1,5-3 0,7 1-1,-2 1 221,-2 6 0,-1-3 0,8 13 1,-3 4 361,-4 5 0,4 12 0,-4-2-144,4 5 1,0 11 0,-2 8 0,-4 7-460,-4 5 1,6 10-1,-8-3 1,0 3-1395,3-3 1480,-8 6 0,8-18 0,-10 7 0</inkml:trace>
  <inkml:trace contextRef="#ctx0" brushRef="#br0" timeOffset="3033">5118 0 8059,'0'15'521,"0"-1"1,0 6-58,0 6 1,0 8-1,0 12 1,0 5-49,0 7 1,0 7 0,0 8 0,0 9-592,0 10 1,-2-2-1,-3 4 1,-5-4-1004,-2-3 0,7-12 0,-2-12 1178,4-17 0,-6-22 0,-3-15 0</inkml:trace>
  <inkml:trace contextRef="#ctx0" brushRef="#br0" timeOffset="3383">4813 458 8426,'-19'-10'469,"4"-5"1,-2 3 0,10-2-367,2-3 1,5 5 0,7-3 0,8-2-6,4-2 1,13 0 0,4 2-1,8 2-124,6-2 1,6 0 0,9 0 0,1 5-68,-1 3 1,-2 1 0,-3 8 0,-4 3 129,-3 4 0,-4 7 1,-11 13-1,-4 7 108,-2 7 0,-10 8 0,-8 16 0,1 0 100,-3 1 1,-3-4 0,-9-1-1,0-5 132,0-3 0,0-5 1,0-12-1,3-9 603,4-10 0,-2-12-623,9-20 0,-6-2 0,4-21 1,-3-6-413,-4-4 0,5-10 1,-3 4-1,-2 1-438,-2 0 1,-6 2 0,-4 8 0,-10 1-208,-10 6 0,-9 7 0,-15 15 0,-7 6 104,-5 6 0,-2 12 0,2 7 0,5 9-52,7 10 0,15 8 1,4 7 647,1 7 0,7 5 0,-8 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3:51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305 807 8054,'-22'-10'108,"1"5"0,-1-7 0,0 2 560,0 6 0,1 1 1,-1 6 153,0 4 1,0-2 0,1 12 0,-1 4-478,0 6 0,10 4 0,2-4 1,3 5-433,0 1 0,-1-6 0,8 2 0,3-5-647,4-2 1,-2 0 0,9-3 0,3-4 50,3-8 1,2-5 0,-1-4 0,1-5 364,0-8 1,-8-4 0,1-5 0,2-3 357,2-2 1,3 0-1,-3 7 1,-2 0 166,-2 1 0,-1 1 0,8 3 65,0 3 1,-8 9 0,-2 0 0,-2 10-112,-5 9 1,5 13-1,-1 5 1,1-1-834,0 0 1,4-2 671,-7-7 0,10 10 0,-5 2 0</inkml:trace>
  <inkml:trace contextRef="#ctx0" brushRef="#br0" timeOffset="383">1242 458 8963,'12'12'829,"-5"10"1,-5 14-309,-2 13 1,8-1 0,-1 13 0,-2 6-403,-3 11 0,5 19 0,-3-45 0,0 2 0,-1 3 0,1 0-587,1 0 1,0 0 0,-4-3 0,0 0-1,6 46 1,-2-13-1497,2-12 1,-4-27 1963,4-12 0,-4-38 0,-3-12 0,0-30 0</inkml:trace>
  <inkml:trace contextRef="#ctx0" brushRef="#br0" timeOffset="566">871 981 8366,'10'12'1041,"5"-5"1,6-7-872,8-7 0,8 2 0,14-9 0,4-3-298,1-3 0,7 1 1,-5 4-1,2 6-204,-2-1 0,3 8 0,-13-6 332,-7 6 0,3 2 0,-10 0 0</inkml:trace>
  <inkml:trace contextRef="#ctx0" brushRef="#br0" timeOffset="1133">1634 981 7752,'2'12'232,"3"-7"157,2-10 0,3 0 0,-5-9 0,4-3-122,3-3 1,3-1-1,4-1 1,-2-2-173,-2-5 0,-3 2 0,5-7 0,-5 3-84,-2 4 0,-1 3 0,-4 2 0,2 0-29,-2 0 0,-2 1 1,-6 1 62,-4 6 1,2 4-1,-9 10 1,-3 0 95,-3 0 0,6 10 0,-1 4 0,-2 8-69,-2 7 0,4 3 0,1 6 0,-1 1-186,3 7 1,3-2 0,6 9 0,-2-2-448,-2-1 1,2 8 0,13-9-1,8-6-56,11-4 1,0-15 0,9-2 0,5-12 616,8-8 0,-1-11 0,10-8 0,0-10-58,-2-9 0,4-13 1,-7-4-1,1 0 22,-1 0 0,-5-5 0,-11 7 0,-8 2 184,-5 3 0,-12 5 0,-5 5 0,-4 7 496,-3 5 0,-17 12 1,-8 4-1,-6 6 150,-8 2 0,-2 10 0,-2 4 0,-1 5 134,0 3 0,8 2 1,0 5-1,0 5-620,2 0 1,-5 5 0,12-8 0,6 1-496,4-1 0,12 6 0,-2-8 0,4-3-594,3-2 1,17-9-1,5-3 1,5-2-221,4-5 0,-4-3 0,9-2 0,0 0 633,-2 0 1,5 0 0,-10 0 0,0 0-281,2 0 1,-7 0 647,6 0 0,3 0 0,1 0 0</inkml:trace>
  <inkml:trace contextRef="#ctx0" brushRef="#br0" timeOffset="1450">2766 1 10317,'0'31'665,"0"-4"1,0 12 0,0 7-393,0 9 1,0 11 0,0 6-1,0 11-372,0 8 0,0 6 0,-1-46 1,0 0-1,-4 43-1350,-3-4 0,1-22 0,7-10 1449,0-10 0,-9-24 0,-4-4 0</inkml:trace>
  <inkml:trace contextRef="#ctx0" brushRef="#br0" timeOffset="1649">2309 502 8159,'14'0'608,"1"0"1,-1 0-1,8 0 1,0 0-589,0 0 0,2 0 0,5 0 0,10 0-522,9 0 1,0 0 0,10 0-1,0 0 502,-2 0 0,7 0 0,-7 0 0</inkml:trace>
  <inkml:trace contextRef="#ctx0" brushRef="#br0" timeOffset="2466">3093 545 7936,'0'22'29,"-8"-7"1,-1-1 0,-1 3 336,0 2 0,3 3 1,7 0-1,0 0 294,0 0 1,0-1 0,0 1 0,3 0-272,4 0 1,5-1 0,10-1 0,-1-6-292,1-6 0,0 1 0,0-1 0,0-4 63,-1-1 0,1-13 0,0-4 0,-3-6-451,-4-2 0,2 1 0,-10-4 0,-2-1-191,-3-3 1,-2 0 0,0 7-1,0 0 46,0 0 1,0 1-1,0-1-337,0 0 1020,0 10 0,7 5 1,1 16 62,-3 13 0,4 0 1,1 9-1,0 1-80,-1 4 0,6 5 0,-8 0 0,0-2-183,3-2 1,-8-1 0,6 7 0,-6-2-95,-2-4 0,0-6 222,0-9 0,-2-15-198,-6-14 0,6-15 1,-5-21-1,4-1-158,3 1 0,0-1 0,0-2 0,0-2-148,0-3 1,0 0-1,3 7 1,2 1 8,2-1 0,7 8 0,-4 2 249,2 3 1,3 11-1,6 13 319,1 5 1,-7 11-1,-3 8 1,0 10 81,0 9 0,-5-2 1,5 2-1,-2 3-115,-5 2 0,5-4 0,-1-4 0,3-1-74,5-6 1,-5-4 0,3-5-1,2-5-79,2-2 1,5-3 0,3-9-125,2-5 1,0-8 0,-7-12-1,0-2-218,-1 3 1,-1-6 0,-3 3 0,-5 3-259,-3 1 1,-1 4-1,-6-3 243,5-6 0,-7 9 0,3-4 0,-10 11 331,-6 4 1,-1 5 0,-10 13 0,-3 6 642,-2 6 1,0 9-1,7 2 1,0 3 238,1 5 0,1-5 0,3 2 1,5 3-182,3 2 1,1-5 0,11-2-1,6 0-1089,13 0 0,10-10 0,11 0 0,3-9-218,5-6 1,5-4 0,9-12 0,-2-8 568,-5-4 0,15-13 0,-6-1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3:49.1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393 816 7986,'-34'0'-80,"2"-7"0,8 0 1,-3-1 245,-2-1 1,0 6 0,8-4 0,-1 5 531,0 2 0,0 7 1,1 5-1,-1 5-219,0 7 0,7 10 0,1-2 0,-1 1-362,3 6 1,3 2-1,9 3 1,0-1-67,0 1 1,2-10 0,3-5-1,5-7-210,2-8 1,2 3 0,10-10 0,3-4-403,2-8 0,0-14 0,-5-13 0,3-2 39,2-5 1,0-2 0,-7-5 0,-3-2 145,-4-3 1,4 0-1,-7 8 1,3-1 237,-1 1 1,-9-3 0,2-3 0,-4-1 79,-3 1 0,-10 3 0,-5 3 0,-2-1 283,3 0 1,-5 3 0,4 7 222,-4 13 1,4 9-1,3 14 1,2 5 160,6 8 0,1 16 1,3 10-1,0 10-132,0 5 1,0 9-1,0 8 1,0-1-665,0 3 1,3-4 0,1 8-1,6 1-592,2-2 0,3-6 0,7-14 1,-1-7-1803,1-5 2581,0-12 0,9 7 0,3-7 0</inkml:trace>
  <inkml:trace contextRef="#ctx0" brushRef="#br0" timeOffset="215">697 1056 7986,'22'-32'0,"-7"1"0,-3-8 0,-2 5 248,-6 3 0,-4 2 0,-7 7 0,-7 3 472,-6 4 1,-2-2 0,-2 10 0,-2 2-9,-3 3 0,-3 11 1,6 6-1,-3 4-349,2 3 0,-5 9 1,3 6-1,5 4-299,7 2 1,0 1 0,10-3 0,2-2-698,3-3 0,2-7 0,0 5 0,2-2-294,6-6 0,4-4 1,9-8-1,1-6 592,0-6 1,7-2-1,0-2 1,0-3 414,3-2 1,-6-10 0,8 2-1,-3-4-130,-4-3 0,5 7 0,-3 3 1,0 0-426,2 0 0,-7 0 1,5-2 474,-5 6 0,8-4 0,2 0 0</inkml:trace>
  <inkml:trace contextRef="#ctx0" brushRef="#br0" timeOffset="432">1024 141 7986,'12'-36'188,"-5"0"0,6 9 216,1-2 1,-2 17-1,0 14 1,-2 18 31,-5 13 1,0 11 0,0 7 0,2 7-195,-2 5 1,-3 5 0,-2 4 0,0 8-650,0 5 1,0 7-1,0 7 1,0-46-1,0 0-933,0 0 0,0-2 1024,0 49 0,-10-13 0,-2 0 0</inkml:trace>
  <inkml:trace contextRef="#ctx0" brushRef="#br0" timeOffset="615">785 729 7986,'0'15'216,"0"-1"1,2-9 0,5 2-60,8-4 0,-3-3 0,5 0 0,7-3-175,10-4 0,0 2 0,2-7 0,3 0-592,2 0 0,5 7 0,0-2 610,-3 4 0,15 3 0,-12 0 0</inkml:trace>
  <inkml:trace contextRef="#ctx0" brushRef="#br0" timeOffset="901">1481 773 7175,'13'21'-96,"3"-6"1,-8 0 788,-3 1 1,-5-3 0,-5 1 0,-7 3 230,-8 2 0,3 6 0,-12 1 1,5 6-198,2 1 0,-7 1 0,0 5 0,3-3-703,1 3 1,13 0 0,5-3 0,5-7-528,2-5 0,0-2 0,2 0 155,5 0 0,5-13 0,10-9 0,0-12-181,0-7 1,0-3 0,-1-2 0,1-3 370,0-2 0,0-2 0,-1 4 0,-1-2 356,-6 3 0,6 9 1,-8 2-1,2 1 229,1 1 1,-8 4 0,8 9-233,2 0 0,-5 9 0,0 6 0,-3 4-489,-4 3 1,5 0 0,-3 0 0,0-1-3158,3 1 3451,-7 0 0,16 0 0,-7 0 0</inkml:trace>
  <inkml:trace contextRef="#ctx0" brushRef="#br0" timeOffset="1317">2374 729 8088,'0'22'969,"-2"-10"1,-3-2-472,-2-1 0,0-4 0,7 10 1,0 2-2,0 2 0,0 3 0,0 0 1,0 2-382,0 5 0,0-3 0,2 8 1,5 0-481,8 0 1,2-7 0,0 2-1,-3-8-2127,3-6 2491,2 4 0,3-7 0,0 10 0</inkml:trace>
  <inkml:trace contextRef="#ctx0" brushRef="#br0" timeOffset="1465">2331 359 8050,'2'-19'-803,"3"2"803,2 2 0,10 10 0,-2-2 0,4 5 0,3 2 0</inkml:trace>
  <inkml:trace contextRef="#ctx0" brushRef="#br0" timeOffset="1715">2679 794 8050,'12'54'18,"0"-11"0,-7 3 1,2-7 205,-2 0 0,-2 2 0,-3 0 0,0-5 249,0-7 1,-8-5 0,-1-4 198,-3-6 1,7-6-561,-2-16 1,4-4 0,3-12 0,0-5-56,0-7 1,0 2 0,0-2 0,3-3-185,4-2 1,5 7-1,10 5 1,-3 5 196,-4 2 0,6 2 0,-1 6 0,6 7-29,1 4 0,-3 3 1,0 0-1,3 3-380,2 4 1,0 12 0,-7 13 0,0 4-2327,-1 10 2665,-9-2 0,8 18 0,-8-6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3:47.8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371 32 8203,'7'-15'489,"1"1"0,-1 11 0,-7 6-46,0 16 0,7 13 1,0 14-1,-2 4-9,-2 9 1,-3 11 0,2 7 0,3 5-413,2 8 0,-3-36 1,-1 1-1,-1-2 1,-1 0-1,1 0 0,1-2-727,4 46 0,0-19 0,-4-13 0,1-14 705,4-13 0,-1-16 0,-7-12 0</inkml:trace>
  <inkml:trace contextRef="#ctx0" brushRef="#br0" timeOffset="468">1 620 8569,'0'14'1162,"0"1"-931,0 2 0,9-7 1,6-3-1,7-5-41,7-2 0,2-7 0,8-3 0,-3-2-223,3-5 1,2-2 0,0-3 0,-2 0-73,-3 1 0,-9-1 0,2 2 1,-5 6 250,-2 7 1,7 4-60,0 3 0,0 10 0,-10 4 0,-2 8 67,-2 7 0,-8 5 1,5 10-1,0-1-18,0 1 0,-4 9 0,4 5 0,-3 3-185,-4-3 0,0 5 0,0-5 0,2 2-170,-2-2 0,-3-7 397,-2-15 1,0-19-93,0-24 1,0-8 0,0-23 0,0-6-226,0-4 0,0-3 0,0 7 0,3 1 140,4-1 0,-2 3 0,7 5 0,0 7 242,0 5 0,3 4 0,7 3 1,-1 5 20,1 3 0,0 11 0,0 13 0,-1 4-65,1 3 1,0 9 0,0 5 0,0 6-607,-1 1 1,-6-2 0,-3-2-1,0-3-614,0 3 0,-5-8 0,5-2 0,-2-4-1680,-5-4 2701,7 1 0,-10-10 0,8-2 0</inkml:trace>
  <inkml:trace contextRef="#ctx0" brushRef="#br0" timeOffset="801">1133 1099 7339,'0'-22'2090,"10"0"-1234,-8 10 1,10 3-309,-4 9 0,-4 0 0,11 0-407,2 0 0,2 0 0,3 0 1,0-3-77,0-4 0,-1-5 0,-1-10 0,-3 0-294,-3 1 1,-2-1-1,3 0 1,-8 0-110,-5 0 1,6 1 0,-3-1 113,-8 0 1,-7 8 0,-11 1 0,-1 4 223,0 4 1,0 3 0,1 2 0,-1 0 337,0 0 0,0 7 0,1 2 0,1 6 265,6 9 1,-3-2 0,9 9-1,4-2-140,1 1 0,3 6 0,0-5 0,3 1-464,4-1 1,5 5 0,10-7 0,0-2-729,-1-3 1,8-4 0,3-3 0,-1-3-1319,1 3 0,4-7 2047,-7-3 0,10 5 0,-5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3:46.9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371 785 8081,'0'-37'0,"0"3"0,0 1 297,0-1 0,0 7 1,0-4-1,0 2 362,0 0 0,0 0 0,0 7-130,0 0 0,-10 3 0,-5 4 1,-4 8-197,-3 4 1,-7 13 0,-2 7 0,-1 10-140,1 9 0,-5 5 0,6 5 1,4 2-125,2 3 1,2 10 0,3-6 0,4 1-383,8-5 1,4-8 0,3-4 0,3-5-347,4-3 1,5-11-1,10-13 1,0-4 42,-1-3 1,8-3-1,1-7 1,-4-9 146,-2-8 1,-4-4 0,-3 4 0,-3-4 204,3-3 0,-7 0 1,-3-2-1,-5 7 223,-2 5 0,8 2 0,-1 0 1,-2 0 409,-3 1 1,-2 6 0,-2 3 326,-5 2 0,4 5 0,-4 13 57,4 6 1,1 13 0,-3 4 0,-2 1-305,2-1 0,3 8 0,2-5 1,0 2-635,0 0 1,7-2 0,0 3 0,0-8-806,3-5 0,2-2 0,10-1 989,0 1 0,9-10 0,3-2 0</inkml:trace>
  <inkml:trace contextRef="#ctx0" brushRef="#br0" timeOffset="300">632 218 7574,'0'-9'1106,"0"9"0,0 9 1,0 16-1,0 4-602,0 7 0,0 12 0,0 6 1,2 4-402,6 9 1,-4 1-1,8 14 1,1 6-313,-1 4 1,-5-8 0,5-14 0,-2-9-530,-5-10 1,4-8 0,1-6 44,2-8 1,-5-15 0,5-9 0,-2-10-466,-5-9 0,0-8 1158,2-7 0,-5-5 0,8-10 0</inkml:trace>
  <inkml:trace contextRef="#ctx0" brushRef="#br0" timeOffset="499">850 1 7361,'12'21'4,"-5"4"1,-5 4 921,-2 7 0,0 8 1,0 9-1,0 10-376,0 7 0,8 5 1,1-3-1,1 11-482,0 9 1,7-3 0,-5 3 0,2-10-661,1-9 0,-1-8 1,8-7-1,-3-9 592,-4-10 0,4-8 0,-7-9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1.4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87 0 7799,'-21'0'881,"6"7"1,3 3-513,2 2 0,3-5 1,5 6-1,-3-1-446,-2 0 0,-1 2 0,8 8-298,0 0 0,0-8-124,0 1 1,3-8-120,4 8 1,-2-11 92,9 4 1,1-3 231,7 2 0,-1-5 403,1 6 0,0 1 146,0-2 1,-8 1-100,1-8-157,-10 0 0,14 0 0,-7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4:04.0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153 44 7475,'-10'12'1088,"5"-2"-698,-9-10 1,6 2-77,-6 5 0,2-2-135,-3 10 0,-2-1 1,10 8-131,2 0 0,3 0 0,2-1 0,-3 4-6,-4 4 0,5 2 0,-6 8 0,6-3-31,2 3 1,0 2 0,2 0-1,3-5 12,2-7 1,3-4-1,-5-4 1,5-1 115,2-6 1,2-4-1,8-13-80,0-4 0,0-5 1,-3-10-1,-2-2-133,-3-5 0,-1-5 0,3-9 0,-3-1-20,-4 1 1,6-1 0,-8 3 0,-2 2-26,-3 3 1,-2 0 0,-2-6-1,-3 6 54,-2 7 0,-10 5 0,2 5 0,-4 4-104,-3 8 1,-7 4 0,0 3 0,2 3-352,3 4 1,3-2 518,-1 9 0,0 1 0,0 7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4:04.6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305 1111 7834,'0'-21'-463,"0"6"0,-2 1 1564,-6-3 0,-4 0 1,-10 2-627,1 8 1,-1 5 0,-2 4-1,-3 5-332,-2 8 1,0 6 0,7 6 0,0 5-52,1 1 1,1 1 0,6 5 0,7-5-408,4-3 0,3 6 1,0-8-1,3-3-187,4-2 1,-2-4 0,9-3 0,3-5 85,2-2 0,3-3 0,0-7 0,0-3 242,0-4 1,-8 2 0,1-9 0,-1-3 68,-2-3 1,0-1 0,-7-1 0,5 0 172,2 0 1,-7-7 0,4 0-1,-1 3 231,-1 2 0,0 9 0,-7 0 1,3 1 375,4 2 0,-5 5-397,6 14 1,-6 5-1,-2 10 1,0 2-168,0 5 0,0-2 1,0 6-1,0-1-323,0-5 1,7-3-1,3-3 1,0 1-563,-1 0 1,8-3 0,-2-4 773,4-8 0,3-4 0,0-3 0</inkml:trace>
  <inkml:trace contextRef="#ctx0" brushRef="#br0" timeOffset="767">588 1024 7396,'3'-21'-391,"4"-1"1,-5 0 1146,5 0 0,-2 10 0,0 7-361,2 10 0,1 7 0,-8 12 0,0 3-93,0 2 1,2 10-1,3-5 1,2 2-24,-2 0 0,0-2 0,0 5 1,2-5-149,-2-3 0,4-2 0,-1-7 0,-1-3 275,3-4 1,-6 2-1,11-12-407,2-8 0,-5-9 0,3-17 0,1-7-95,4-5 0,-6-5 0,1-3 0,-1-2-583,-1 3 1,6-5-1,-7 2 1,2 3-116,1 2 1,-8 12-1,5 2 1,0 6 151,1 4 1,-6 5-1,5 19 642,-2 6 0,-3 4 0,-7 12 0,0 5 0,0 7 0,-7 5 0,-3 3 0,0 0-19,1-1 1,-6 3 0,5 2-1,1 3 39,-1-2 0,3-3 1,7-3-1,0-2 358,0-4 1,0-6 0,2-9-88,5 0 0,-2-10 0,10-5 0,2-7 42,2-7 0,3-5 1,0-13-1,-1-1-69,1-3 1,0-8-1,0 6 1,-1 0-119,1-1 0,-2-4 0,-3 7 0,-5 2-176,-3 3 0,6 0 1,-8-3-1,-2-2-72,-3 2 1,-2 3-1,0 3 88,0-1 1,-2 10 0,-5 4 195,-8 6 1,-4 4 0,-3 8-1,3 9 85,4 8 0,-4 9 0,7-4 1,0 2-238,4 4 1,6 1 0,2 0 0,0-5-618,0-3 1,2 5-1,6-7 1,9-4 34,9-8 0,1-8 0,9-9 0,5 0 55,8 0 1,-3-9-1,4-6 1,-4-7 496,-2-7 0,-1 3 0,1-8 0,-3 0-24,-5 0 1,-7 7-1,-14-4 1,-8 2 93,-4 0 0,-3 0 0,-5 7 620,-10 0 0,1 8 0,-15 2 0,5 2 321,2 5 1,-7 3 0,0 2-233,2 0 0,3 2 1,5 5-569,4 8 0,-2 4 0,10 3 0,2 0-249,3 0 0,2 7 0,0 2 0,0 1-196,0-1 1,7 5-1,3-7 1,2-2-482,5-3 0,9-4 0,3-6 1,0-7-266,3-4 0,-8-6 0,7-4 980,1-7 0,2-25 0,9-7 0</inkml:trace>
  <inkml:trace contextRef="#ctx0" brushRef="#br0" timeOffset="967">1851 1 8152,'0'36'100,"0"0"0,0-2 1,0 5-1,0 0 184,0 7 0,0 2 0,0 15 0,-2 5 66,-6-1 0,6 13 0,-8 7 1,3 13-362,4-48 0,-1 2 1,-1 4-1,0 0 1,3 0-1,-1 0 0,0-2 1,-1 0-495,1-3 0,1-2 0,0 29 0,2-20 0,2-14-280,5-19 1,-2-15 784,10-20 0,-1-4 0,8-9 0</inkml:trace>
  <inkml:trace contextRef="#ctx0" brushRef="#br0" timeOffset="1167">1568 894 8117,'-22'0'-419,"10"0"1,15-8-1,16 1 1,10 0 505,5-3 1,5 5 0,9-7 0,3 3-250,-3 4 1,1-5 0,-1 0-1,3 1 162,-3-1 0,-2-7 0,-2 5 0</inkml:trace>
  <inkml:trace contextRef="#ctx0" brushRef="#br0" timeOffset="1584">2308 763 7828,'-9'19'0,"-6"-2"-120,-4-2 0,-3-3 1,0 5-1,1-3 958,-1 3 1,0 0-1,0 0 1,0-2-144,1 2 1,6 2 0,3 3-484,2 0 0,-4-1 1,7 1-153,2 0 0,2 0 0,6-1 1,2 1-338,2 0 0,3-8 0,-3 1-545,7 2 0,6-7 1,1-3-1,1-2 342,0 2 1,0-5 0,0 3 764,-1-10 1,-6 3 0,-1-8 387,3 1 0,-5 6 1,3-4 123,2 5 0,-5 2-453,2 0 0,-6 0 1,4 2-191,-3 5 0,-1-2 80,-8 10 0,-10-1 1,-4 5 46,-6-4 1,6 2 0,-1-10-14,-2-2 0,8-5 0,1-7-479,6-8 1,2-4-1,0-5 1,2-5-428,6-8 1,4 3 0,9-2 0,1 0-128,0 2 1,2 3-1,3 9 1,4 0-248,3 0 1,2 3 1011,8 4 0,0 6 0,-1 9 0</inkml:trace>
  <inkml:trace contextRef="#ctx0" brushRef="#br0" timeOffset="2200">3354 785 8405,'-22'0'251,"7"0"1,3-3 45,3-4 1,4-5 0,12-12-1,8-3 117,4-2 1,5 0-1,3 5 1,4-3-316,3-2 1,0 3 0,2 9 0,-7 5-64,-5 2 1,-2 3 0,0 7-115,0 0 1,-10 12 0,-5 7 0,-4 10-16,-3 5 0,-10 5 0,-5 9 1,-4 5-48,-3 3 0,8-5 0,-1 2 0,1-5-64,2-6 1,2-6 0,10 0-1,0-4 70,0-1 1,2-16 0,6-1-1,6-9 70,5-5 1,3-2 0,0-6 0,0-9 356,0-9 0,-1-1 1,1-7-1,2 0 59,5 0 1,-12 5-1,5-4 1,-3 1 5,1 5 0,-6 3 1,-2 3-159,-2-1-409,-3 0 0,-7 12 1,0 10-1,0 15 208,0 11 1,-7 1-1,-3 9 1,1 1 211,-1-3 1,3 4 0,7-6-1,0-1-380,0 1 0,2 4 1,5-7-1,10-5-1754,10-7 1923,-3 2 0,27-16 0,-5 7 0</inkml:trace>
  <inkml:trace contextRef="#ctx0" brushRef="#br0" timeOffset="2833">4312 502 8300,'-3'-15'-68,"-1"1"2,-4-3 1,1 5-1,5-3 308,-6-2 1,6 5 0,-5-2 52,4-3 1,6-3 0,4 1 0,5 2-57,0 2 0,8 3 1,-6-5-1,5 3-26,3-3 0,7 5 1,0 0-1,0 2-37,3 5 0,-8 3 1,5 2-1,-5 2-68,-2 5 0,-8 6 1,-1 11-1,-4 5-187,-4 7 1,-5 8 0,-7 4 0,-8 3-72,-4-3 0,-3 5 0,0 1 1,-2-1-177,-5 0 0,5-2 1,-5-10-1,2-5 421,-2-7 0,10-4 1,-8-6 2359,1-4-1271,9-6 0,9-18-965,16-6 1,-1 5-1,15 3-578,9 5 0,-2 2 1,0 0-1,-4 2-767,-4 5 0,1 13 0,-3 11 1126,-4 3 0,14 2 0,-5 8 0</inkml:trace>
  <inkml:trace contextRef="#ctx0" brushRef="#br0" timeOffset="2966">4595 1678 8300,'-22'0'986,"0"7"655,1 0 1,1 3-612,6-3 1,6-7-1031,16 0 0,4-10 0,10-11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3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66 8832,'-10'-22'1483,"5"2"-1060,-9 6 1,6 4 0,-4 13 0,0 4 74,0 7 0,-2 15 0,-6 8 0,1 4-132,-3 2 0,10 11 1,-15 4-1,1 5-599,2 2 0,-1 8 1,4 2-1,-1 0-359,0 0 1,8-3-1,1-9 1,1-5 19,0-7 1,7-15 0,-2-7 571,5-5 0,-8-2 0,-2 0 0</inkml:trace>
  <inkml:trace contextRef="#ctx0" brushRef="#br0" timeOffset="266">0 131 8348,'0'22'152,"8"-1"0,-1 1 1,0 2 255,3 5 0,-5-2 0,9 9 0,3 3 347,2 2 0,3 10 0,2 2 0,5 3-377,8 4 1,-3-4 0,2 2 0,3 0-361,2-2 1,0-5 0,-2-15 0,-6-5-586,-1 1 0,4-15 0,-7 2 567,-2-7 0,7 5 0,0-5 0</inkml:trace>
  <inkml:trace contextRef="#ctx0" brushRef="#br0" timeOffset="699">937 850 8991,'-12'0'1966,"4"0"1,16 0 0,6 0-1571,6 0 1,9 0 0,0 0 0,0 0-446,2 0 0,1 0 1,4 0-1,-5 0-658,1 0 0,-8 7 0,7 0 0,-2-2 707,0-3 0,0-2 0,-7 0 0</inkml:trace>
  <inkml:trace contextRef="#ctx0" brushRef="#br0" timeOffset="916">1438 719 8148,'-44'-10'86,"15"8"0,2-6 0,1 6 707,2 2 0,-3 0 1,0 0-1,-4 0-246,-3 0 0,5 0 0,-5 0 0,3 0-818,4 0 0,3 0 0,4 2 1,4 3-1519,1 3 1789,10-1 0,-14-7 0,7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6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1 8070,'-22'0'414,"0"0"1,8 0 0,2 2-180,2 5 0,-5-2 0,8 10 0,0 2-8,-3 2 0,5 3 1,-7 2-1,0 3-55,0 2 0,5 9 0,-5-1 0,0 4 4,-1 2 1,6 1 0,-5 2 0,0 5-16,0 7 1,5-3 0,-8 1-1,1 0-88,2-1 1,-1-4 0,9 7 0,-6 0-41,-2-2 1,7 5-1,-2-8 1,2 5-50,-2 10 0,4-3 0,-6 8 0,1-6-64,1-1 0,0 1 0,4 4 0,-2-1 33,-2-7 0,0-1 1,7-8-1,0-1 116,0 0 0,-2-2 1,-3-10-1,-3-2 73,4-3 1,1-2-1,3 5 1,0-3 4,0 3 1,0-5 0,0 2 0,3 3-47,4 2 1,-5-5 0,6 0 0,-6 3-37,-2 2 0,2 3 1,3-1-1,2 1-23,-2-1 1,-2 1-1,-3-1 1,0 1 38,0 0 1,0-1-1,0 1 1,0-1 34,0 1 1,0-1 0,0-1 0,0-6 0,0-7 0,2 2 0,3 1 1,2-1-64,-2 1 0,-2 4 0,-3-5 0,0 1-15,0-1 1,0 8 0,0-5 0,0 2 24,0 0 0,0-2 0,2 5 0,3-3-23,2 3 1,0 2 0,-7 0-1,0-2 118,0-3 0,0 1 1,0 4-1,0-3-95,0-1 1,0-8 0,0 7 0,0 3-43,0 2 1,3 3 0,2-3-1,2-3 37,-2-1 0,-3-1 0,-2 5 0,2-2 76,6-3 1,-6-7 0,5 7 0,-4 3-98,-3 2 1,0 3-1,2-3 1,3-2 12,2-3 0,1 3 0,-6 9 0,3 3 95,2-3 0,3-2 0,-3 0 0,8 5-20,4 7 1,-5-2-1,1-1 1,2 1 170,2 0 0,5-3 0,3 7 1,2 3-13,-2-2 1,-3-8-1,-2 3 1,2-1-82,5 1 1,-5-8-1,5 3 1,-5-5-136,-2-2 0,0-1 1,-3-2-1,-2-2-156,-2-3 0,-8-9 0,5 2 0,0-2-316,0 2 0,-7-12 1,5 4-1,-3-1-668,0-1 0,1-4-259,-8-1 0,2-7-2139,5 8 3469,-4-10 0,16-5 0,-7-12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7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0 8887,'-9'12'1403,"4"0"-951,-10-4 1,8 4 0,-5 9 0,2 1-263,6 0 1,-9 9 0,1 6 0,-2 6-410,-1 8 0,1-2 1,-6 6-1,4-2-122,1-4 0,8-3 0,-5-5 1,2-5-864,5-7 1,-5-5 1203,3-2 0,-10 0 0,5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7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8191,'15'7'2162,"-3"3"-1703,-2 2 0,7 0 0,-3 5 1,6-3-130,1 3 1,1 3 0,0 1-1,2 1-507,5 0 0,-5 7 0,5 0 1,-4-2-297,-4-3 1,-6 5 0,-1 0-1,3-3 473,3-1 0,1-4 0,1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7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11286,'0'22'269,"0"0"1,0 0 0,3-1 0,1 4-183,4 4 1,1-3-1,-4 8 1,5 0-260,2 0 0,-7-7 1,5 2-1,-3-5-691,0-2 1,3 7 0,-5 0-1869,2-3 2731,0-11 0,3 4 0,2-7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7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8158,'0'22'2174,"0"0"-1724,0 0 0,0 7 0,0 0 0,0 0-255,0 2 0,0-4 0,3 9 0,1 0-318,4-2 0,-1-2 0,-5-11 0,3 1-939,2 0 1062,1 0 0,1 9 0,3 3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8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8165,'-9'32'-56,"-1"-8"1,-7 8 0,2-1 275,-1 5 1,3 5 0,1 3 0,3 0-529,4-1 0,-5 8 1,3 0-1,0-5 308,-3-8 0,7 4 0,-6-9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8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8165,'12'9'731,"-4"6"1,-3 2 0,-1 0 0,6-3 4,2 3 0,3 2 0,9 3 0,3 0-390,2 0 1,7 2 0,-5 3 0,1 2-585,-1-3 1,6-2 0,-8-4 0,-3-3-2682,-2-3 2919,-2 1 0,10 7 0,1-1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2.4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196 131 7779,'0'-22'570,"-2"8"2,-5-1 1,2 3 0,-10-2-230,-1 6 0,-1 8 1,0 5-1,2 5-199,-2 2 0,5 5 0,-2 9 0,-1 3-54,3-2 1,-5 5-1,10-3 1,2-3-56,2-2 0,3 5 1,0 0-1,0-2-122,0-3 0,10-4 0,5-3 0,4-5 30,3-3 0,0 6 0,-1-8 200,1-2 0,-7-3 1,-3-4-1,0-3 96,0-2 1,-7-10 0,2 2 0,-5-4-129,-2-3 0,-2 0 0,-3-2 0,-2-2-457,2-3 0,-5 0 1,3 4-1,2-1-26,3-3 0,2 0 0,0 7-464,0 0 0,0 0 0,2 3 776,6 5 0,-4 4 1,11 10-1,-1 2 343,-1 6 1,6 6 0,-5 13 18,6 2 0,-6 0 0,-2-7 0,1 2-3,-1 5 0,-8-5 0,4 5 0,-6-5-87,-2-2 0,7 0 0,1-1 893,-4 1-1094,-1-10 0,-3-14 0,0-17 0,0-8-131,0 0 1,0-7-1,2 1 1,6-4 11,6 1 1,3 7 0,2-5 0,1 3-186,4 4 1,3 5-1,-3 5 1,2 5-1426,3 3 1718,0 1 0,3 8 0,2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9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44 8161,'-14'0'-240,"-1"0"0,8 0 819,-8 0 0,10-2-189,-2-5 0,14 4 0,6-7-61,-1 1 0,7 6 1,-4-4-78,4 5 1,3 2-1,-1 0-156,1 0 1,-7 0 0,-3 2-181,-2 5 0,-3-2 0,-7 10 0,0 2-199,0 2 0,0 3 1,0 0-1,0-1 221,0 1 0,-7 0 0,-3-3 0,0-2 278,0-2 1,1-3 0,4 5 394,-2-3 0,-8-6-540,8 6 1,2-2-727,12 3 1,5-6 0,10-9-742,0 0 0,2 0 1396,5 0 0,-5 0 0,8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19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8161,'0'15'722,"0"-1"-147,0 3 0,0 3 0,0 1 1,2 4-375,5 4 0,-4 5 0,4 7 0,-2-3-574,2-1 0,-4-1 0,4 5 0,-2-2 373,2-3 0,-5 0 0,8 8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23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0 10110,'-3'22'489,"-4"0"1,5 2 0,-8 5 0,3 7-346,-1 6 0,-6 4 0,4 2 0,1 5-496,-1 3 0,3-8 0,4 3 0,-2-5-768,-2-2 1,-7-3 1119,6-5 0,-9-5 0,5-9 0</inkml:trace>
  <inkml:trace contextRef="#ctx0" brushRef="#br0" timeOffset="217">0 131 8102,'12'22'364,"-4"0"75,-6-1 0,8 1 1,4 2-1,6 3 204,1 2 0,4 0 1,4-5-1,7 3-260,5 2 0,3 0 1,-3-7-1,-2-1-1061,-3 1 0,0 0 1,5 0 677,-4 0 0,4-10 0,-7-3 0</inkml:trace>
  <inkml:trace contextRef="#ctx0" brushRef="#br0" timeOffset="764">545 436 8164,'12'10'39,"-2"-6"1,-10 11 467,0 2 1,7 2 0,0 3 106,-2 0 1,0-8-1,0 1 1,2 2-207,-2 2 0,-3 3 0,-2 0-137,0-1 1,7-6-59,1 0-567,-1-11 0,-7 4 1,0-16 13,0-6 0,0-8 0,0-5 0,0-2 86,0 3 1,0-6-1,0 3 1,0 3 125,0 1 1,7 4 0,3-1 329,2 0 1,2 3 229,8 4 0,-2 15 1,-4 15-1,-3 4-174,-4 3 0,6 2 0,-8 3 0,0 4-507,3 3 1,-5-7 0,7 2 0,-2-5-382,-6-2 0,1-1 1,0 1-1994,2 0 2623,1-10 0,1 7 0,3-6 0</inkml:trace>
  <inkml:trace contextRef="#ctx0" brushRef="#br0" timeOffset="1034">1024 349 9040,'0'22'1520,"0"-1"1,0 1-921,0 0 1,0 2 0,0 3 0,0 4-510,0 3 1,7 0 0,0 5 0,1-5-816,1-3 1,-6 5 0,4-7 723,-5-2 0,8-3 0,2-2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22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22 8044,'-22'0'539,"7"-2"1,1-3 2239,-3-2-2666,7 0 0,1 16-1700,9 6 1587,9 4 0,3 13 0,10 2 0</inkml:trace>
  <inkml:trace contextRef="#ctx0" brushRef="#br0" timeOffset="131">153 501 8044,'0'22'0,"0"0"0,0 0 0</inkml:trace>
  <inkml:trace contextRef="#ctx0" brushRef="#br0" timeOffset="266">175 828 8044,'-10'12'300,"-2"-2"-43,0 0 0,2-6 0,8 9-750,-5-4 493,4 8 0,-7-5 0,10 10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20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0 8119,'-22'10'257,"0"2"1,3 10 183,4 0 1,3 7 0,8 2 0,-4 3-234,3 5 1,3 2 0,2 5-1,0 5 6,0 7 0,0 12 0,0 3 0,0-6-1239,0-6 0,0-3 1,0-15 1024,0-9 0,0-7 0,0-5 0</inkml:trace>
  <inkml:trace contextRef="#ctx0" brushRef="#br0" timeOffset="217">0 218 8119,'8'22'510,"1"0"-153,3-1 0,-4-6 0,6 0 1,1 1 315,-3 4 0,7 2 0,-4 2 0,4 2-336,3 3 1,2 3 0,3-6 0,2 4-821,-3-4 0,-2 6 1,-2-3 482,0-3 0,9-2 0,3-2 0</inkml:trace>
  <inkml:trace contextRef="#ctx0" brushRef="#br0" timeOffset="1503">523 545 8133,'-12'0'1066,"2"-3"-853,10-4 0,0 2 0,3-9-212,4-3 0,5 5 1,7-3-1,-2 1-66,-2 2 1,-1-1 0,8 9 163,0-4 0,0 1 0,-3 10 29,-4 4 0,-3 2 0,-8 8 0,4-2 119,-3 2 0,-5 2 0,-5 3 0,-5 0-184,-2 0 1,0-1 0,-5-1 0,2-3-288,-2-3 0,5-9 1,0 5-273,3-1 0,1-9 171,8 0 0,3 0 1,2-9-1,4 1 257,3 1 0,3 0 1,7 7 409,-1 0 1,-6 0 0,-1 0 0,1 2 272,-3 6 1,0-4-1,-7 11 22,2 2 1,1-5 0,-8 2-346,0 3 0,-10 3 0,-5-1 0,-2-2-517,3-2 1,-5-3 0,4 5-1,-4-5-746,-3-3 0,0 6 0,0-8 0,1-2-2055,-1-3 3026,10-2 0,-8 0 0,8 0 0</inkml:trace>
  <inkml:trace contextRef="#ctx0" brushRef="#br0" timeOffset="1702">1046 305 8133,'0'22'923,"0"0"0,0 0-481,0-1 1,0 8 0,0 3 0,0 2-346,0 4 0,2 4 0,3 1 0,2-2-552,-2-4 0,-3 1 455,-2-9 0,10 10 0,2-5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25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 9035,'-12'0'1949,"19"0"-2386,15 0 1,5 7 436,-6 0 0,1 0 0,0-7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25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7736,'22'-10'-71,"-1"7"1,1-4 0,2 2-159,5-2 1,-4 5 228,4-6 0,4-4 0,1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25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8149,'12'3'-601,"-2"1"252,-1 4 0,1 1 0,7-4 924,-3 2 1,-6 1-506,6-8 0,1 0-70,7 0 0,-10 0 0,-3 0 0</inkml:trace>
  <inkml:trace contextRef="#ctx0" brushRef="#br0" timeOffset="117">240 66 9455,'3'-13'-1113,"4"6"1113,-5-5 0,18 10 0,-8-8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0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8212,'-12'0'587,"3"0"0,26 0-1282,4 0 695,6 0 0,4 9 0,3 3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1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0 8307,'-15'0'2012,"1"0"-1468,-1 0 0,5 0-481,10 0 1,17 0-1,12 0-1240,-2 0 1177,-3 0 0,17 0 0,5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2.9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1 240 8898,'0'21'0,"2"1"140,5 0 0,-4 7 0,4 0 0,-2-2-115,2-3 0,-2-2 0,7-1 0,0-1 128,0-6 1,0-2 0,5-7-115,-2 2 1,-3-9 0,2-12-1,-4-6-62,0-2 0,-5-7 1,7-2-1,-3-1 21,-4 1 1,-2-8-1,-3 3 1,0-3-14,0 3 0,0 5 1,0 9-1,0 0 308,0 0-234,0 10 0,0 29 0,0 19 3,0 8 1,2 2 0,3-3 0,4 1 30,4 0 0,-6-8 1,7-2 147,3-3 1,3-4 0,1-13-120,1-6 1,0-8-1,-3-8 1,-2-9-127,-2-9 1,-3-1 0,5-9 0,-5-3-59,-2-2 1,-3 5 0,-7 2-1,0 0 29,0 0 0,0 7 0,0-2 0,0 5-912,0 2 0,0 8-1274,0-1 2219,0 11 0,10-16 0,2 8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1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7900,'22'2'-272,"-1"3"1,1 2 158,0-2 1,2-3 0,5-2 112,7 0 0,6-9 0,1-3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1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9149,'15'8'48,"-1"-1"0,-7 3-48,8-3 0,-1 5 0,8 10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1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327 284 7182,'-22'0'355,"10"9"0,2 3 0,3 3-187,0-1 0,-3 3 1,5 10-1,-2 2-244,2-2 0,0 6 1,1 1-1,-4 3-679,4-1 0,-1-2 755,-3 2 0,-4-4 0,-9-11 0</inkml:trace>
  <inkml:trace contextRef="#ctx0" brushRef="#br0" timeOffset="218">0 305 8028,'20'3'-48,"-3"2"0,-3 4 623,3 3 0,2 3 0,3 7 1,2-1 150,5 1 0,-2 2 0,7 3 0,0 5-584,0 1 1,-5-4 0,7 5 0,0 0-663,-2 0 1,5-7 0,-10-1 519,-2-9 0,-3 12 0,-2-5 0</inkml:trace>
  <inkml:trace contextRef="#ctx0" brushRef="#br0" timeOffset="767">588 610 8066,'-12'-9'386,"-5"4"588,10-10 1,2 8-703,12-8 0,6 3 0,8-2 0,1 7-400,0 4 1,0-4 0,-1 0-60,1 2 1,0 2 0,-3 6 65,-4 4 0,2-2 0,-10 9-50,-2 3 1,-3 3 0,-2 1 0,-2 1-64,-5 0 0,2-7 0,-7-1-218,2 3 1,3-5 0,7 3 222,0 2 1,0-5 42,0 2 0,9 1 551,6 6 1,4 1 0,3 0 554,0 0 1,-10 0 0,-5-1-123,-4 1 0,-3 0 1,-3-3-425,-4-4 0,-5-3 0,-10-7 0,0 2-412,1-2 0,-9-3 1,1-2-1,3-2-776,2-5 0,2 2 0,0-7 0,0-1-659,1 1 1,8 5 1472,6-7 0,-5-1 0,0-7 0</inkml:trace>
  <inkml:trace contextRef="#ctx0" brushRef="#br0" timeOffset="1199">1372 480 7993,'0'-22'1089,"0"0"0,-2 3 1,-5 4-386,-8 8 1,3 4 0,-3 3-1,-2 0-357,-2 0 0,0 10 0,2 5 0,2 4-223,-2 3 1,0 9-1,1 3 1,3 2-112,4 1 0,1-3 0,8 4 0,0-4-410,0-2 0,8-3 0,1-8 0,4-1-271,3-6 0,11-4 0,2-10 0,-2 0-17,-3 0 1,-2-10 0,-1-7-1,-1-7 211,-6-5 1,3-10 0,-9 3 0,-1-5 394,2-3 0,-6 1 0,4-1 0,-4 1 138,-3-1 1,-3-7-1,-2-2 1,-4 0-124,-3 0 1,7-3-1,-5 10 1,3 7 145,0 6 160,-1 3 0,8 30 1,3 15-1,2 16 426,2 11 1,7 11 0,-4 5-1,2 7-81,5 8 0,0-5 0,0 4 0,-3-4-955,3-3 1,-5 1 0,3-1 0,-1-2 367,-1-5 0,6-5 0,-7-9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0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1 110 8352,'21'0'337,"-6"0"1,-1 0-282,3 0 0,3 0 0,2 0 0,-1 0-81,1 0 1,-5 0 0,2 0 0,6-3-1664,-1-4 1688,0 5 0,7-18 0,3 8 0</inkml:trace>
  <inkml:trace contextRef="#ctx0" brushRef="#br0" timeOffset="133">741 1 8509,'10'12'172,"-5"-2"0,9-8 1,3 3-254,2 2 1,3 0 0,0-7 0,0 3 53,-1 4 27,1-5 0,0 18 0,0-8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28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349 197 8213,'-21'2'397,"1"5"2,6 8 1,-3 4 0,7 3 0,-2 0-130,-5 0 0,5 9 0,0 5 1,2 5-419,5 3 1,-4 0 0,-1 2 0,0 2-186,1 3 0,-1-8 1,5-6-1,-2-1 333,2-2 0,-7-3 0,0-9 0</inkml:trace>
  <inkml:trace contextRef="#ctx0" brushRef="#br0" timeOffset="233">1 197 7543,'14'9'773,"-1"6"1,-1 4-242,0 3 0,-5 0 1,7 2-1,3 3-77,3 2 1,4 9 0,3-1 0,4 1-449,3-1 0,-5 1 0,7-6 0,1-1-559,-4 1 0,6 4 1,-10-7-1,-2-2 552,-3-3 0,-2-2 0,0-1 0</inkml:trace>
  <inkml:trace contextRef="#ctx0" brushRef="#br0" timeOffset="602">567 589 8213,'15'0'-1921,"-1"0"3298,3 0 1,-5 0-710,3 0 0,-8 0 0,7 0-376,3 0 0,-5 0-614,3 0 0,-8 0-88,8 0 0,-10 2 187,2 5 1,-7 5 0,-5 10-1,-5-2 95,-2-6 1,5 5 0,-8-4 783,-1 4 1,6 3-157,3 0 0,4 0-371,3-1 1,3-6 0,4-3-311,7-2 1,-2-3-1,3-7 1,4 0 180,8 0 0,-3 0 0,8 0 0</inkml:trace>
  <inkml:trace contextRef="#ctx0" brushRef="#br0" timeOffset="869">1220 327 8155,'-9'-21'455,"4"6"0,-7 1 1656,2-3-1775,-7 7 0,12 0 0,-7 13 0,3 6-81,4 13 1,2 0 0,3 9 0,0 1-210,0 4 0,0-2 1,3 0-1,2-3-379,2-4 0,7-3 1,-4-2-352,2 0 1,3-3-1,6-4 166,1-8 0,-7-7 0,-3-7 1,0-8 106,0-4 0,-7-6 0,2-1 1,-2-6 244,2-1 1,-4 3 0,4-6 0,-5-3 93,-2-2 0,0 3 72,0-6 0,0 5 0,0-14 0</inkml:trace>
  <inkml:trace contextRef="#ctx0" brushRef="#br0" timeOffset="968">1307 1 8155,'0'21'93,"0"4"0,0 4 0,0 5 194,0-1 1,0 16-1,3-6 1,2 6-100,2 4 0,3 0 0,-5 8 1,4-6-430,3-1 241,-7-4 0,14 4 0,-6 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32 8656,'-9'22'513,"4"-8"0,-7 1 0,0 4-223,-1 8 0,-1 7 0,-8 12 0,0 4-130,1 9 0,-4 3 1,-1 4-1,-1-1-376,8 0 0,-1-9 0,11-5 1,-1-8-397,0-6 0,1-8 0,4-12-538,-2-3 1,-3-9 1149,3 2 0,-5-24 0,-10-7 0</inkml:trace>
  <inkml:trace contextRef="#ctx0" brushRef="#br0" timeOffset="217">0 228 8214,'0'15'401,"0"-1"1,0-7-1,3 8-9,4 2 0,-2 2 0,9 3 0,6 2 118,6 5 0,1-5 1,9 8-1,3-3-376,2 0 0,3 7 0,-1-7 0,1-2-445,-1-3 1,-1-2-1,-4-3 1,-4-2-1782,-2-2 2092,-3-11 0,2 16 0,3-8 0</inkml:trace>
  <inkml:trace contextRef="#ctx0" brushRef="#br0" timeOffset="651">741 533 10809,'0'22'759,"0"-1"-707,0 1 0,0 7 0,0 0 0,0-2-454,0-3 0,0 5 0,0 0 0,0-2-1242,0-3 1644,0-2 0,0 9 0,0 3 0</inkml:trace>
  <inkml:trace contextRef="#ctx0" brushRef="#br0" timeOffset="1103">1133 402 8169,'-10'-14'519,"-4"-1"0,-6 3 0,-2-2 219,1 6 1,6 6 0,1 4-394,-3 6 1,7 4-1,0 9 1,3 1-192,0 0 0,0 2 0,7 3 0,0 2-94,0-3 0,0-1 1,2-4-1,3 1-240,2 0 0,8-7 1,-6-3-1,3-3-212,5-4 0,-5-2 0,3-3 1,-1-3-114,-1-4 1,4-5 0,-8-12-1,1-3-58,0-2 1,4-3 0,-4 3 0,-1-4 269,1-1 1,-3-7 0,-7 4 0,0-4 148,0-2 0,0-1 1,0 0-1,-2 3 176,-5 5 1,4 5 0,-4 9 0,2 0 49,-2 0 1,4 13 382,-4 9 0,5 17 0,2 14 0,0 5 231,0 10 1,0 0 0,0 12 0,0 0-595,0-2 0,7 7 0,3-7 1,-1 2-1217,1 0 1114,7-10 0,-5 15 0,10-7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7603,'22'0'136,"0"0"0,2 0-814,5 0 678,-5 0 0,17 0 0,-7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3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8459,'22'0'967,"-8"2"-813,1 5 1,-1-4 0,6 6 0,-3-1-248,-3-1 93,1 0 0,16-7 0,3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4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 8908,'-22'0'0,"0"10"0,0 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4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1 8138,'-9'12'32,"4"-2"1,-7-8-1,0 3 178,-1 2 0,6 10 0,-7 0 0,-1 7 5,3 5 1,-7 10 0,4-3 0,-2 5-240,3 3 1,-3 2 0,7 2-1,0 3-500,1-3 0,-6-9 0,6-5 524,-4-3 0,-1 8 0,-8-5 0</inkml:trace>
  <inkml:trace contextRef="#ctx0" brushRef="#br0" timeOffset="200">1 175 8138,'9'12'784,"-6"7"1,7-2-13,-1 10 1,6 7-1,14 9 1,7 1-148,5 0 0,12 1 1,5 4-1,5-1-708,3-7 0,-1 1 0,-2-13 0,-3-3 83,-1-2 0,-11-12 0,5-2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3.0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10987,'2'22'71,"5"0"1,-4 0-1,7-1 1,-3 4-265,0 4 1,3-3 0,-5 8 0,2 0 192,-2 0 0,7 2 0,0 8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5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1024 8052,'0'15'-62,"0"-1"167,0 3 0,0 3 0,0 1 227,0 1 1,0-7 0,0-1 480,0 3-503,0-7 0,0-3-319,0-14 1,8-8 0,-1-11-1,-2-6-230,-3-2 1,5 3-1,3-8 1,2-2 48,5 2 0,-5 8 0,3-3 0,-1 2 296,-2 6 0,8 9 1,-6 5 221,5 2 0,1 5 1,-3 13-1,-5 8-111,-2 11 1,-1 0 0,-4 7 0,2-1-504,-2 1 1,-2 0-1,-3 2 1,0-6-369,0-6 1,0-2 0,0-1 653,0 1 0,0 0 0,0 0 0</inkml:trace>
  <inkml:trace contextRef="#ctx0" brushRef="#br0" timeOffset="335">654 632 8058,'-22'0'121,"0"0"1,0-2 610,0-5 1,1 4 0,-4-4-8,-4 4 0,8 6 0,-4 4 0,9 8-426,-1 4 1,4 5-1,1 3 1,3 4-216,4 3 0,2-5 1,3 7-1,0 1-245,0-3 1,10-3-1,5-9 1,4-3-498,3-4 0,0-6 0,-1-9 0,1 0-381,0 0 1,0-9-1,-1-6 1,1-7 1038,0-7 0,0-4 0,0-11 0</inkml:trace>
  <inkml:trace contextRef="#ctx0" brushRef="#br0" timeOffset="486">654 1 8058,'0'36'168,"0"0"1,0 8-1,0 9 1,0 3 347,0 4 0,0 13 0,0 7 1,0 4-118,0 3 0,7 1 1,2-1-1,4 0-1601,4 0 855,-8-19 1,20 4 0,-5-16-1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38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6990,'10'-13'465,"-8"-6"0,8 14-26,-10-9-253,0 9 1,2-5 113,5 10-98,-4 0 1,7 10-1,-10 4-40,0 6 1,7 2 0,0-1-1,0 4-50,3 4 1,-5-3 0,7 11 0,0 1-48,0 3 1,-5 5 0,5 3 0,1 4-58,-1 3 1,0-6 0,5 8-1,-3 3 13,3 2 0,-5 0 0,3-3 0,-1-2 1,-2 3 1,8-1 0,-8 1 0,2-6 32,1-1 0,-8 4 0,5-7 0,0-3-19,0-2 1,1 5-1,1 2 1,-4 3-36,-1 4 0,-6 3 0,4 2 1,-4 1-126,-3-1 0,2 0 0,3 1 0,2-3 23,-2-5 0,-3 2 1,-2-7-1,0 1 53,0-1 1,3-2 0,2-10-1,2-5 184,-2-7 0,-1 3 0,1-3 0,3-3 104,-4-2 0,1-2 0,0 0 0,2 0-124,-2 0 0,5 7 0,-3 0 0,0 0-48,3 2 0,-8-4 0,8 7 0,-3-1 48,1 1 0,-1 3 0,-7 6 0,0 1-52,0-1 1,7 1 0,0-1 0,-2 1-54,-2-1 0,-3 1 0,0 0 0,0-3 67,0-5 0,0 5 0,0-5 0,0 3 15,0-3 0,0 3 1,0-7-1,0-1-92,0 1 1,0 6-1,0-4 1,0 2 15,0 1 0,0-3 0,0 4 0,0-1 24,0 1 1,0-6 0,0-1 0,0 1 32,0 4 1,0 3-1,0-1 1,0-4-9,0-2 1,0 6 0,0-4 0,0 3 16,0-1 0,0-7 1,0 5-1,0-3-143,0-4 0,0 4 0,0-2 1,0 0 1,0 3 0,2-8 0,3 5 0,2-5 22,-2-2 1,-3 0 0,-2 0 0,0-1 120,0 1 0,0 0 1,0 0-1,0 0 15,0-1 1,0 1 0,0 0 0,0 0-54,0-1 1,0 1 0,0 0 0,0 0-98,0-1 0,0 1 0,0 0 0,0 0 28,0 0 0,0-1 1,0 1-1,0 0 14,0 0 0,0-1 0,0 1 0,0 0 43,0 0 1,0 7-1,0 0 1,0-3-20,0-1 1,-7-4-1,0 1 1,2 0 101,3 0 0,2 2 1,0 3-1,0 2-94,0-3 0,0-2 1,0-2-1,0 0-5,0 0 1,0 7 0,-3 0 0,-2-3 91,-2-1 0,0-4 1,7 1-1,0 0-76,0 0 0,0 7 1,-2-3-1,-3-4 21,-3-5 1,1-2 0,7 6 0,-2 1-25,-6 0 1,6 0 0,-5 0 0,4-1-65,3 1 1,-7 0-1,0 0-24,2-1 1,0 1 0,0 0 36,-2 0 1,0 0 0,7-1 57,0 1 0,-3 0 1,-1 0-1,-4-1-29,3 1 1,3 2 0,2 3 0,0 2 88,0-2 0,-7-1 0,0 1 0,2 2-77,2-2 0,3-3 0,0-2 0,0-1 39,0 1 0,0 0 1,0 0-1,0-1 109,0 1 1,-7 2 0,0 3 0,2 2 110,3-2 1,2 4-1,-3 1 1,-2-1-147,-2 0 1,0-2 0,7-4-1,0 1-19,0 3 0,0-7 0,-3-7 0,-2 2 92,-2 2 1,-2 3-42,1-1 1,6 1 0,-8-2 247,0-6 0,8-2-1780,-5-5-2589,4-4 47,3 7 3907,0-20 0,10-2 0,2-10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42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414 107 8032,'0'-21'304,"0"-1"1,-3 7 0,-1 1 2089,-4-3-2647,1 7 1,7 3-1,2 12 253,6 2 0,-6 10 0,8-5 0</inkml:trace>
  <inkml:trace contextRef="#ctx0" brushRef="#br0" timeOffset="133">436 434 8088,'-44'44'151,"8"-8"1,-1 0 0,-1 0 653,-3-2 0,-1 5 0,4-10 0,1-2-438,-1-3 1,6-5-368,3-4 0,15-6 0,4-9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43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2047 5934,'0'-12'401,"0"0"349,0 5-413,0 5 1,0-11-252,0 6-178,0 5-580,0-8 117,0 10 2107,0 0-1145,0-10 1,0 6-26,0-11 0,0 8 684,0-8 84,0 10-743,0-4 1,0 11 0,0 5-172,0 8 1,0 4 0,0 3 0,3 2-66,4 5 1,-5-2 0,6 9 0,-3 1-267,2-4 0,-2 6 1,9-10-1,3-2-60,2-3 0,3-5 0,0-4 1,0-8-7,0-4 1,-1-3 0,1 0 0,0-3 19,0-4 0,-3-5 0,-2-10 1,-2 0-7,1 0 1,-3 1-1,-1-4 1,-3-1-32,-4-3 1,-2-3 0,-1 6 0,3-3-43,2 2 1,0-4 0,-7 2 0,0 2-12,0 3 0,0 2 0,0 0 341,0 0 97,0 10 0,0 12 0,0 15 0,0 7 364,0 7 0,0 2 1,0 8-1,0-3 1,0 3 0,0-5 0,0 2 1,3 0-414,4-2 1,5 5 0,10-10 0,0-5-473,-1-7 0,11 0 0,4-10 0,5-2-649,3-2 1,-1-13-1,-1-5 962,-6-4 0,5-12 0,-7-3 0</inkml:trace>
  <inkml:trace contextRef="#ctx0" brushRef="#br0" timeOffset="650">1133 2222 9682,'2'-12'2529,"5"4"-2185,8 6 1,12 2 0,4 0 0,0 0-251,1 0 0,7 0 1,-3 0-1,5 0-791,3 0 0,-1 0 0,1 0 0,-3 0 697,-5 0 0,5-10 0,-7-2 0</inkml:trace>
  <inkml:trace contextRef="#ctx0" brushRef="#br0" timeOffset="817">1721 1939 8065,'-32'0'221,"8"0"1,-7 0 0,2 0 573,0 0 1,-10 0 0,3 0 0,-6 0-626,-1 0 0,-1 2 1,1 3-1,2 2-876,4-2 1,-1-3-1,9 1 706,2 4 0,3-5 0,2 8 0</inkml:trace>
  <inkml:trace contextRef="#ctx0" brushRef="#br0" timeOffset="2317">2918 0 7879,'-14'0'229,"-1"0"1,8 0 76,-7 0 1,-1 0-119,-7 0 1,8 3 0,2 4-33,2 8 0,-5-3 1,8 2-1,0 3 29,-3 3 1,1 9-1,-8 0 1,2 0 26,-2 2 0,5 1 0,-2 6 0,-3-1 11,-3 1 1,1 3 0,2 3 0,3 0-53,-3-1 1,0 1 0,0-1 0,5 1 1,2-1 1,-5 1 0,6-1-1,-1 1 9,0 0 0,-4-1 0,7 1 0,-1 2-62,-1 4 0,4-4 0,-7 5 0,2-5 32,5-2 0,-4-6 1,-1 1-1,0 2-20,0-2 0,1-8 0,4 6 0,-5 1-26,-2 4 1,5 1 0,-5 1 0,0-1-44,0 1 0,0 2 0,-5 2 1,5 3-109,2-3 0,-5 6 1,6-4-1,-1 1 2,0 2 1,-4-4 0,7 7 0,2-3 45,2-5 0,3 1 0,0-1 0,0 3 29,0-3 0,0-4 0,0-6 1,0-1 73,0 1 0,0-4 1,0 0-1,0 0-52,0 0 0,0-5 1,0 7-1,0 1-47,0-4 1,0 6 0,0-7-1,0 1 22,0 6 0,0-5 0,0 2 0,0 1 24,0-4 1,0 11-1,0-5 1,3 4 41,4-2 0,-5 1 0,6 6 1,-6 3 62,-2-3 1,0-2 0,2-2 0,3-1-101,3 1 1,-1-1 0,-5-2 0,3-2-125,2-3 0,3-2 0,-5 3 0,2-6 29,-2 1 1,5-8-1,-1 5 1,1-3 19,0 3 0,-1-2 1,-4 9-1,2 1 82,-2-3 1,0 7-1,0-5 1,2 5-77,-2 3 1,5-1 0,-3 1 0,0-1-84,3 1 0,-5 7 0,9-1 1,1-1 68,-3-3 1,5-5-1,-8-2 1,4-3 21,4 3 0,-5-1 1,0 1-1,0-5 12,0-3 0,0 8 0,5-3 0,-5 3 10,-2-3 1,7 6 0,-5-6-1,2 5-45,1 3 1,-3-1-1,5 1 1,-3-1 79,3 1 1,3 2-1,-1 2 1,-2 3 247,-3-3 1,1-2 0,7-2 0,0 2 157,-1 5 1,1-8-1,0 3 1,0-7-88,-1 0 0,1 2 0,0 0 0,-3-5-277,-4-7 0,4-5 1,-7-2-1,0 0-83,-4 0-3161,4 0-2045,-10-10 1548,8-3 3645,-10-9 0,0-9 0,0-3 0</inkml:trace>
  <inkml:trace contextRef="#ctx0" brushRef="#br0" timeOffset="3217">3027 284 8124,'0'-25'32,"0"-4"0,0 5 0,0-5 574,0 5 0,0 2-237,0 0 0,3 10 0,2 7-135,2 10 1,0 7 0,-7 10-1,0 2 39,0 5 0,0 5 1,0 10-1,0-1-166,0 1 1,0-1-1,2 1 1,3 0-185,3-1 1,9 1 0,-5-3 0,2-5-507,1-7 1,-1-5-1,8-2 1,0-3 9,0-4 1,-1-5-1,1-13 1,0-4 106,0-8 0,-3-11 0,-2-6 1,-5-1 404,-2-6 0,-1 5 1,-4-2-1,2-1 61,-2 3 0,-2-4 0,-3 9 0,0 2 430,0 3 1,0 2 2014,0 0-1657,0 10 1,0 12-1,0 15 1,0 4-240,0 3 1,0 7 0,0 2 0,0 1-319,0-1 1,0 8 0,0-5 0,0 0-484,0-5 0,9 2 0,3-2 0,3-2-1398,0-3 1,-1-2 1649,8 0 0,9-10 0,3-3 0</inkml:trace>
  <inkml:trace contextRef="#ctx0" brushRef="#br0" timeOffset="3383">3659 458 8124,'0'22'247,"0"-8"0,0 1 0,0 2-76,0 2 1,0 5 0,0 3-1,2 7-297,5 7 1,-2-10-1,10 13 1,2-3 125,2 0 0,3 12 0,0 3 0</inkml:trace>
  <inkml:trace contextRef="#ctx0" brushRef="#br0" timeOffset="4066">3027 1851 8081,'-2'-21'174,"-5"-1"0,4 0 0,-4 0 367,5 1 1,2 6-214,0 1 0,0 11 0,0 3 0,0 15 2,0 11 0,0 8 0,0 10 0,0-1-139,0 1 0,0 2 0,0 2 0,2 3-109,5-3 0,-2 6 0,7-6 0,0-4-467,0-6 1,3-11-1,7 2-126,-1-5 1,1-12 0,0-5 0,0-4 86,0-3 0,-3-10 0,-2-7 0,-5-7 252,-2-5 1,-3-7 0,-5 4-1,3-2 128,2-4 1,1 4 0,-8 0 0,0 0 160,0 0 1,0 5 0,0-5 0,-3 3 91,-4 4 1,5 3 29,-6 2 0,3 10 0,1 7 55,-4 10 1,1 7 0,7 12-1,0 3 0,0 2 1,2 10 0,3-5 0,3 2 11,-4 0 0,6-2 0,0 5 0,2-5-837,5-3 1,2 5 0,1-6 530,-6-4 0,15-2 0,-5-2 0</inkml:trace>
  <inkml:trace contextRef="#ctx0" brushRef="#br0" timeOffset="4366">3506 2178 7896,'12'-10'353,"1"8"1,-9-8 0,6 3 233,2 0 1,3-3-1,6 5-385,1-2 0,0 0 0,0 7-194,0 0 1,-8 0-1,-2 2 1,-2 5-35,-5 8 0,-3 4 1,-4 6-1,-6 1-20,-6 3 0,-5 10 0,-3-5 1,2 2 62,6 0 0,-3-7 0,7 3 0,1-6-12,-1-6 0,5-6-150,12 1 0,13-5 1,9-10-1,0-3-240,2-4 0,3-3 0,7-7 385,-4 3 0,13-1 0,-4-7 0</inkml:trace>
  <inkml:trace contextRef="#ctx0" brushRef="#br0" timeOffset="5033">3245 3441 7861,'0'-24'-80,"0"-5"1,-7 5 0,0-5-1,2 4 689,2 4 1,3-1-1,0 0 782,0 0-1099,0 10 0,0 5 0,0 14-20,0 8 0,0 14 0,0 7 0,0 5-52,0 3 1,0 7-1,0-1 1,0 1-298,0 2 1,0-7 0,0 5 0,3-7-276,4-8 0,-2 0 0,9-11 0,3-6-54,3 0 0,1-9 0,1-5-68,0-10 0,0-7 0,-3-12 1,-2-3 216,-2-2 0,-11-7 0,4 4 0,-6-2 289,-2-4 1,0 6-1,0 1 1,0 2 188,0 0 0,0 0 1,0 7 775,0 0-586,0 10 1,-7 5-1,0 14 1,2 8 297,2 4 1,3 5-1,0 5 1,0 5-445,0 0 1,8 7 0,-1-7 0,0 2-598,3 1 0,2-8 1,7 4-1,-2-1-1331,-2-6 1663,-1-1 0,18-4 0,1 1 0</inkml:trace>
  <inkml:trace contextRef="#ctx0" brushRef="#br0" timeOffset="5433">3659 3790 7977,'0'-15'26,"0"1"384,0-3 0,0 5 1,2-3-1,5-2-304,8-2 1,2-3 0,0 3-1,-3 2-38,3 2 0,3 3 1,1-5-1,1 5-127,0 2 1,0 3-65,0 7 1,-10 10 0,-5 4 0,-5 6 122,-2 1 1,0 1 0,0 0 0,-2 0 3,-5-1 0,4 1 0,-6 0-16,-1 0 1,5 0-297,-9-1 0,9-6 64,-3-1 0,16-9 479,6 2 0,6 3 0,1-3 0,-1 1 119,-6 1 1,3-4 0,-10 10 0,1-1 91,1-2 0,-6 8 0,4-6 0,-7 6 130,-7 1 0,-5-6 0,-13-1 0,-1 3-566,-3 3 1,-7-6 0,4-2 0,1-2-1378,-1-5 0,3-3 0,7-2 1367,1 0 0,-1 0 0,0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50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1 521 8175,'0'22'773,"0"0"1,0 2 0,0 3-298,0 2 1,0 7 0,2-5 0,3 3-257,2 5 0,3 0 0,-5-1 0,2-4-199,-2-2 1,0 4 0,0-7 0,2-2 78,-2-3-272,-3-12 1,-4-2 0,-3-15 0,-2-7-43,2-10 1,2-17 0,3-2 0,0-10-1,0-4 0,8-1 1,1-2-1,4 7 178,3 5 0,-3 3 0,1 1 0,3 8 186,2 13 0,3 1 0,0 13 0,0 2 246,-1 3 0,-1 19 1,-3 7-1,-3 10-73,3 12 0,0-3 1,0 11-1,-5-4-589,-2 1 1,4-2 0,-4-11 0,0-1-576,-1 1 1,1-6 0,-5-3 0,2-5 840,-2-2 0,7 0 0,0-1 0</inkml:trace>
  <inkml:trace contextRef="#ctx0" brushRef="#br0" timeOffset="219">1003 434 8513,'0'15'1517,"0"-1"-1144,0 3 0,0 2 0,0 3 0,0 2-306,0 5 0,0 3 1,-3 7-1,-2-3-442,-2 3 1,-7 2-1,4 0 1,-2-5-2271,-5-7 2645,7-5 0,-9 8 0,7 2 0</inkml:trace>
  <inkml:trace contextRef="#ctx0" brushRef="#br0" timeOffset="435">698 456 9326,'22'0'1029,"-1"2"1,4 6 0,1 6-429,3 5 0,7 6 1,-4 1-1,2 6-604,4 2 0,4 2 0,-1 5 0,-3-2-380,-1-3 1,-11-9 0,3 2 0,-2-3-2880,2 3 3262,-14-14 0,14 24 0,-17-15 0</inkml:trace>
  <inkml:trace contextRef="#ctx0" brushRef="#br0" timeOffset="919">1765 565 8325,'0'-29'0,"0"0"500,0 2 0,0 3 0,0 2 0,0 0 1026,0 1 1,-10-1 0,-4 0-314,-6 0 0,-2 10 1,1 5-995,-1 4 0,7 6 0,1 4 0,-1 10-256,3 10 0,0-1 0,7 11 0,-2 1 41,2 3 0,3 3 0,2 0 1,0-1-304,0 1 1,7-3-1,3-5 1,2-7-144,5-5 1,-5-2-1,2-3 1,3-4 53,3-8 0,1-4 1,1-8-1,0-7-56,0-10 1,-8-7 0,-2 0 0,-2-10 259,-5-9 1,-3 2-1,-2-5 1,0 3 124,0-3 1,0-3-1,0-6 1,-2 2-282,-5-3 0,-3 6 1,-5-1-1,6 5 320,-1 10 157,8-2 1,-1 33 0,13 12 0,2 30 750,5 21 1,2 12 0,3 8 0,0 7 354,0 5 1,-3-6 0,-2-1 0,-3-1-1054,3 1 0,-4-18 0,-1-2 0,-3-12-1360,-4-10 1,-2-4 0,-3-10 1169,0-1 0,9-8 0,3-4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53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414 434 7478,'-14'-7'333,"-1"-1"0,8-6 1,-5 4 421,2-2 1,-7 7 0,3-2-173,-6 4 1,-1 3 0,-1 0 0,0 3-93,0 4 1,1 5 0,-1 10-1,0 0-172,0 0 0,0-1 0,1 1 0,-1 2-154,0 5 0,8-4 1,1 6-1,4-2 2,4 0 0,3 0 0,2-7 1,2 0-169,5-1 0,5-1 0,10-3 1,0-5-483,0-2 1,-1-3 0,4-7 0,1 0-403,3 0 1,0 0-1,-7-3 1,0-4 87,0-7 1,-3-6 0,-2-2 0,-3-2-66,3-5 1,-5 3 0,1-8 861,-4 2 0,8-6 0,-5 4 0</inkml:trace>
  <inkml:trace contextRef="#ctx0" brushRef="#br0" timeOffset="215">349 20 6924,'2'-12'682,"6"5"0,-6 7 1,5 9-1,-4 13-93,-3 12 0,2 10 0,3 6 1,2 11 1,-2 9 0,5 7 1,-3 8-1,0-3-124,3-2 0,-8-10 0,6 3 1,-6-8-456,-2-7 0,2-7 0,3-14 0,3-8-1334,-4-5 1,-1-2 1321,-3-1 0,0-9 0,0-2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55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8071,'0'21'531,"0"1"1,0 0-117,0 0 0,0 7 0,0 2 0,0 6-256,0 9 0,2-3 0,3 8 0,2-3-363,-2 3 0,-3-12 0,-2 4 0,3-4-710,4-5 0,-5 0 914,6-5 0,4-5 0,0 8 0</inkml:trace>
  <inkml:trace contextRef="#ctx0" brushRef="#br0" timeOffset="233">545 1 9037,'0'24'1048,"0"2"0,0 6-799,0 2 0,-3 2 0,-1 8 0,-6-1-227,-2 1 0,0 2 1,-5 0-1,5 0-608,2-5 0,-4-12 1,4-3-1,0-6-925,1-6 1,-1-9 1510,3 2 0,-6-14 0,-8-5 0</inkml:trace>
  <inkml:trace contextRef="#ctx0" brushRef="#br0" timeOffset="418">262 44 8187,'22'22'445,"-8"0"1,3 2 0,5 3 124,4 2 0,11 9 1,-3-1-1,4 4 0,8 2 0,3-2 0,-3-2 0,2-5-730,3-3 1,0-1 0,-10-11 0,-5-2 159,-7-3 0,5-9 0,0 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5:57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44 8159,'0'-21'61,"-3"8"476,-4 6-162,5 5 1,-8 4 0,10 5-700,0 8 0,7-3 0,0 3 324,-2 2 0,7 2 0,0 3 0</inkml:trace>
  <inkml:trace contextRef="#ctx0" brushRef="#br0" timeOffset="150">283 523 8452,'-21'15'228,"-1"-1"1,7-6 0,3 6-849,3 3 0,1-5 620,8 3 0,0-1 0,0 8 0</inkml:trace>
  <inkml:trace contextRef="#ctx0" brushRef="#br0" timeOffset="267">283 872 8223,'0'22'51,"0"-1"16,0 1 1,0 0-68,0 0 0,0-1 0,0 1 0</inkml:trace>
  <inkml:trace contextRef="#ctx0" brushRef="#br0" timeOffset="900">22 1590 8192,'0'-21'607,"0"-1"0,-2 3 732,-6 4-1043,6 5 1,-8 22 0,10 8 0,0 9-91,0 5 0,3-5 0,2 7 0,2 3-345,-2 2 1,7 2 0,0 1-1,2 0-281,1-1 0,-1-7 0,8-4 0,-2-6-168,-6-6 0,5-6 0,-4 1 226,4-8 0,1-7 1,-3-7-1,-5-10 134,-3-10 0,-1 1 1,-8-8-1,0 0 309,0 0 1,0 0 0,0-5 0,0 3 7,0-3 0,0 8 0,0 2 0,0 5 665,0 2-410,0 0 0,0 15 106,0 14 0,0 5 1,0 20-1,0-3-64,0 0 0,0 10 0,0-3 0,0 3-413,0-3 1,2-2 0,3-8 0,5 3-471,2-2 1,-5-3 0,7-4 0,3-4 496,3-1 0,11 0 0,3 6 0</inkml:trace>
  <inkml:trace contextRef="#ctx0" brushRef="#br0" timeOffset="1500">697 1895 8097,'0'-21'281,"0"-1"1,0 0 346,0 0 1,-7 0-1,-3 3-69,-2 5 1,5 4-1,-8 10-62,-2 0 0,5 0 0,-2 2 0,-1 6-285,3 6 0,-5 8 0,8 4 0,-1 6-145,0 2 0,3-8 1,7 6-1,0-3-321,0 0 0,0 0 0,2-7 0,6-3-235,6-4 1,-2 2 0,3-10 0,2-2-71,2-3 0,3-4 0,0-6 0,-1-6-150,1-5 1,-3-6 0,-2-4-1,-4-7 445,-4-5 0,-2-3 1,-7 1-1,0-1 287,0 1 1,0-3 0,0-5-1,-2-5-36,-5 1 1,-3-6-1,-4 10 1,6 3 46,6 2 0,2 2 0,0 3 299,0 5 1,2 19 108,6 24 1,-4 15 0,9 22 0,-4 2 344,-4 4 0,5 13 1,-3 7-1,0-4-338,3-6 1,-8-2 0,6 8 0,-4-3-722,4-5 1,-6-5 0,8-10 0,-3-1-358,0-6 629,1 5 0,1-17 0,3 8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46:00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8273,'12'-12'425,"-2"5"0,-8 12 0,3 4-355,3 3 1,1 3 0,-4 9 0,5 3-32,2 2 0,-5 9 0,8-1 0,-1 1 74,-2-1 1,5 6 0,-7-2 0,2 10 0,5 5 0,0-5 0,0 7 1,-3 2-19,3 3 0,-5 3 0,3-1 0,-1 0-60,-2 1 1,1 6 0,-9 3 0,4 3-89,-4 4 1,-1-7 0,-1-3 0,3-4 95,2-3 1,1 1-1,-8-3 1,0-5 61,0-7 0,0-5 0,0-3 0,0 1 62,0-1 0,7-2 0,0-2 0,-2 0-143,-3 7 1,6 0-1,-1 9 1,-2 1-112,-3 0 0,5-5 0,1 7 1,-3 2-88,-3 3 0,-2 2 0,0 1 1,0-3 26,0-5 0,0 2 0,0-9 0,0-3 237,0-2 0,0-2 0,0-1 1,0 1 131,0-1 1,0 1-1,0-3 1,0-2-83,0-3 1,0-2-1,0 5 1,2-5-55,6-3 0,-6 5 0,5-4 0,-4 2-117,-3 4 0,2 4 1,3 1-1,2-2-50,-2-4 1,-2 9 0,-3-8 0,0 1 55,0 2 1,0 0-1,0 3 1,0-1 27,0 1 0,0-1 1,0 1-1,0 0-39,0-1 0,0-2 0,0-2 0,0-5 133,0-3 0,7-2 0,0-5 0,-2 3-15,-3 2 0,-2 0 1,0-7-1,0 0-73,0 0 0,8 7 1,-1 0-1,-2-3-60,-3-2 0,-2-2 0,0 0 0,0 0 29,0-1 0,0 1 1,0 0-1,0 0 64,0 0 1,0 7 0,0 0 0,0-3-21,0-2 0,0-2 0,0 2 0,0 3-70,0 2 0,0 3 0,0-6 0,0 3 85,0-2 1,0 4 0,0-2 0,0-2-85,0-3 0,-2-2 1,-3 2 155,-2 5 0,-1-5 1,8 5-1,0-4-100,0-4 0,0 1 0,0 0-6,0 0 1,0-1-1,-2 1 1,-3 0 4,-2 0 0,0-8 0,7 1 0,0 2 53,0 2 1,0-4 0,0-1 0,0 3 58,0 2 0,-3 3 0,-2 0 1,-2 0-53,2 0 0,3-1 0,-1 1 0,-2 0 68,-2 0 1,0-1 0,7 1 0,-2 0 13,-6 0 1,6-8 0,-5 1 22,4 2 0,1 2 0,-3 3 0,-2 0-25,2-1 1,0-6 0,0-1 0,-2 3-34,2 3 1,0 2-966,-2-1-688,5 1 488,-8 0 1,10-12 0,2-8-310,6-7 0,-4-9 1358,11 6 0,-1-18 0,8 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4:50.5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305 535 8029,'-22'0'339,"3"2"1,2 3-51,3 2 1,1 10 0,-3-2 0,3 4 54,4 3 1,-6 7-1,6 2 1,-1 1-183,0-1 0,3 6 0,7-8 0,2-3-73,6-2 1,-4-11 0,11-4 0,2-2-80,2 1 0,5-3 1,3-13-1,2-6-50,-2-6 0,-3-4 0,-2-2 1,-3-3-181,-4 2 1,1-4 0,-8 2 0,-3-1-1,-3-1 1,-2 7 0,0-5 0,0 5 66,0 2 1,0 0 0,0 0-1,-2 3-195,-6 4 1,3 6 125,-9 9 0,2 2 0,-5 5 117,2 8 1,11 12 0,-4 4 0,3 0 49,-2 1 1,5 7 0,-5-6 0,4 1 232,3-5 0,3-4 490,4-4 0,5-11 1,10-12-347,-1-18 1,1-4 0,-2-12-1,-3-5-19,-3-8 1,-2 3 0,5-5 0,-5 3-208,-2-3 0,4 3 0,-6-8 0,-4 1-349,-1-1 1,-3 10-1,0 0 1,0 10-340,0 4 1,-3 6 397,-4 11 1,5 17-1,-5 23 1,4 16 308,3 14 0,-2 13 1,-3 10-1,-2 11-68,2 8 0,3-42 0,1 1 1,1 4-1,0 1 0,0 1 0,0 0-111,0-1 1,0 1 0,4 0 0,2-1 0,1 4 0,1-1 0,1-4 0,1-2 103,0-5 1,2-4 0,17 26 0,2-34 0,1-17 89,-1-14 1,5-8-1,-7-4 1,-2-8 233,-3-12 1,-4-2 0,-3-12 0,-5-3 158,-3-2 0,-1-2 1,-11-1-1,-4 0-503,-8 1 0,-4-1 0,-5 3 0,-5 2-632,-8 3 0,-6 10 1,-8-3-1,-7 7-34,-5 7 0,-9 6 0,-1 9 0,3 0 538,2 0 1,5 12 0,7 7 0,13 10 879,11 5 0,18 0 0,7 5 0,4-6 157,3-1 0,12 4 1,10-9-1,12-5-740,7-6 0,12-11 1,5 3-1,8-8-936,6-8 0,-4-4 1,7-12-1,-2-3 747,-1-2 0,11-9 0,-6 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3.2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87 7993,'-8'-14'-176,"1"-1"-232,2-2 0,-4 5 1003,1-2-595,1 9 0,17-5 0,2 10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4:51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110 349 8091,'-15'0'786,"1"0"0,9 2 0,-5 6-60,0 6 1,8 6 0,-5 4 0,4 2-515,3 3 0,3 3 1,4-5-1,5 4-184,0 3 1,8-8-1,-6 1 1,5-8-1620,3-4 0,0-8 0,0 5 1591,-1-2 0,11-3 0,2-7 0</inkml:trace>
  <inkml:trace contextRef="#ctx0" brushRef="#br0" timeOffset="133">131 66 8091,'-21'-2'-10,"-1"-6"1,2 3 0,4-7 360,1 3 0,3-1-1221,-3 3 870,6 4 0,9-6 0</inkml:trace>
  <inkml:trace contextRef="#ctx0" brushRef="#br0" timeOffset="681">741 284 8304,'-14'-8'0,"-1"1"351,-2 2 1,5 3 0,-2 2 0,-3 0 234,-3 0 0,6 0 1,-1 2-1,-2 6-371,-2 6 1,0 5-1,2 3 1,5 2-214,2 5 1,3-2-1,7 7 1,0-3-116,0-4 1,2 5-1,5-3 1,8 0-24,4 2 0,3-7 0,0 5 0,-1-5 123,1-2 1,-7 0-1,-1-3 1,1-2 210,-3-2 1,-2-8-1,-10 8-3,0 2 1,-10-8 0,-5-2 0,-4-4-388,-3-3 1,0-7 0,1-3 0,-1-2-264,0-5 1,3-5 0,4-4 0,6-3 454,-1 2 0,7-7 0,-6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4:51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1 8191,'-10'19'-99,"-4"-4"1,-3 11 0,0-1 0,2 6 541,-2 8 0,1 4 0,-1 8 1,2 7-213,-2 5 0,0 5 0,0 2 0,5 0-525,3-7 1,-1-7 0,5-15 0,-2-5-773,2-7 1066,2-5 0,3-12 0,0-2 0</inkml:trace>
  <inkml:trace contextRef="#ctx0" brushRef="#br0" timeOffset="218">1 1 8409,'0'24'469,"0"5"0,0-5 0,2 8 0,5-3 106,8 0 0,11 10 0,6-3 0,2 5 70,4 2 1,4 8 0,4 0 0,2-2-349,3-4 1,7-1 0,-5 0 0,0-1-1348,1 1 0,-4-8 0,-6-2 1050,-1-3 0,1 8 0,0-5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4:48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1 423 9793,'2'20'281,"6"-6"0,-6 6 0,5-6 0,-2 6 10,2 1 0,-4 1 0,4 0 0,-2 0 182,2-1 0,-4 1-225,4 0 1,-5-5-231,-2-10 0,0-19 1,0-24-4,0-5 0,0-3 0,0 1 0,0-1-257,0 0 0,0 1 1,0-1-1,0 1-491,0-1 1,7 10 0,3 5 0,2 5-849,5 2 0,3 10 1581,1 5 0,1-5 0,0 0 0</inkml:trace>
  <inkml:trace contextRef="#ctx0" brushRef="#br0" timeOffset="564">328 358 8173,'-3'15'-54,"-2"-1"0,-4 3 557,-4 2 1,9 10 0,-4 1 0,6-1-27,2 2 0,0-7 1,0 5-1,0-5-272,0-2 1,2 0 0,6-3 0,9-4-119,9-8 0,-2-4 0,8-3 1,-3-3-82,0-4 1,7-5 0,-7-10 0,-5-2-147,-7-5 1,3 5 0,-8-8 0,0 3 9,-5 0 1,-4-7 0,-3 7-1,0 0 60,0-3 1,0 8 0,-3-5 0,-2 5 78,-2 2 0,-7 8 1,4 1 212,-2 4 0,0 4 1,-3 12-36,8 8 0,-3 6 1,3 8-1,2 10-224,3 10 0,11-3 1,3 4-1,3-4-49,0-2 0,-1-1 0,8-1 0,2-6 33,5-7 0,-5-7 0,5-8 0,-5-7 148,-2-4 1,-7-3 0,-1-3 0,1-6 73,-3-13 1,0-2-1,-7-12 1,2-6-109,-2-6 1,0 2 0,0-5-1,2 5-40,-2 3 0,-3-1 1,-2 1-1,0 1-186,0 6 0,0 5 28,0 9 0,0 12 0,0 13 250,0 16 0,0 12 0,3 13 0,1 0 32,4-1 1,1 8 0,-1 0 0,6-3-108,5-2 0,-4-2 0,0-3 0,1-7 105,4-13 0,4-1 0,3-13 0,2-5 219,-3-6 1,-2-16 0,-4-11 0,-3-3-94,-3-5 0,-2-9 0,3-3 0,-8 0-298,-4-2 0,4 7 1,0-7-1,-2 2-146,-3 0 1,-2 8 0,-2 9-1,-3 2-1658,-2 6 1,-3 1 476,3 4 1,4 11-1,-4 10 1356,5 12 0,2 17 0,0 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4:47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414 109 8329,'-12'3'412,"3"2"1,1 4-235,1 3 0,-3 3 1,6 9-1,-6 5 5,-2 7 1,5 15-1,-8 7 1,1 8-230,1 6 0,-3-4 1,8 5-1,1-8 44,-3-7 1,8-7 0,-5-15 0,4-7 230,3-5 0,0-2-136,0 0 0,10-10 1,4-5-80,6-4 0,2-3 0,-1 0 0,4-3-375,4-4 0,-3 5 1,8-8-1,0 0-1253,0-4 1614,2 4 0,8-19 0,-1 5 0</inkml:trace>
  <inkml:trace contextRef="#ctx0" brushRef="#br0" timeOffset="283">1 240 8279,'14'-7'0,"1"-3"0,2 0 297,2 1 1,3-6 0,0 6-1,2-4 37,5-3 1,5-4-1,9-2 1,1 1-228,-1-1 0,1 7 1,-1 1-1,1-1-593,0 3 0,-1 2 0,-2 10 0,-2 0 486,-3 0 0,-9 0 0,4 0 0</inkml:trace>
  <inkml:trace contextRef="#ctx0" brushRef="#br0" timeOffset="550">131 741 8279,'10'22'141,"-5"-10"1,9-5 105,3-5 0,3-2 0,4 0 0,3 0-180,2 0 0,9-7 0,-1-2 0,4-1-460,2 0 0,1-4 0,-1 4 0,1 0 109,-1 1 0,1-1 0,-3 5 0,-2-2-522,-3 2 806,-9-7 0,14 0 0,-7-10 0</inkml:trace>
  <inkml:trace contextRef="#ctx0" brushRef="#br0" timeOffset="834">872 610 7248,'22'-7'-238,"-1"0"1,-6-8 0,-3 6 1143,-2-4 0,-3 6-600,-7-7 0,-3 9 1,-4-2-1,-7 4 114,-6 3 1,-1 10 0,-1 4 0,0 6 142,0 1 1,0 8-1,1 3 1,-1-1-265,0 1 1,0 4-1,1-4 1,1-1-332,6 1 0,4 4 0,10-5 0,0 1-41,0-1 0,0-2 0,0-7 1,2-3-426,6-4 1,4-5-1,10-13 1,-1-4 149,1-8 1,0-4 0,0-5 0,2-3 217,5-2 1,-12-7-1,5 7 1,-3 2 161,0 3 1,-4 5-1,-3 2 1,0 5-14,0 2 0,-5 3-137,8 7 1,-3 9 0,3 6 0,-8 4-517,-5 3 1,5 0 0,3 0-286,2-1 0,-5 1 919,8 0 0,0 0 0,6-1 0</inkml:trace>
  <inkml:trace contextRef="#ctx0" brushRef="#br0" timeOffset="1049">1351 567 7476,'0'-22'-301,"-7"7"1,-3 3 1249,-2 3 1,-3 1-1,-6 8-347,-1 0 0,2 10 0,3 7 0,3 7-250,-3 5 1,0 10 0,3-5 0,4 2-164,0 0 1,8 1 0,-6 6 0,8-2-461,8-4 1,-3 1-1,12-11 1,4-5-736,6-5 1,12-12 0,-3-1-1,5-8-983,3-11 1989,-11-14 0,18-5 0,-5-9 0</inkml:trace>
  <inkml:trace contextRef="#ctx0" brushRef="#br0" timeOffset="1349">1547 218 8242,'-7'-22'436,"-1"1"0,1 6-111,7 1 1,0 11 0,0 3 0,2 12-44,6 8 0,-3 11 0,7 5 0,0 6-188,0 1 0,-5 1 1,5-1-1,0 1-116,0-1 1,-4 11 0,4 4 0,-3 5-196,-4 2 0,-2 0 0,-3-2 0,0-5-102,0-7 0,0-7 0,-3-11 762,-4-11 1,2-10 0,-7-17-362,2-9 0,3-10 0,7-20 0,0 1-148,0-1 0,3 1 0,1 1 0,6 6 26,2 7 1,0 5-1,5 5 1,-2 2-150,2 2 0,2 10 0,3 0 0,0 13-160,-1 13 0,4 6 0,-1 14 0,0 8 349,-5 4 0,8 15 0,7 9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4:57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1 458 8078,'0'22'7,"0"2"102,0 5 0,0-2 0,0 6 0,2 1 140,5 0 1,-2 12 0,10 10 0,-1 2-169,-2 0 1,8-10 0,-6 3 0,3-7 297,-2-8 1,4-14-72,-5-15 0,3-14 0,0-10 1,-5-10-123,-2-9 1,5-8 0,-8-4-1,0-5-397,3-3 0,-8 0 0,8-2 0,-3 8-490,0 4 1,8 2 0,-8 1 0,1 1-389,1 6 0,-4 0 1089,10 14 0,-1-14 0,8 12 0</inkml:trace>
  <inkml:trace contextRef="#ctx0" brushRef="#br0" timeOffset="317">458 915 8078,'22'0'-124,"-8"0"1,1 0-230,2 0 1,2 0 0,3 0 0,-3-2 479,-4-5 1,4-6 0,-4-8 72,4-1 0,-7 0 0,-5 0 0,-4 1-7,-3-1 0,7-7 0,0 0 1,-2 2-8,-3 3 1,-11 2 0,-6 0-47,-4 1 0,4 6 0,1 3 0,-3 2 43,-2 5 1,4 3 0,1 2 0,-1 2-98,3 6 0,-5 4 0,10 10 0,-1-1-63,-1 1 0,6 10 0,-4 1 0,5 4-32,2-1 0,0 0 0,2 6 0,5-4-395,8-1 0,7-13 0,4 0 1,6-7-223,2 0 1,2-8-1,7-1 626,1-6 0,9-21 0,3-5 0</inkml:trace>
  <inkml:trace contextRef="#ctx0" brushRef="#br0" timeOffset="652">1177 610 8078,'-10'-12'197,"5"-5"0,-7 8 292,2-3 1,-7 7-1,3-3-86,-6 6 1,-1 4 0,1 6-1,3 6-261,3 6 0,2 4 0,-5 2 0,5 6-125,2 2 1,3 0-1,7 4 1,0-4-332,0-2 0,0 4 0,2-7-629,5-2 1,13-6 0,9-6 942,-3-8 0,8-14 0,0-5 0</inkml:trace>
  <inkml:trace contextRef="#ctx0" brushRef="#br0" timeOffset="836">1307 1 8078,'0'65'-66,"0"0"1,0 3-1,3 5 97,4 6 1,-5 9-1,8 4 1,-3 4-63,1 4 1,1-6-533,-5-43 0,-1 0 1,10 31-1,8 2 0</inkml:trace>
  <inkml:trace contextRef="#ctx0" brushRef="#br0" timeOffset="1052">1133 458 8078,'22'0'-39,"0"0"0,-1 0-17,1 0 0,0 0 0,0 0 0,-1 0-26,1 0 1,0 0 0,0 0 81,0 0 0,9 0 0,3 0 0</inkml:trace>
  <inkml:trace contextRef="#ctx0" brushRef="#br0" timeOffset="1552">1743 480 8078,'-12'9'395,"-8"-4"-11,6 10 0,-6 2 0,1 9 0,2 6-162,3 2 1,6 2 0,-4 7 0,3 1-112,4 0 1,2-3 0,3-3-1,0-4-254,0-2 1,10-10-1,5-10 1,4-3-63,3-4 1,7-10 0,0-7-1,-3-5 40,-1-7 0,-4-10 0,1 3 0,0-1 224,0 1 1,-3 2 0,-2 7 0,-5 0 271,-2 0 0,7 3-181,-3 5 0,-4 6 0,-3 16 58,-4 6 1,4 8-1,0 5 1,-2 4 111,-3 3 0,-2 0 1,0 4-1,0-4-154,0-2 0,-2-1 0,-3-4 0,-2 2-203,2-3 1,0-9 163,-2-2 0,4-22 1,-4-8-1,5-19-320,2-14 0,0-8 1,0-9-1,2 0-176,5-1 0,6 3 0,8 5 0,1 7 121,0 6 1,2 3 0,3 8-1,2 13-257,-3 11 0,-2 8 0,1 4 1,-1 5-327,-2 8 1,4 16 830,-11 13 0,-6-1 0,1 11 0</inkml:trace>
  <inkml:trace contextRef="#ctx0" brushRef="#br0" timeOffset="1719">2483 1002 8078,'0'-14'378,"3"2"184,4 2 1,-5-7-282,5 3-281,6-6 0,-1-2 0,9 1 0</inkml:trace>
  <inkml:trace contextRef="#ctx0" brushRef="#br0" timeOffset="1818">2527 545 8078,'-22'0'0,"10"-10"0,2-2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4:56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284 502 8117,'-10'-22'236,"-4"0"1,2 3 0,-3 2 0,1 2 97,2-1 0,-8 6 0,6 3 0,-6 4-2,-1 3 1,-1 3 0,0 6 0,3 11-183,4 6 0,-4 13 0,7-3 0,0 5-39,4 3 1,6-1 0,2 1-1,0 0-200,0-1 1,0-9 0,2-5 0,6-7-495,6-8 0,8-4 1,5-10-1,2-2-60,-3-6 0,6-11 643,-3-10 0,9-19 0,-4 2 0</inkml:trace>
  <inkml:trace contextRef="#ctx0" brushRef="#br0" timeOffset="166">306 1 8117,'0'58'-11,"0"0"0,0-2 1,0 7-1,0-3 91,0 1 0,0 6 0,2-11 0,3 2-488,2 0 1,10-2 407,-2 2 0,4 5 0,3-8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00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1 8223,'-21'41'0,"-1"-3"-333,0-1 1,3-8-1,2 7 1,5 3 345,2 2 1,-5 0 0,8-2-1,0-5-117,-3-3 1,8-2 103,-5-7 0,4 0 0,3-1 0</inkml:trace>
  <inkml:trace contextRef="#ctx0" brushRef="#br0" timeOffset="236">1 22 8223,'12'3'-866,"-3"2"1377,1 2 1,2 10 0,10-3-217,0 6 0,2-6 1,3 1-1,4 2-165,3 2 0,-5 3 0,7 0 0,3-3-378,2-5 0,3 6 0,-3-6 1,-3 6-639,-1 1 1,-3-6 885,2-1 0,-5 1 0,-9 7 0</inkml:trace>
  <inkml:trace contextRef="#ctx0" brushRef="#br0" timeOffset="451">763 262 9338,'0'22'46,"0"-1"0,0 1 0,0 0 1,0 2-113,0 5 1,7-2-1,0 7 1,1-3-528,1-4 0,-6-1 593,4 3 0,5-4 0,0 6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03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8182,'0'-14'-114,"0"-1"467,0 10 12,0-4 1,0 18 0,2 6-182,5 4 0,-4 3 0,4 2 1,-4 3-6,-3 2 0,0 0 1,2-7-1,3 2-356,2 5 0,0-5 0,-7 5 0,3-5-1449,4-2 1626,-5 0 0,18 9 0,-8 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0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18 8085,'0'-12'854,"-10"7"-631,-4 19 0,4 1 0,0 16 0,3-2-151,0 0 0,-8 10 0,6-3 0,-3 6-250,-5 1 1,5-7 0,-3 1 0,-2 1-371,-2 4 1,4-9 0,1-4 547,-3-4 0,-12-4 0,-5 1 0</inkml:trace>
  <inkml:trace contextRef="#ctx0" brushRef="#br0" timeOffset="217">1 61 8085,'21'3'713,"-1"4"-433,-6 8 1,6-3 0,-6 2-1,5 5-104,3 8 0,0-3 1,0 5-1,2-4-401,5-4 0,-5 1 1,5 0-1,-2 0-1683,2-1 1908,-5 1 0,8 0 0,-11 0 0</inkml:trace>
  <inkml:trace contextRef="#ctx0" brushRef="#br0" timeOffset="470">589 279 8085,'0'15'104,"0"-1"131,0 3 0,0 2 1,0 6-1,0 1 57,0 3 0,0 8 1,2-6-1,3 0-329,2 1 1,0-1 0,-7-4-1,0 2-41,0-2 1,8-10 77,-1-3 0,0-9 0,-7 5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06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0 153 8299,'0'-22'1,"0"8"1,2 2 308,6 2 0,-3-7-51,9 2 0,-7-2 1,8 3-13,2 7 0,-5-3 0,2 3-283,3 2 1,3 3-1,-1 4-108,-4 5 0,2-2 0,-10 10 1,-2 1-56,-3 4 1,-2 2 0,0 2 0,0 5-120,0 7 0,-10 5 0,-4 3 0,-5-3 91,-3-5 0,0 3 0,0-8 1,0-2 315,1-4 1,6 1 445,1-11 1,9-8-135,-3-7 0,8-7 0,8-10 0,6 2-262,6-2 0,1 8 0,1-1 1,0 3-184,0 0 0,0-1 0,2 8 0,2 0-394,3 0 1,-7 0 0,-7 0 0,2 0 437,2 0 0,3 0 0,-1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3.4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7993,'0'21'-209,"0"8"0,0 3 0,0 4 247,0 10 0,0-2 0,0 6 0,0-4 69,0-2 1,0 0-1,0-3 1,2-3-445,6-1 0,-6-11 1,8 1 336,-1-10 0,4 2 0,8-7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06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 8131,'3'-12'-1771,"4"5"1771,-4-5 0,16 0 0,-7-10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07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8221,'22'0'-185,"-8"2"-366,1 5 1,-1-4 550,8 4 0,0-5 0,-1-2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07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8221,'22'0'-436,"-1"0"436,1 0 0,0 10 0,0 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17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1 8236,'-22'0'2,"-2"0"0,-3 0 102,-2 0 1,0 0 0,7 2-1,0 5 104,1 8 1,-4 14-1,-1 7 1,-3 8 164,2 6 0,5 6 0,5 12 0,5 4-55,3 8 1,4 3 0,12-1-1,10-5-142,10-2 1,9-2-1,15-8 1,7-2-263,5-5 1,4-12 0,4-12 0,4-3 85,2-4 0,13 7 0,-41-17 0,1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17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0 8274,'22'0'-65,"-1"0"0,-1 3 138,-6 4 1,3 7-1,-7 15 1,-1 10 299,1 10 1,5 16 0,-6 15 0,1 7-81,0 7 0,-3 3 0,-7-45 1,-2 0-1,-1-1 0,-2 0-170,-1 1 0,-2 0 0,-5-1 0,-3-1 0,-1-1 0,-3-1 0,-21 37-125,-2-8 0,-1-7 0,1-9 0,2-5-628,4-3 1,-1-12 0,8-12 629,4-5 0,-8-2 0,0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15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501 109 8026,'-22'0'-35,"8"0"-1,2 2 1,0 6 399,-1 6 1,6 6 0,-7 4 0,-3 5-293,-3 7 0,6 8 0,-1 6 0,-2 6-240,-2 0 0,0-3 1,2-9-1,5-1-97,2 1 1,-7-3 0,5-5 0,0-7-503,5-5 767,-6-12 0,1-2 0,-9-10 0</inkml:trace>
  <inkml:trace contextRef="#ctx0" brushRef="#br0" timeOffset="217">0 240 7872,'22'0'929,"0"9"0,-1 6-515,1 4 0,0 3 1,0 2-1,2 3-272,5 2 0,-2 2 1,7-4-1,-1 2-539,1-2 1,0-1-1,5 1 1,-5 2-514,-3-3 1,-2-4 909,-7-7 0,0 4 0,0-7 0</inkml:trace>
  <inkml:trace contextRef="#ctx0" brushRef="#br0" timeOffset="384">719 545 8293,'-15'0'210,"3"2"114,2 5 1,3-2-1,7 10-170,0 1 1,0 4-1,0 2 1,0-1-358,0 1 0,0 0 0,3 0 203,4 0 0,-5-1 0,8 1 0</inkml:trace>
  <inkml:trace contextRef="#ctx0" brushRef="#br0" timeOffset="684">1089 457 8306,'-22'0'0,"0"0"330,1 0 0,6 0 0,1 0 0,-1 3 134,3 4 1,-5 5 0,7 10-1,1 0-242,-1 0 0,-5 2 0,8 2 1,2 3-88,3-2 0,2 0 0,2-1 1,6 1-439,6-8 1,6 1-1,1-13 1,1-2-321,0-3 1,0-2 0,-1 0-1,1-2-5,0-6 0,0-4 0,-3-12 1,-2-3 627,-2-2 0,-8-2 0,5 4 0,-2-4 0,-6-3 0,6-2 0,-3-8 0,-2 1 0,-2-11 0,-3-1 0</inkml:trace>
  <inkml:trace contextRef="#ctx0" brushRef="#br0" timeOffset="783">1154 0 8293,'15'3'-1929,"-3"4"2394,-2 7 0,-3 8 0,-7 7 0,0 7-111,0 6 0,7 11 0,0 5 0,1 5-173,1 2 0,-4 8 0,7-3-181,-2-7 0,-3 2 0,-7-9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19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87 8366,'-2'-21'1695,"-5"-1"468,-6 0-731,1 10-1932,3 2 0,11 17 0,5 1 500,8-3 0,4 7 0,3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30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174 129 8009,'-21'10'0,"-1"2"0,0 10 0,0-1 329,0 1 1,8 7-1,2 3 1,0-1 95,0 1 1,7 4-1,-2-7 1,4-2-26,3-3 1,10-12-1,4-5-165,6-4 1,1-6 0,1-4 0,0-8-154,0-4 0,0-10 1,-1-2-1,1-1-212,0 1 1,-8-6 0,-1 6-1,-4-1-154,-4 1 0,-3 2 0,-2 7 0,0 0-148,0 1 1,0-1-1,0 0-909,0 0 0,-2 10 791,-5 5 1,4 7-1,-4 7 510,5 8 1,2 4-1,0 3 1,0 0 207,0-1 1,-8 8 0,1 3-1,2-1 306,3 1 1,2-1-1,0-4 1,0 2-124,0-3 0,0-1 1,0-4-1,0 1 73,0 0 0,7-7 314,0-1-663,1-9 0,-8 2 0,0-14 1,0-8-74,0-4 0,0-10 0,2-2 0,5-3-172,8-5 1,4 0 0,3 1 0,0 4 75,0 2 0,-1 3 1,1 7-1,0 3 94,0 4 0,-1 6 1,1 9-1,0 5-119,0 9 1,0 3 0,-1 19 0,1 3-728,0 2 846,0 3 0,-1-1 0,1 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31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163 458 8007,'-22'0'687,"3"2"0,2 3-336,2 3 1,8 8 0,-5-1 0,2 7-184,6 7 0,1-5 0,6 5 0,1-5-223,4-2 1,9 0 0,-3-3-1,5-2-173,3-2 1,7-11-1,0 4 1,-2-6 21,-3-2 1,0-10 0,3-4 0,2-5 140,-2-3 1,-3 0-1,-5-2 1,-2-3 151,-2-2 0,-3-7 0,5 7 0,-5 0 50,-3-3 1,6 8-1,-8-5 1,-2 5 1001,-3 2-618,-2 0 0,0 13-99,0 9 0,0 19 1,0 17-1,0 5-95,0 3 0,0 0 0,0-1 1,0 1-586,0-1 1,10 1 0,5-3-1,6-7-591,8-12 1,5-10 0,12-12 0,5 0 848,7 0 0,5-20 0,2-4 0</inkml:trace>
  <inkml:trace contextRef="#ctx0" brushRef="#br0" timeOffset="550">11 131 8354,'-10'-12'657,"10"-5"1,0 10-278,12 2 1,17 3 0,7-1 0,8-1-210,7-4 1,7 1 0,12 7 0,5-2-263,2-6 1,1 4 0,4-9 0,-7 4-159,-7 4 1,-10-5-1,-22 3 249,-7 2 0,-5 3 0,-2 2 0</inkml:trace>
  <inkml:trace contextRef="#ctx0" brushRef="#br0" timeOffset="917">1274 872 8012,'0'14'762,"0"1"0,-3 2-442,-4 2 1,2 10 0,-12 3-1,-5-1-116,-4 1 0,-6 4 0,3-5 0,-7 1-274,-5-1 0,5 5 0,2-6 0,2-6 70,6-7 0,1 2 0,4-7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26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520 327 8040,'-7'22'125,"0"0"0,-8-1 1,8 1-1,0 2 44,-3 5 1,8 5 0,-6 12 0,6 5 24,2 7 0,0 0 0,0 5 0,0 5-354,0 0 0,0 7 0,0-3 0,0-2-1199,0-2 1359,0-2 0,10-11 0,2-2 0</inkml:trace>
  <inkml:trace contextRef="#ctx0" brushRef="#br0" timeOffset="683">63 784 8040,'-22'13'271,"8"-4"1,2-6 413,2 4 1,5 3-736,12 4 0,13-4 0,11-10 0,3-3-13,5-4 0,9-5 1,5-12-1,1-3-292,-1-2 0,-2-2 1,-8 4-1,1-2 72,-1 2 1,-9-2-1,-5 5 1,-5 5 448,-2 0 1,0 11 175,0 8 0,-10 12 1,-5 20-1,-4 9-63,-3 7 0,0 6 0,0-6 0,0 5 17,0 3 1,0-1 0,0 6 0,0-3-179,0 3 0,0-1 1,2 1-1,3-6-240,2-2 1,0-4 0,-7-13 356,0-7 0,0-17-217,0-12 0,0-19 0,0-17 1,3-6-353,4-1 0,-2-1 0,7 1 0,0-1-177,0 1 1,-5-1-1,8 3 1,-1 5 184,-1 7 0,6 4 0,-7 4 0,3 1 489,-1 6 1,-7 4-1,5 13 1,0 4 152,1 7 1,-1 13 0,5 4 0,-5 1-57,-3-1 0,6 6 0,-5-6 0,2 0-20,5 1 1,2-10 0,3-10 0,-3 0-123,-4 0 0,11-7 1,-4 2-1,2-7-90,0-7 0,-2-5 0,0-10 0,0-2-15,0-5 1,-1 2 0,-1-7-1,-3 3-107,-3 4 1,-9 3-1,2 2 1,-4 0-74,-3 1 0,-3-1 0,-4 0 0,-8 3 130,-4 4 0,-10-2 0,0 10 1,2 2 234,3 3 0,2 2 1,1 2 39,-1 5 0,7 6 0,3 8 0,3 4 188,4 4 1,2-5-1,3 7 1,3-2-144,4 0 0,5 0 0,10-4 0,0 1-591,-1 3 1,8-7-1,3-8 1,2 1-455,4-3 1,1-2 0,0-10 0,-3 0-857,3 0 0,2-3 1618,3-4 0,-11-5 0,-1-10 0</inkml:trace>
  <inkml:trace contextRef="#ctx0" brushRef="#br0" timeOffset="1355">1914 872 8040,'0'-22'124,"0"0"0,2 0 1,3 0 684,3 1 1,-1-1-140,-7 0 0,-10 0 1,-4 3-295,-6 4 0,6 6 1,-1 9-1,-2 2-272,-2 5 1,-3 6-1,0 11 1,3 5-55,5 7 1,-3-2 0,7 2 0,0 3-162,1 2 0,1 3 0,8-1 0,0 1-203,0-1 0,0 1 1,0-3-1,0-2 62,0-3 0,0 0 0,-2 8 0,-3-3 187,-2-5 1,-10-4-1,2-10 1,-4-3 14,-3-5 0,0 3 0,1-9 0,-1-6-8,0-7 0,3 0 0,2-12 1,5-4-130,2-6 0,3-9 0,7 4 0,0 1-76,0-1 1,9-4 0,6 7-1,4 2 304,3 3 1,7 10 0,0 2 0,0 2 51,3 5 1,-6 3 0,11 4 0,-1 3 58,-2 2 0,7 10 1,-7-5-1,2 3 42,0-1 0,1-9 0,6 2 0,1-4-113,-1-3 0,-2-3 0,-2-4 0,-3-7-93,3-6 1,0-11-1,-3-6 1,-7-1 0,-5 1 1,-9-4 0,-3 7-1,-2-2-37,-6 0 1,-4 9 0,-7-2 0,-10 5-51,-9 2 0,-1 0 1,-7 3-1,0 2 177,0 3 1,8 9 0,-6-2 0,3 7 145,0 7 1,0 7-1,10 13 1,2 4 55,2 3 1,3 3 0,-2 6-1,7 1 173,4-1 0,6-2 0,4-2 1,10-3-490,9 3 1,8-7 0,12-3-1,5-5-734,7-2 0,5-10 0,5-5 0,2-5-2363,3-2 3132,-1 0 0,-7-9 0,1-3 0</inkml:trace>
  <inkml:trace contextRef="#ctx0" brushRef="#br0" timeOffset="2217">3286 784 7979,'-10'13'271,"5"6"1,-7-5 0,3 6-26,4 2 1,2-1-1,3 4 1,0 1 54,0 3 1,10 0 0,2-7 0,3 0-190,-1 0 0,-2-1 0,5-1 0,-2-6-37,2-7 0,-5 3 1,2-3-1,1-4-2,-3-8 1,5-7-1,-7-12 1,-1-3-113,1-2 1,4-10 0,-6 3-1,-3-5-66,-3-3 0,5 1 1,0-1-1,-2 1-402,-2-1 1,-3-4 0,2 2-1,3 5-436,2 0 0,0 9 0,-4 5 664,4 10 0,-4 10 0,4 17 321,-5 12 1,-2 9 0,0 15 0,0 3-4,0 1 0,0 4 0,0-6 0,0 5 121,0 3 0,0-8 0,0 1 0,0-8-67,0-5 0,8-9 0,1-1 1,3-9 10,5-10 0,3-4 0,1-3 0,1-3 131,0-4 1,0-7 0,-1-13 0,1-4-1,0-3 0,0 5 0,0-5 0,-1 0-23,1 0 0,-7 7 1,-3-4-1,-3 2-106,-4 0 0,-2 0 0,-3 7 1,0 0 17,0 1 0,0 6 1,-3 3 44,-4 2 1,-5 3-1,-10 7 33,0 0 0,3 10 0,2 4 0,3 8-20,-3 7 1,5-2 0,-1 9 0,4 0-216,4-2 1,2 0 0,6-7 0,4 2-492,8-3 1,6-2-1,8-2 1,8-2-248,4-6 0,12-4 0,5-10 0,5 0 334,2 0 1,-6-17-1,-1-5 1,0-2 436,-3 0 0,-4-5 0,-12 0 0,-5 2-27,-3 3 1,-9 2 0,-10 0 0,-2 0 158,-5 1 0,-15 1 0,-9 6 1,-8 7 772,0 4 0,-4 3 0,2 0 1,0 0 65,-3 0 0,8 3 0,-5 4 0,5 10-390,2 9 0,8-1 0,2 6 0,-1-2-585,1 0 1,7 7-1,-2-7 1,5 0-132,2 3 1,9-8 0,6 5-1,7-7-641,7-8 0,-3-4 0,11-12 0,1-6-34,4-6 0,-6-8 0,0-7 0,0-7 145,-2-5 0,0-5 1,-7-3-1,-1-2 425,-6 3 0,-1 0 1,-9-1-1,-1-6 240,1-8 0,-3 7 0,-7-16 0,-9-1 0,-3-14 0</inkml:trace>
  <inkml:trace contextRef="#ctx0" brushRef="#br0" timeOffset="2349">4658 1 8519,'12'9'476,"-2"6"1,-10 16 0,2 13-86,5 11 0,-2 18 0,10 7 0,-1 7-376,-2 7 1,8 3 0,-14-46 0,0 0 0,8 41-713,1-10 0,-8-10 0,5-16 0,0-15 697,0-17 0,-7-11 0,5-13 0</inkml:trace>
  <inkml:trace contextRef="#ctx0" brushRef="#br0" timeOffset="2516">4440 632 7979,'3'-22'297,"4"0"1,-2 8-1,9-1-150,3-1 0,5-4 1,4 1-1,6 2-34,2 2 0,2 10 0,8-4 0,-1 2-506,1-1 0,-1 1 1,1 7 392,-1 0 0,1 0 0,0 0 0</inkml:trace>
  <inkml:trace contextRef="#ctx0" brushRef="#br0" timeOffset="2951">5311 567 8075,'-22'0'0,"1"0"323,-1 0 1,0 0 0,-2 0 292,-5 0 0,5 2 0,-5 5 1,4 8 56,4 4 1,-1 5 0,0 3 0,3 5-520,4 1 1,-2-6 0,10 2 0,2-5-267,3-2 0,4-3 0,5-4 0,8-8-161,4-4 1,13-3-1,2 0 1,-1-3-458,-3-4 0,1-5 1,-2-8-1,-2 3 528,-3 3 1,-2 7-1,-1-5 1,1 2 530,0 5 1,-8 3 0,1 2 0,-1 2 5,-1 5 0,-4 5 0,-9 10 0,3 0-22,4 0 1,-5 0-1,6-1 1,-8 1 62,-8 0 1,4-3 0,-9-2 0,1-5 19,0-2 0,5 4 1,-8-6-239,-1-3 1,3-5-1,1-8 1,3-6-359,4-6 0,2-9 0,6-2 0,2-3-29,2-5 1,10 5 0,0-2 0,7 0-316,5 2 1,2-5 0,-4 10 0,5 5-232,1 7 1,-4 0 0,5 10 0,-2 2 774,-6 3 0,8 11 0,0 3 0</inkml:trace>
  <inkml:trace contextRef="#ctx0" brushRef="#br0" timeOffset="3268">6052 523 7979,'-22'-14'328,"0"2"303,0 2 1,0 3-1,1 7 1,-1 0-114,0 0 1,8 2 0,-1 5 0,1 8-301,1 4 1,-3 10-1,8 0 1,3 0-163,3 3 0,2-8 0,0 7 0,2-2-121,6 0 0,4 0 1,7-7-1,-2-2-38,-2-6 0,-1 3 0,5-7 0,-2-1 579,-2 1-396,-10-3 1,2-7-1,-14 0 1,-10 0-755,-10 0 0,3 0 0,-5 0 0,2 0 674,-2 0 0,5-9 0,-7-3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38.2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63 414 6887,'12'0'543,"-2"2"-23,-10 6-221,9-6 1,-4 8-147,10-10 1,-8 0-1,5-3 1,0-4-42,0-7 0,0 1 1,5-1-1,-4-3-61,-4-2 1,6-10 0,-8 0-1,0 2 17,3 3 1,-8-5 0,6-3 0,-6 1 18,-2-1 0,0 3 1,0 8-1,-2-1 93,-6 0 1,3 10 0,-9 5-68,-3 4 0,-2 6 0,-3 6 0,0 13-28,0 12 0,1 7 0,-1 3 1,0-1-249,0 1 0,8-1 0,2 1 0,2-1-386,5 1 1,5 0-1,7-3 1,8-5 18,4-7 0,5-7 1,5-8-1,8-6 530,4-6 0,10-4 0,2-6 0,0-6 0,0-6 0,5-4 0,-7-2 0,-2-6 1,-3-2 0,-12 0 0,-5-4 0,-8 4 493,-6 2 1,-5 1 0,-13 4 116,-4-2 0,-8 0 0,-14 10 0,-7 4 13,-5 8 0,5 5 0,-1 2 0,-1 2-311,-4 5 1,9 5 0,1 10 0,3 0-342,0 0 1,0 0 0,10-1 0,4 1-353,8 0 0,4 0 0,3-1 0,0 1-298,0 0 1,5 0 0,7-3 0,10-4 187,2-8 0,3-5 1,2-2-1,5-2 460,0-5 1,4 2 0,-8-7-1,-4 2 291,-2 5 1,-2-5 0,0 3-92,0 2 1,-1 5-983,1 8 1,-10-4 811,-4 11 0,4 0 0,0 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3.8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42 218 7993,'-10'-12'-498,"8"0"0,-8 7 351,0-2 551,8-1 1,-6 8 0,13-2 0,5-3 86,2-2 1,3 0-1,9 7-454,5 0 0,-5 0 1,5 0-1,-5 0-276,-2 0 0,0-10 1,0-2-1,-1-3-19,1 1 0,0-1 0,0-7 241,-1 1 1,-1 6 0,-3 3 525,-3 2 1,1 3-240,7 7 1,-8 10-1,-2 4 1,-2 6-191,-5 1 1,-3 8 0,1 0 0,1-2-165,4-3 0,-1 5 1,-7 0-1,0-2-85,0-3 1,0-2 0,0 0-422,0 0 0,2-13 418,6-9 0,-6-12 0,8-15 1,-3-2 568,0 3 0,8 2 0,-6 2 0,1 0 82,0 0 1,4 8-1,-4 2 1,2 2-106,5 5 1,2 3 0,1 4-1,-3 5-564,-3 8 1,-2 4 0,5 3 0,-2 0 189,2 0 0,2 9 0,3 3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23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66 740 8404,'-22'10'869,"3"2"1,4 10 0,8 0-558,4 0 1,3 2 0,0 5-1,0 5-211,0 0 1,10 4 0,7-6 0,7-1-496,5 1 1,3-3 0,-6-10 0,3-4-1536,-2-8 1929,-3-5 0,8-2 0,1 0 0</inkml:trace>
  <inkml:trace contextRef="#ctx0" brushRef="#br0" timeOffset="553">109 980 8122,'0'15'368,"0"-1"1,0-7 11,0 8 1,10-10 0,4-1-203,6-8 1,-3-8 0,0-10 0,2 0-115,-2 0 1,0 0-1,5 1 1,-3-4-103,-5-4 0,3 5 0,-9-5 1,-3 3-69,-3-3 1,-2 4 0,0-4-1,0 5 44,0 2 1,-2 3 0,-6 2 0,-6 5 156,-6 2 1,6-4-1,-1 6 1,-2 6 144,-2 7 1,-3 7 0,1 10 0,1 2 155,6 5 0,-6 2 1,8 8-1,-2 0-30,-1 7 0,10-3 0,-2 8 0,5-2-380,2 1 1,2-1 0,5 6-1,8-4-747,4-10 1,13 1 0,4-16-1,5-4 75,3-5 0,-1-12 0,1 2 0,2-7-1662,5-7 2348,-6-15 0,18-12 0,-7-9 0</inkml:trace>
  <inkml:trace contextRef="#ctx0" brushRef="#br0" timeOffset="783">828 893 8106,'0'-24'-373,"0"-3"1,0-2 397,0 2 0,-3 3 0,-4 2 1111,-7 1 0,-6 9 0,-4 4 1,-3 6-133,-2 2 0,-7 10 0,7 4 0,2 5-657,3 3 1,2 2 0,3 3 0,2 2-656,3-2 1,9-3 0,-2-2-62,4-1 0,6 1 0,4 0-537,7 0 1,6-10 0,1-5 0,1-4 370,0-3 0,0 0 0,0 0 0,-1-3 603,1-4 1,0 4 0,0-4-1,-1 5 135,1 2 1,-7 0 0,-1 0 0,3 0-275,3 0 0,1 9 1,1 6-1901,0 4 1971,0-7 0,-1 8 0,1-8 0</inkml:trace>
  <inkml:trace contextRef="#ctx0" brushRef="#br0" timeOffset="1016">1198 849 7888,'0'-34'0,"0"5"181,0 5 0,0 2 1,0 1-1,-2-1 989,-6 0 1,3 3-1,-9 2-537,-3 2 1,-2 10 0,-3-2 0,3 7-271,4 7 0,-4 6 0,4 11 0,-4 5-274,-3 7 0,10-2 1,2 2-1,3 5-351,0 8 1,-1-11 0,8 6 0,0-5-736,0-5 0,10-3 0,5-12 0,4-4-95,3-8 0,7-4 0,2-6 0,1-6 1092,-1-13 0,8-10 0,-5-11 0</inkml:trace>
  <inkml:trace contextRef="#ctx0" brushRef="#br0" timeOffset="1285">1307 610 8025,'14'-63'-225,"-1"2"1,-4 6 546,-4 2 0,5 4 0,-3 13 1,0 9 420,3 10 1,-5 8-1,7 11-579,-2 5 0,4 8 0,-4 14 1,-1 10-137,1 9 0,0-2 0,-5 7 1,4-2-100,3 0 0,-7 2 0,5-2 0,-3 4-105,0 1 1,1 0 0,-8-8 0,0 5-66,0 3 0,-8-10 0,1-2 0,0-13-145,-3-7 348,8-2 1,-8-22 0,10-12 0,0-15 60,0-7 1,7 1 0,3-6 0,2 5 268,5 2 0,0 3 1,0 10-1,-3 2-21,3 3 0,-4 9 1,1-2-1,3 4-263,2 3 0,3 12 0,-3 8 0,-2 9-247,-2 4 1,-3 4 0,5 6 238,-3 1 0,1-1 0,7 1 0</inkml:trace>
  <inkml:trace contextRef="#ctx0" brushRef="#br0" timeOffset="2416">2962 740 7496,'12'-21'-88,"-5"-1"0,-4 7 0,-3 1 2377,0-3-1790,0 7 1,-10 1-1,-5 11-88,-4 5 0,-3 1 0,1 11 0,-1 7-179,0 6 1,3-3 0,2 5 0,5 0-252,2 0 0,-5-1 1,8 6-1,2-5-329,3-2 0,4-3 0,3-8 0,5-1 4,2-6 1,5-4 0,9-10 0,4 0 77,-4 0 1,-2-10-1,-2-7 1,0-7 89,0-5 1,-8-2 0,-2 4 0,0-2 140,0 2 1,-7 3 0,3 2-1,-6 1-32,-2-1 1,0 7-108,0 1 0,-2 9 0,-3 0 0,-3 10 92,4 9 0,-6 6 0,3 2 0,-1-1 61,-1 1 1,6 7-1,-4 0 299,5-2 0,2-10 170,0-3 1,0-14-1,2-5-144,5-14 1,-2-10 0,10 0-1,-1-7 20,-2-5 0,8-5 0,-6-5 0,3-7-166,-2-5 1,2-5-1,-8-2 1,1-3-317,0 3 0,-3-5 0,-7 5 0,0 7-158,0 10 1,0 17 224,0 6 1,0 28 0,0 17 0,0 18 277,0 16 1,0 9 0,0 12 0,0 5 86,0 3 1,0 9-1,0 9 1,0 4-260,0-49 1,0 2-1,0 1 1,0 1-1,0 2 1,0 2 0,0 1-1,0 1-148,0-1 1,0 1 0,0 3 0,0 0 0,0-4 0,0-2 0,0-1 0,0-2-544,0 39 1,10-26 827,4-25 1,3-28-1,-2-25 1,-8-14 299,-5-12 1,-2-8 0,0-4 0,-2-3-148,-5 3 0,-6-6 0,-8 4 0,-4-1-395,-4-2 1,-4 14 0,-11-5 0,-2 6-396,-5 4 0,-4 2 0,-11 13 1,1 4 871,0 8 1,9 17 0,5 9 0,5 10 213,3 5 0,18 10 0,11 6 0,9-1-265,5-3 1,19-3-1,10-2 1,13-4-444,8-8 1,13-15 0,12-6 0,3-6-982,4-2 1,0-10 0,1-4 1087,-4-6 0,1-21 0,7-5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21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1132 8085,'0'32'0,"2"4"0,3 5 480,2 3 1,10 7 0,-2 2-1,4 3-123,3 4 0,-1 3 0,1 5 0,-2 4-638,-6 8 0,3-2 0,-10-1 1,-2-2-2248,-2-5 2528,-3-2 0,0-3 0,0 1 0</inkml:trace>
  <inkml:trace contextRef="#ctx0" brushRef="#br0" timeOffset="700">175 697 7105,'19'41'-124,"-4"-5"1,2 5-1,-10-4 1,0 4 559,3 2 1,-8 8 0,5 0 0,-4 0-370,-3 2 0,0-7 0,0 5 0,0-8-84,0-6 0,-3-6 0,-1-9 307,-4 0 0,-9-13-182,3-9 0,2-9 1,0-15-1,2-6 12,5-6 0,3 2 0,2-2 0,0-3-22,0-2 1,0-7 0,2 2 0,3 5-107,2 0 0,10 9 0,-5 3 0,3 5 54,-1 2 1,1 10 0,7 5 0,-1 4 43,1 3 1,2 5 0,3 7 0,2 12 65,-2 8 1,-3 4 0,0 10 0,0 3-40,-2 1 0,5 4 0,-15-6 0,0 3-184,-5-3 0,3-2 0,-3-5 0,-2-4 282,-3-8 0,-4-15 0,-5-7 4,-8-4 0,3-20 0,0-7 0,2-10 2,5-12 0,3 0 0,2-10 0,0 3-100,0 5 1,0-6 0,0 1 0,0 0-351,0 0 1,10 4-1,4 11 1,3 4-385,-2 2 0,11 3 0,-4 10 131,2 4 0,0 8 0,-2 14 1,-2 8 169,-6 4 1,3 13-1,-10 4 1,-2 5 227,-2 3 0,-1 6 1,3 1-1,2 0 260,-2 2 0,0-7 0,0 5 0,4-7 121,3-8 1,-4-5 0,6-9 0,3-2 97,2-6 0,3-4 1,0-15-1,2-7 23,5-10 1,-12-22-1,5-2 1,-5-4-243,-5-4 0,5-4 1,-10 8-1,-2 1-198,-3 3 1,-4 5 0,-5 5 0,-8 7-196,-4 5 1,-3 9-1,-2 3 1,-3 2-466,-2 5 0,0 5 0,7 8 0,1 9-543,-1 9 1,2 1 1224,6 9 0,-5 0 0,7 8 0</inkml:trace>
  <inkml:trace contextRef="#ctx0" brushRef="#br0" timeOffset="948">1329 893 7980,'2'22'44,"3"-1"0,2 4 189,-2 4 0,7 7 0,0 12 0,3 6 446,0 1 0,-3 3 1,5 8-1,-3-1-525,3 0 1,-7 1 0,-3-1 0,-2 0-572,2 1 1,-5 6 0,6-2 416,-6-7 0,-12 3 0,-2-11 0</inkml:trace>
  <inkml:trace contextRef="#ctx0" brushRef="#br0" timeOffset="1098">1220 566 7980,'0'-34'-98,"0"5"1,7 5 0,3 5-241,2 4 338,3 6 0,6 9 0,1 0 0</inkml:trace>
  <inkml:trace contextRef="#ctx0" brushRef="#br0" timeOffset="1632">1699 1111 8034,'22'0'-28,"0"-3"0,-1-2 0,1-4 19,0-3 0,-7-3 1,-1-7-1,3 1 117,2-1 0,1 0 0,-3 3 1,-5 2 25,-3 2 1,-1 1 0,-8-8 247,0 0 0,-3 8-54,-4-1 1,-5 10 0,-10 0-1,3 10-35,4 10 0,-4 4 0,7 3 1,-3 0-391,1-1 0,9 8 0,-2 0 0,4-2-191,3-3 0,0-2 0,3 0 0,4 0-123,7-1 1,1-1 0,4-6 0,8-6-121,4-6 0,-2-2 0,8 0 0,-1-2 434,-2-6 1,5-4 0,-8-12 0,0-3 728,1-2 1,-10 0 0,-10 8-91,-3-1 0,-1 0 0,-11 0 167,-4 0 0,2 10 1,-9 5-1,-3 7-115,-3 7 1,-1-2-1,-1 10 1,3 4-283,4 8 0,-2-3 1,10 7-1,2-2-233,3 0 1,2 8-1,0-6 1,2 3-143,5 5 0,5-8 1,13-2-1,4-5-718,7-2 1,5-10 0,3-4 0,-1-8-255,1-8 1,-1-14 0,-2-16-1,-2-8 343,-3-5 1,-9-9-1,2 1 1,-7-3 691,-8-4 0,6-9 0,-8-2 0</inkml:trace>
  <inkml:trace contextRef="#ctx0" brushRef="#br0" timeOffset="1765">2527 0 8148,'0'22'0,"0"0"246,0-1 1,0 13-1,0 10 1,0 11 117,0 8 1,0 5-1,0 5 1,0 7-153,0 4 1,9 3 0,3 0 0,3-2-718,-1-5 1,1 0 0,4-17 0,-2-15-430,-2-14 1,-8-19 933,8-8 0,-1-5 0,8-2 0</inkml:trace>
  <inkml:trace contextRef="#ctx0" brushRef="#br0" timeOffset="1931">2069 740 9149,'20'-12'154,"-3"0"1,19 7-1,5-4-353,7-3 0,8-3 0,12-7 1,2 1 198,3-1 0,9 0 0,-5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20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480 172 8226,'-12'2'632,"5"8"1,4 9 116,3 8 0,0 12 1,3-3-1,1 8-527,4 6 0,9 6 1,-5 9-1,2 1-594,1-1 0,-3 8 1,5-3-1,-5-7 372,-2-10 0,7-7 0,-5-2 0</inkml:trace>
  <inkml:trace contextRef="#ctx0" brushRef="#br0" timeOffset="436">1 259 8409,'10'-22'-63,"4"3"0,8 2 113,7 3 1,2-1 0,11-4 0,-1 2 375,5 2 1,12 1 0,0-8 0,5 3-174,2 4 0,0-2 1,1 10-1,-1 0-237,0-3 0,-11 7 1,-8-4-1,-10 7-373,-5 7 1,-2-2 0,-7 10 151,0 2 0,-3 2 0,-4 3 0,-8 0 203,-5-1 0,-2 8 1,0 3-1,0-1 240,0 1 0,0 9 0,0 0 0,-2 8-9,-5-1 1,4 8 0,-4 4 0,5 8-231,2 4 0,0 1 0,2-10 0,5-7-73,8-13 1,4-9 0,3-15 0,0-4 173,0-8 0,7-7 0,0-10 0,-3-11 107,-2-13 0,-4-7 0,-3-3 0,-5 1-138,-3-1 0,-1 0 1,-8 1-1,-3-1-176,-4 1 0,-5 9 0,-10 5 1,0 5-361,1 2 0,-1 3 0,0 4-1984,0 8 2451,1 4 0,-1 13 0,0 2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33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7115,'-12'0'2504,"2"2"-2282,10 5 0,10-2 0,7 7-207,10-2 1,-3 0 0,7-5 0,-2 2-103,0-2 0,8-3 0,-8-2 0,-3 0 5,-2 0 1,-2 0 0,0 0 0,0 0 72,0 0 0,-8 0 193,1 0-40,-11 0 0,4 7 1,-16 3-1,-6 2 92,-5 5 0,4 2 0,0 3 0,1 0-347,2 0 1,-5 0-1,10-1 1,2 1-884,2 0 0,3 0 994,0-1 0,10 1 0,2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35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371 745 8020,'-2'-19'0,"-3"2"122,-2 3 0,-3 6 0,3-4 0,-5 0 112,-1 0 1,-6 0 0,5-5-1,-6 5 168,-2 2 0,1 1 1,-1 4-1,0-2-26,0 2 1,1 2 0,-1 6-1,0 4-200,0 7 0,8 6 0,-1 4 1,1 3-78,2 2 1,2 7-1,10-7 1,0-2-158,0-3 1,0-2-1,2-1-411,6 1 0,4-10 1,9-7-1,1-10 28,0-9 1,0-6 0,0-4 0,-1-2 52,1-3 1,0-10 0,-3 3-1,-2-6 242,-2-1 0,-1-1 0,6 1 0,-3-1 153,-3 1 1,-9-11-1,5-1 1,-3-3 40,0 0 1,0 9 0,-7-2 0,0 8 44,0 7 1,0 11 0,0 16 256,0 6 0,0 8 1,0 19-1,0 3-192,0 2 0,0 10 0,0-3 1,0 5-117,0 3 1,0-1 0,0-2 0,3-2-285,4-3 0,-2-7 0,7 5 1,0-2 16,0-6 0,3-1 0,6-6 0,1-5 190,0-6 0,0-6 0,0-2 0,2-2 225,5-6 0,-5-6 1,5-13-1,-5-2 111,-2 3 1,-8 1-1,1 4 1539,2-1-1395,-7 10 0,-1 4 1,-9 16-1,-2 9-338,-5 9 0,4 1 0,-6 9 0,1 3-71,1 2 1,0-5-1,7-2 1,2-2-1,5-6 1,-2-4-1,10-5 1,2-5 134,2-2 0,3-13 0,0-11 0,-1-6-98,1-1 0,-2-8 0,-4-3 0,-3-2-185,-4-4 1,-1 4 0,-8 0 0,-3 2-246,-4 6 1,-5 2 0,-10 4-1,0 3-266,0 3 0,1 9 0,-4-2 0,-1 4 623,-3 3 0,0 10 0,7 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35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358 141 8071,'12'-29'0,"-2"0"322,0 2 0,-8 3-34,5 2 1,-4 13 0,-3 11 0,0 17 28,0 15 0,0 10 1,0 7-1,0 7-43,0 5 0,0 4 0,0 1 0,0 2-354,0 0 1,2-9 0,3 7 0,2-10-221,-2-5 0,-3-2 0,-2-10 0,3-5-2153,4-7 2453,-4-14 0,6-6 0,-9-9 0</inkml:trace>
  <inkml:trace contextRef="#ctx0" brushRef="#br0" timeOffset="484">31 337 8064,'-14'-7'-206,"-1"-1"1,13-6 430,2 7 1,10 2 0,11 10 0,4 4-115,4 3 0,5-7 0,9 5 0,1-3-139,-1 0 0,8 1 0,2-8 0,3 0-234,4 0 0,-4-8 0,0-1 1,-3-3 70,-5-5 1,-11 5 0,-8 0 0,-5 2 353,-2 5 1,-8 3 170,1 2 1,-10 9 0,-1 6 0,-6 4-107,-5 3 0,-3 7 0,5 2 0,-2 3-91,2 5 1,3-5 0,2 2 0,0 1-179,0-4 0,0 6 0,0-7 0,0-1-81,0 0 1,0-1-1,0-9-300,0 1 1,0-7 101,0-1 1,0-11-1,2-3 27,5-13 1,-4 1 0,6-2 0,-1-6 128,-1-6 1,7 2-1,-4-8 1,2 3 231,5 0 0,-5 0 0,0 7 0,0 1 495,1-1 1,-6 7 0,7 3 166,3 2 1,-5 3 0,3 10-349,2 4 0,-5 7 0,0 13 1,-2 2-324,-5-2 1,4 4 0,-2 1 0,1-1-494,1 0 0,-4-1 1,7-9-1,-2 1 434,-5 0 0,-3-10 0,-2-2 0</inkml:trace>
  <inkml:trace contextRef="#ctx0" brushRef="#br0" timeOffset="684">1207 359 8034,'3'22'0,"2"-1"0,2 1 360,-2 0 1,4 9 0,-1 3 0,-1 2-25,3 1 0,-1-1 1,8 8-1,-5-1-483,-2 1 0,0-8 0,-5-2 1,2-3 146,-2-4 0,-3 7 0,-2 0 0</inkml:trace>
  <inkml:trace contextRef="#ctx0" brushRef="#br0" timeOffset="834">1294 163 7923,'-7'-22'-1262,"0"0"882,0 10 1,7 5 379,0 14 0,9 5 0,3 10 0</inkml:trace>
  <inkml:trace contextRef="#ctx0" brushRef="#br0" timeOffset="1118">1665 315 8037,'14'-22'137,"1"1"1,-3-1 295,2 0 0,-9 10-201,-19 5 0,-3 7 1,-17 9-1,0 11 122,0 6 1,7 11-1,-2-6 1,5 3-261,2 5 1,3 2-1,5 2 1,4 1-84,0 0 0,8-1 0,-5 1 1,7-1 198,7 1 0,3-3 0,6-5 1,-1-7 446,2-5 1,-5-4 793,3-6 0,-13-4-1284,-2-10 0,-12 0 1,-15 0-1,-2 0-1166,3 0 0,-6 0 999,3 0 0,-10 0 0,5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33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22 327 8112,'0'-15'734,"0"1"1,-2 9-403,-6-2 0,6 14 0,-5 7 0,4 6-191,3 2 1,0 7 0,3 0 0,2-3-209,2-2 0,3-4 0,-6-3 1,6-5-216,2-2 1,-5 4-35,8-7 1,-1 1 0,6-11 181,-6-4 0,3-5 1,-9-10-1,-1-2 184,2-5 1,-6 5 0,4-5-1,-4 2 151,-3-2 1,2 12 0,3-5-112,2 3 53,0 9 0,-7 10 1,0 15-1,3 4-47,4 3 1,-5 7-1,8 2 1,-3 1 13,1-1 1,9-2-1,-3-7 1,5 0 155,3 0 1,-7-10-1,-1-5 1,3-5-56,3-2 0,1-9 0,-1-8 0,-3-7-180,-3-5 0,-9-10 0,2 5 0,-2-2-19,2-1 1,-4 1 0,4-5 0,-5 2-446,-2 3 0,0 7 1,0-5-1,0 3-3419,0 4 3852,0 3 0,0 2 0,0 0 0</inkml:trace>
  <inkml:trace contextRef="#ctx0" brushRef="#br0" timeOffset="316">610 545 8083,'22'-3'-416,"0"-4"0,-8 2 0,1-7 0,2 0 741,2 0 1,-5 5 0,1-8 0,0-2 169,-3-2 1,5-3 0,-10 0-147,-2 0 1,-3 1 0,-2-1 0,0 0-220,0 0 1,0 0-1,-2 1 1,-3-1-91,-2 0 1,-10 3 0,2 2-1,-4 5 154,-3 2 1,0 3 0,0 9-139,1 6 1,1 4 0,6 12-1,4 2 117,0 3 0,8 3 0,-5-5 0,7 4-82,7 3 0,8-8 0,14 6 0,7-3-494,5 0 1,5-2 0,5-10 0,7-3 402,5 3 0,12-7 0,2-1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40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415 632 8259,'-22'0'529,"0"3"1,0 4-48,1 7 0,6 8 0,3 5 0,0 7-98,0 7 1,0-2-1,-5 11 1,2-4-436,-2-2 1,5 0-1,0-1 1,0 1-1328,0-1 1,0-9 1377,-3-5 0,-4 5 0,7 0 0</inkml:trace>
  <inkml:trace contextRef="#ctx0" brushRef="#br0" timeOffset="199">1 741 8041,'0'15'389,"0"-1"1,2-7 0,6 8 10,6 2 0,5 2 0,3 3 0,0 2-421,0 5 1,2-5 0,3 6 0,4-4-1474,3 3 1494,-7-14 0,14 23 0,-7-13 0</inkml:trace>
  <inkml:trace contextRef="#ctx0" brushRef="#br0" timeOffset="383">524 937 8041,'0'22'386,"0"0"1,0 0 0,0-1 0,2 1 189,5 0 0,-2 7 1,7 0-1,0 0-745,0 2 1,0-6 0,5 4 0,-2-5-781,2-2 0,-5-3 949,2-5 0,1 6 0,7-8 0</inkml:trace>
  <inkml:trace contextRef="#ctx0" brushRef="#br0" timeOffset="765">1003 719 8041,'-15'0'176,"1"-2"1,-3-3 569,-3-2 1,6 0 0,-1 9 0,-2 3-172,-2 2 0,4 17 0,3-2 0,0 5-188,0 4 1,7-7 0,-2 8 0,5-3-402,2 0 1,9 0 0,6-7 0,4-3-461,3-4 1,2-6-1,3-9 1,2 0-737,-3 0 0,-1-2 1,-4-5-1,1-8 635,0-4 1,-3-3-1,-2 0 1,-5 0 574,-2 1 0,-3-8 0,-7-3 0,0-2 0,0-4 0,0-4 0,0-1 0,0-1 20,0 1 0,0 6 1,0 4-1,-2 1 622,-5 6 1,4 13-43,-4 13 0,5 13 0,2 18 0,0 13 24,0 11 0,9 8 0,3 2 0,3 3-328,-1 5 0,1-6 0,7 9 1,-1-4-297,1 1 0,0-1 0,0-6 0</inkml:trace>
  <inkml:trace contextRef="#ctx0" brushRef="#br0" timeOffset="1766">1569 1 8220,'19'24'-2,"-4"5"0,11 5 1,-1 12-1,4 5 835,2 7 0,5 12 1,-7 5-1,-2 5-130,-3 9 1,-5 6-1,-10-45 1,-3 1 0,1 44-275,-4-6 1,-6 1 0,-6 2-1,-11 2-385,-6-2 1,-13-3 0,5-4-1,-2-5-306,-1-7 1,11-8 261,-3-7 0,5-5 0,2-9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37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1371 458 8224,'-15'0'844,"1"0"1,-1 3 0,-4 4-508,4 7 0,-4 8 0,4 5 0,-4 4-162,-3 3 0,0 2 0,1 10 0,-1 3-420,0 2 1,0-1 0,0-6 0,1-1-540,-1 1 1,3-10-1,2-5 784,2-5 0,10-2 0,-4 0 0</inkml:trace>
  <inkml:trace contextRef="#ctx0" brushRef="#br0" timeOffset="217">1000 632 8224,'10'12'60,"-5"8"0,7-6 1,0 6 554,0 1 0,3 1 0,6 0 0,4 0-202,4 0 1,2 7 0,8 0 0,-3-3-805,3-2 1,-5-2 0,2 0 0,0 0-393,-2 0 0,-2-8 1,-11-2 782,1-2 0,10-3 0,2-7 0</inkml:trace>
  <inkml:trace contextRef="#ctx0" brushRef="#br0" timeOffset="434">1719 719 8224,'-2'13'1349,"-6"-6"1,3-2-816,-9 2 1,9 5-1,-2 12 1,4 3-303,3 2 1,8 2 0,1-4-1,1 4-227,0 3 0,4-7 0,-4 4 1,2-2-994,5 0 0,-7 0 0,-1-7 988,1 0 0,2 0 0,10 0 0</inkml:trace>
  <inkml:trace contextRef="#ctx0" brushRef="#br0" timeOffset="669">2002 828 10501,'0'15'2156,"0"-1"-1887,0 3 0,0 3 0,0 1 0,0 4-355,0 4 0,0-5 0,0 5 1,0-5-527,0-2 0,7 0 1,3-1 611,2 1 0,-7 0 0,5 0 0</inkml:trace>
  <inkml:trace contextRef="#ctx0" brushRef="#br0" timeOffset="3819">325 1 8256,'-22'7'-202,"1"3"0,-1 4 651,0 11 1,-2 8 0,-3 18-1,-2 10 53,3 9 1,-6 17 0,17-37-1,1 2 1,1 2 0,0 0-114,0 4 0,1 1 0,5-1 1,2 0-1,1 1 0,1 0 1,3-5-1,2-1-171,4-3 1,3-1 0,1 2 0,4 0 0,8-3 0,5-2-1,-1-1 1,3-1-372,2-1 1,4-3 0,3-2 0,3-4 0,42 22-1,-38-33 1,2-2-917,3-4 0,1-3 0,3-2 1,1-2 1068,3-2 0,0-2 0,0 1 0,0-2 0,3-4 0,-1-4 0,-1-1 0,-1-2 0,0 0 0,0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39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8100,'22'0'1275,"-1"0"0,-6 0 1,-1 2-844,3 6 1,-5-6-433,3 5 0,-1-4 0,8-3 0</inkml:trace>
  <inkml:trace contextRef="#ctx0" brushRef="#br0" timeOffset="117">567 0 8341,'22'22'0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4.4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0 235 8141,'7'22'318,"1"0"1,-1-1-1,-7 1-11,0 0 0,7 0-43,0-1-165,1-8 0,-8-6 1,0-17-35,0-12 1,0-2 0,0-10-1,0 0-142,0 0 0,0-2 0,2-5 0,5 5 190,8 7 0,-3 5 1,0 2-1,0 0 113,0 0 0,3 10 0,6 7 0,1 10 74,0 10 1,0 6 0,0 8 0,-3 10-253,-5 10 0,3-3 0,-7 4 1,0-4-717,-1-2 1,-1-3-1,-8-5 668,0-7 0,9-4 0,3-4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38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76 8173,'0'-22'1760,"0"0"-1154,0 0 1,0 13 0,0 11-304,0 18 1,-7 1 0,-3 11 0,0-3-345,0 0 0,-6 10 1,1-3-1,-2 3-618,3-3 1,-6 5 0,8-7 0,-2 2 658,-1 1 0,-9-1 0,-10 7 0</inkml:trace>
  <inkml:trace contextRef="#ctx0" brushRef="#br0" timeOffset="200">0 98 8433,'12'9'758,"0"-4"1,-5 7 0,8 0-385,4 0 0,3-4 0,0 6 0,0 3-164,-1 2 1,8 3 0,1 0 0,-1-3-1095,2-4 0,-7 4 0,5-7 884,-5 0 0,8 8 0,2-8 0</inkml:trace>
  <inkml:trace contextRef="#ctx0" brushRef="#br0" timeOffset="433">457 163 8164,'0'22'446,"0"-8"0,0 1 37,0 2 1,0 2-1,0 3 1,3 0-220,4-1 0,-5 1 0,6 0 0,-6 2-402,-2 5 1,7-5 0,1 5-1,-1-4-318,3-4 0,-8 1 456,5 0 0,5 0 0,0-1 0</inkml:trace>
  <inkml:trace contextRef="#ctx0" brushRef="#br0" timeOffset="749">653 272 8164,'0'-22'486,"0"0"90,0 0 1,10 3 0,5 2-1,4 3-172,3-3 0,2 0 0,2 0 0,6 5-207,2 2 0,2 0 0,5 6 0,-2-4-50,-3 3 0,-12 5 0,1 5 1,-11 5-198,-4 2 0,-3 3 0,-7 9 0,-5 2 25,-9 3 0,-1 3 0,-14-5 0,5 2 113,2-3 1,3-2-1,2-4 1,5-3 221,2-3-12,-7 1 0,17-3 0,0-5-568,12-5 1,10-4-1,5-3 1,2-2-581,-3 2 0,-1 3 0,-1-1 0,2-2 850,3-2 0,0 0 0,-7 7 0</inkml:trace>
  <inkml:trace contextRef="#ctx0" brushRef="#br0" timeOffset="931">1481 315 8589,'0'-14'-21,"0"-1"1,2 10 20,5-2 0,6-5 0,8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42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283 129 7816,'-21'2'-19,"1"6"439,6 6 0,-6 6 0,8 4 0,-2 5-20,-1 7 0,1 15 1,-8 7-1,0 7 98,0 8 1,8 12-1,-1 11 1,1 1-268,2 0 0,3-42 1,1 1-1,3 1 0,3 0 1,-1 4-1,1 1-110,0 4 1,1 1 0,1 2-1,0 0 1,0-1 0,0 0 0,0 1-1,0 0 49,0-2 0,0 1 0,0 6 0,0 0 0,1 0 0,1-1 0,1 0 0,1 0-100,3-2 1,1 0 0,0 2 0,0 0 0,2-4 0,0 0 0,-1-3 0,1 1 44,1-4 0,2-1 1,4-6-1,0-3 1,15 39-1,2-7 292,4-5 0,3-12 0,1-3 0,-4-14-366,-1-13 1,-8-4 0,4-7-1,-1-1-1832,-5-6 1,-3-1-2723,-3-12 4513,-8 1 0,-4-8 0</inkml:trace>
  <inkml:trace contextRef="#ctx0" brushRef="#br0" timeOffset="1033">762 151 8194,'13'-10'-902,"6"-2"1321,-5-10 0,-1 10 60,1 5 0,-9 7-239,2 7 1,-4 8 0,-3 11 0,0 3-104,0-2 0,0 0 1,0-1-1,0 6-186,0 2 1,0-8 0,2 3-132,5-5 1,5-4 0,10-6 128,0-7 0,0-7 0,-1-7-120,1-7 0,-7-6 0,-1-4 0,1-5-45,-3-7 1,0 2 0,-7-2-1,5-1-43,2 4 0,-8-6 0,4 10 0,-6 2 55,-2 3 0,3 5 436,4 4 1,-5 8 0,5 14 287,-4 8 1,-3 11-1,0 3 1,0 0 26,0 3 0,0-6 0,0 8 0,0-2-608,0-6 0,0 6 0,0-3 0,2-3-844,6-1 1,-6-4 904,5 1 0,5 0 0,0 0 0</inkml:trace>
  <inkml:trace contextRef="#ctx0" brushRef="#br0" timeOffset="1200">1394 238 8194,'0'22'-173,"0"-1"1,7 9 0,1 1 0,-1 3 106,2 5 0,-6-1 0,7 1 0,-3-3 66,0 3 0,10 12 0,-5 4 0</inkml:trace>
  <inkml:trace contextRef="#ctx0" brushRef="#br0" timeOffset="1750">1024 1000 8193,'-15'0'387,"1"0"1,7 3 0,-6 4 34,4 7 1,1-2 0,8 3 0,0 4-104,0 8 0,0 0 0,0 6 0,3 1 7,4 0 1,5-7 0,10 4-514,0 1 1,0-8 0,-1 2 0,1-9-376,0-9 0,0-6 0,-1-2-231,1 0 1,0-10-1,-3-7 317,-4-9 1,-3 2 0,-7-5 0,2 4 302,-2 4 1,-3-1 0,-2 0 1169,0 0 1166,0 1-1549,0 8 0,0 13 0,0 15 0,0 4-384,0 3 1,3 7 0,2 0 0,4-2-638,3-3 0,-4-2 0,6 0 407,3-1 0,2 1 0,3 0 0</inkml:trace>
  <inkml:trace contextRef="#ctx0" brushRef="#br0" timeOffset="2033">1525 1261 7725,'14'-7'-227,"1"0"1,-8-8-1,7 8 927,3 2 1,-4 3 676,1 2-1176,-9 0 1,5 10 0,-10 4 0,0 5 30,0 3 1,-8 0 0,-1-3-1,-1-2-177,0-2 1,1-1 0,4 8 0,-3 0-45,4 0 1,1-8-1,3 1-268,0 2 0,3-5-11,4 2 0,-2-9 0,9 2 0,3-4-276,3-3 0,1 0 0,1 0 544,0 0 0,0 9 0,-1 4 0</inkml:trace>
  <inkml:trace contextRef="#ctx0" brushRef="#br0" timeOffset="2299">1307 2220 8122,'-15'-3'2144,"1"-4"-3539,-1 4 1395,3-6 0,3 9 0,9 0 0</inkml:trace>
  <inkml:trace contextRef="#ctx0" brushRef="#br0" timeOffset="2449">1329 2699 8094,'0'21'-22,"-8"-6"1,1-1-135,2 3 0,3 3 156,2 2 0,0-1 0,0 1 0</inkml:trace>
  <inkml:trace contextRef="#ctx0" brushRef="#br0" timeOffset="2533">1329 2938 8094,'0'15'-1645,"0"-1"1645,0-9 0,0 14 0,0-6 0</inkml:trace>
  <inkml:trace contextRef="#ctx0" brushRef="#br0" timeOffset="3199">1002 3613 8007,'-14'-9'60,"-1"-6"1,8 3-1,-5-3 1159,2-1-510,3-4 0,7 10-389,0 10 0,0 10 1,0 12-1,2 2-187,5 5 0,-2-5 0,7 8 0,0-3-223,1 0 0,-6 0 0,7-7 0,1-1-556,-3 1 0,7-7 0,-4-1-273,4 3 0,3-7 0,0-3 551,-1-4 0,-6-11 0,-3-4 0,0-5 368,0-7 0,-7-5 0,2 2 0,-4-2-21,-3 3 1,0-6 0,0 3 0,0 3 627,0 1 1,0 4 643,0-1 0,0 12-727,0 10 0,0 10 1,0 12-1,0-1-439,0 1 1,0 0 0,0 2 0,2 3-653,5 2 1,-2 0 0,7-7 566,-2-1 0,17 1 0,-3 0 0</inkml:trace>
  <inkml:trace contextRef="#ctx0" brushRef="#br0" timeOffset="3599">1634 3591 8256,'-15'-7'0,"1"0"668,-3 2 1,-3 3 0,-2 2 26,1 0 0,-1 0 0,3 2-320,4 5 0,-2 5 0,10 10 0,2 0-202,3 0 0,2 7 1,0 0-421,0-2 0,7-3 0,2-3 1,4-1-134,4-6 0,2 3 0,3-9 1,2-4-528,5-1 1,-5-3 0,3-3 0,-8-4 388,-4-7 1,-1-6-1,5-2 1,-2 1 515,-2-1 1,-10-7 0,2 0 0,-5 0 0,-2-3 1,0-2 0,0-7 0,0 3 227,0 1 0,-7-1 0,-3-11 0,1 1-5,-1 7 1,0 0-1,6 12 1,-4 2 243,4 3 1,1 16-159,3 16 1,0 6 0,0 25 0,3 5 39,4 4 1,-2 10 0,9-5 0,3 3-175,2 4 1,-4 1 0,-1-1 0,3-4-175,3-3 0,2 8 0,-1-6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47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1 8115,'7'21'-55,"1"1"0,-1 10 1,-5 4-1,6 8 473,6 6 1,-2 16 0,3 16 0,2 12-83,-8-40 0,1 1 0,4 1 1,1 2-1,0 6 0,-1 3 1,0 3-1,-1 2 23,-1 5 0,0 1 0,-1 5 1,0 1-1,-1 6 0,-1 2 1,-1 3-1,-2 1-359,-2-30 1,-2 1-1,0 1 1,-1 0 0,-1 0-1,-1 1 1,-1 1 0,-1 1-1,-2-1 1,-1-2-1,-1 0 1,-2-1-32,-1 0 0,-1-1 0,-2-1 1,-6 28-1,-3-2 0,0-2 0,-2-1 1,1-5-1,-2-2 50,0-2 1,-1-3-1,0-5 1,-1-4-1,3-9 1,-1-2-1,0-3 1,0-2-165,0-3 0,1-2 0,-19 32 1,4-15-1558,3-17 1702,9-22 0,-2-14 0,15-10 0,4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51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23 8053,'-34'-3'1689,"5"-2"1181,5-2-2870,12 0 0,12 7 0,12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55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44 663 8708,'-22'0'548,"10"10"0,5 5 0,4 4-157,3 3 0,0 7 1,0 2-1,3 3-176,4 5 1,5-8 0,10-2 0,0-7-268,-1-7 1,4 2-1,1-10 1,3-2-224,-2-3 0,-3-4 1,-2-6-1,0-9-81,-1-9 0,-1-1 0,-3-9 0,-5 0 25,-3 2 0,1-7 0,-5 4 0,2-4 239,-2-2 1,-3 9 0,-2 5 0,0 5 576,0 2 1,-2 2-105,-5 6 0,4 14 1,-4 17-1,5 9-14,2 11 0,0 4 1,0 2-1,0 3-130,0 5 0,0-7 1,2 2-1,3-10-184,2-5 0,17-2 1,-2-9-1,2-6-92,1-6 1,4-16 0,0-9 0,-3-9-263,-2-10 1,-2-6 0,-2-4 0,-6-2-21,-7-3 1,3-9 0,-3 4-1,-2-2 87,-2 0 0,-3 7 0,0-5 1,0 1 26,0-1 1,-8 10 0,1 0-1,0 10 161,-3 4 0,8 3 0,-6 8 104,6-1 0,2 12 0,0 10 1,0 12 22,0 8 0,2 4 0,3 2 1,2 6 143,-2 2 1,5 2 0,0 5 0,-1-2-24,1-3 1,0 1-1,-5 6 1,2 1-243,-2-1 1,-3-7 0,-2 1 0,0-1-160,0-2 0,0 7 1,0-7-1,0 0-62,0-5 1,0-5 0,0-2 270,0 0 0,0-13 88,0-9 1,0-9 0,2-13 95,6 0 0,4 3 0,10 2 0,-1 5-28,1 2 0,2 3 0,3 7 0,4 0-367,3 0 0,-5 2 1,8 5-1,1 8-248,3 4 0,-4 1 0,-1-3 449,3-3 0,2 1 0,2 6 0</inkml:trace>
  <inkml:trace contextRef="#ctx0" brushRef="#br0" timeOffset="233">1394 685 8020,'-7'-22'166,"-1"1"0,-9 1 0,5 3 0,-2 5 501,-1 3 1,1 1 0,-8 8 111,0 0 0,0 3 0,3 4-380,5 7 0,-3 13 0,9 2 0,4 0-197,1 3 0,3-8 0,0 5-80,0-5 0,3-5 1,4-4-6,7-8 1,-2-4 0,3-6 0,2-4-161,2-8 0,1-11 0,-3-3 0,-5 0-659,-3-3 1,6 8 0,-8-7-1,0 2-905,3 0 0,-8 0 1607,6 7 0,4-10 0,0-2 0</inkml:trace>
  <inkml:trace contextRef="#ctx0" brushRef="#br0" timeOffset="734">1525 10 8020,'0'-10'1094,"0"10"-487,0 13 0,0 8 0,0 8 0,2 10 156,5 9 0,-4 1 0,6 11 1,-1 6-299,-1 4 0,10 5 0,-5-5 1,2 3-477,1-3 0,-1-10-1,6-7 1,-3-4-816,-3-8 1,1-22 0,7-4-66,-1-10 0,-6-8 0,-1-4 0,1-7 168,-3-6 0,5-4 1,-10-3-1,0-2 601,3 3 1,-5 1 0,7 4 0,-2-1 95,-5 0 0,-1-2 0,1-3 0,3-2 235,-4 3 1,-1-1 0,-3 0 0,2-2 242,5 3 1,-4-6-1,4 3 1,-7 5 200,-7 7 0,2 0 0,-9 10 0,-3 2 43,-3 3 0,1 4 1,2 5-1,2 10-279,-2 10 0,1 0 0,-1 9 0,4 3-224,4 2 0,2 2 0,7 1 0,2-3-403,5-5 1,5 3 0,13-10 0,4-2-808,7-3 1,12-12-1,5-5 1,3-4 1017,5-3 0,2-10 0,2-2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54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238 1 8228,'0'22'633,"0"-1"1,0 1-300,0 0 1,7 12 0,0 7 0,0 10 82,3 4 0,0 11 0,7 9 1,-3 2-122,3 5 0,-5-4 0,3-1 0,-1-2-972,-2-4 0,5-4 0,-9-6 676,-4-10 0,9-1 0,-1-16 0</inkml:trace>
  <inkml:trace contextRef="#ctx0" brushRef="#br0" timeOffset="617">63 567 9028,'-21'0'636,"1"2"-717,6 6 1,7 1 0,14 6 0,7-8 451,6-4 0,1-3 1,4 0-1,1-3-367,3-4 1,8-5-1,-6-10 1,1 0-83,-1 1 0,5-4 0,-4-1 0,-1-3 156,1 2 0,-3 3 0,-8 2 1,1 3 149,0 4 1,0 6 0,0 9-1,-1 0-191,1 0 0,-7 2 0,-1 8 1,3 9-42,2 8 0,1 9 0,-3-5 0,-3 1-212,3-1 1,-5 8 0,0-5 0,-2 2 6,-5 0 1,-3 1 0,-2 4-1,0-5-60,0-7 1,0 3-1,0-3 1,0-3-373,0-2 0,-9-2 251,-6 0 1,-4-10 334,-3-5 1,10-7 206,5-7 1,4 2 0,6-7 0,4 0 4,7 0 1,6 5 0,4-5 0,3 2 33,2 5 1,2 3 0,-4-1 0,4-2-137,3-2 0,-5 0 0,5 7 1,-3-2 26,-4-6 1,4 3 0,1-7 0,-3 0 75,-5 0 1,3-2-1,-13-8 1,6-2-63,1-5 1,-8 4-1,-6-4 1,-5 5-17,-2 2 0,0-7 0,-2 0 1,-5 5-54,-8 7 1,-4 0 0,-6 10 0,-1 2 264,-3 3 0,0 2 1,7 0-1,0 2 211,0 5 0,1 13 0,1 11 0,3 1-176,3-1 1,9 8 0,-2-5-1,4 2-284,3 0 1,10-2 0,7 2 0,10-6-670,9-6 1,7-5 0,8-4 0,7-8 625,5-5 0,12-11 0,3-4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5:52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498 458 8306,'20'-63'-65,"-3"5"0,-5 5 147,-2-1 0,4 8 0,-7-4 0,-2 6 332,-2 8 0,-6 7 0,-7 14 0,-9 8 27,-8 5 1,-11 2 0,1 0 0,-4 4-399,-2 11 0,-1 2 0,-2 22 0,0 4-90,3 5 1,-3 13-1,17-5 1,5 2 44,7 0 0,7-3 0,10 3 0,5-7-51,9-5 0,10-9 0,22-4 1,3-1 311,2-5 0,9 4 1,-2-2-1,3-2 146,-3-3 0,2 5 0,-11 2 0,-8 1-66,-10-1 0,-9 6 1,-7-6-1,-11 3-160,-8 5 0,-11 2 1,-16 2-1,-11-2-211,-6-4 1,-12 1 0,4-6 0,-2-1-566,0 1 1,2-10 0,-2-10 0,7-3-107,5-4 1,10-2 0,5-6 0,4-2-110,8-2 0,11-10 0,1 0 0,7-7-799,7-5 1611,5 0 0,20-3 0,2-1 0</inkml:trace>
  <inkml:trace contextRef="#ctx0" brushRef="#br0" timeOffset="235">346 1133 8306,'36'-7'-32,"-2"-1"1,-2 4 206,-6 1 1,6 3-1,-3 0 1,-3 0 312,-1 0 0,-4 3 1,1 4-1,0 7-125,0 6 1,-3 1-1,-2 1 1,-3-2-99,3-6 1,3 5-1,2-6 1,2-1-17,5-5 1,-5-5 0,5-2-1,-5-2-16,-2-5 1,0-8-1,-3-14 1,-2-7-258,-2-5 0,-11 4 0,4 1 0,-6 0-364,-2 2 1,-10-5 0,-7 13 0,-7 4 121,-5 5 0,-9 12 0,1 0 0,-4 10 33,-2 10 1,-1 11 0,3 6 0,5 2-198,7 4 0,7 3 1,5 3-1,5-3-663,2-5 0,8 3 1093,16-10 0,10 0 0,20-7 0</inkml:trace>
  <inkml:trace contextRef="#ctx0" brushRef="#br0" timeOffset="569">2045 545 8921,'-20'10'580,"6"4"0,4 8 0,12 7 0,3 10-146,3 9 0,8 8 0,-1 9 0,4 0-4,3 1 1,0 6 0,2 1-1,0-1-596,-2 3 0,10 3 0,-16 9 0,1 0-1931,3 0 1,-8-2 2096,2-5 0,1 4 0,7-6 0</inkml:trace>
  <inkml:trace contextRef="#ctx0" brushRef="#br0" timeOffset="785">1696 1198 8141,'-31'0'665,"7"0"-24,-6 0 0,18 0 0,12 0 24,12 0 1,8 0 0,4 0-1,3 0-392,2 0 1,9 8 0,-1-1 0,4-2-533,2-3 1,1-2 0,-1 0-1,1 0-236,0 0 1,-1 0 0,1-2 0,-1-3-1254,1-2 1,-3-8 1747,-5 8 0,5-10 0,-7 5 0</inkml:trace>
  <inkml:trace contextRef="#ctx0" brushRef="#br0" timeOffset="1151">2567 937 8141,'-9'-22'411,"-6"0"1,-2 8 0,0 2-1,3 2 193,-3 5 0,-3 3 1,-1 2-1,-1 2-116,0 5 0,0 6 0,3 8 1,2 1-363,2 0 1,3 0-1,-2-1 1,7 1-171,4 0 0,3-7 1,3-1-1,4 1-251,7-3 1,6 5-1,1-10 1,1-2-66,0-3 1,7 1 0,2 1 0,1 4 413,-1-4 0,-2-1 0,-4-1 0,1 3 225,3 2 0,0 3 0,-7-5-22,0 2 1,-8 3-251,1-3 1,-13 5 0,-2 8-128,-12-6 0,-7 3 0,-3-10 65,0-2 0,1-2 0,1-6 0,3-4-191,3-8 1,9-4-1,-2-5 1,4-3-45,3-2 0,10-2 0,4 4 0,6-2-220,2 2 0,7 6 0,2 4 1,3 5 509,5 2 0,2-7 0,2 5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0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1 426 7546,'0'-21'178,"0"11"1,0 10 357,0 12 1,0 10 0,0 7 0,2 7-180,6 5 1,1 3 0,8-1 0,-2 1-294,2 0 1,2-8 0,3-2 0,0-5 21,-1-10 1,8 0-1,0-11-198,-2-3 1,-3-15-1,-4-10 1,-6-9-117,-7-4 0,-4-4 1,-3-6-1,0-1 137,0 1 0,0-1 0,0 1 0,0-1 123,0 0 1,-7 11 0,-1 3 6,3 6 1,3 7 0,2 10 0,2 26 0,6 25 120,6 2 1,-2 0-1,3-2 1,2-1-50,2 1 0,3-3 0,0-3 0,-1-6-2,1-8 1,-2 3 0,-3-15 0,-3 0 76,3-5 1,-5-16-1,0-13 1,0-12-111,0-7 1,-7-3-1,2-2 1,-4-2-175,-3-3 0,0-7 0,0 5 0,0-1-340,0 1 1,0 2 0,-3 8 0,-1-1-488,-4 1 1,1 9 0,7 5-1000,0 5 1924,0 12 0,0 28 0,0 21-116,0 6 0,0 3 0,0-2 1,0 2 409,0 5 0,7-3 1,1 8-1,-4-3 109,-1-5 0,4-2 0,3-2 1,2-3-129,5-5 1,2-7 0,3-14 0,2-8-124,5-4 1,-2-6 0,7-4 0,-3-8-126,-4-4 1,4-13 0,-2-1-1,-2-4 90,-3 1 0,-5 7 0,-2-5 0,-2 3 12,2 4 0,-7 3 0,-3 2 0,-5 0-51,-2 1 0,-2-1 0,-5 2-186,-8 6 1,-4 4-1,-3 10 90,0 0 0,0 10 1,3 7-1,2 7 362,2 5 0,11 10 0,-4-3 0,6 3-125,2-3 1,0 5 0,2-7-1,6 0-240,6-5 1,13 2-1,7-2 1,4-4-500,8-8 1,5 0-1,-2-10 1,1-2 519,-1-3 0,6-2 0,1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04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371 598 8027,'-10'-22'-289,"5"0"1,-9 0-1,-3 1 602,-3-1 1,-2 2 0,-2 6 0,-2 7 212,-3 4 1,0 6 0,7 4 0,0 10-79,0 9 1,0 1-1,1 9 1,-1 5-143,0 8 1,10-6-1,5 3 1,4-7-181,3 0 1,0 2 0,3 0 0,4-7-221,8-12 0,4-3 0,5-12 0,3-2-112,2-2 0,2-20 0,-4-8 1,4-6-258,3-8 1,-7-2 0,2-2-1,-5-1 194,-2 1 0,-8-1 0,1 0 0,-1 1 240,-2-1 1,-2-2-1,-10-2 1,0-5-20,0-3 1,0 0-1,0-2 1,0 8 280,0 4 1,0 4 0,0 6 88,0 7 0,0 17-227,0 12 1,0 19 0,0 18 0,0 4 155,0 2 1,0 3 0,3 3 0,1 4-98,4 3 0,1-1 1,-4 6-1,2-6-298,-2-1 0,0 6 0,0-4 0,5-1 60,2-4 0,2-7 0,8-6 0,0-6 1,0-8 1,2-7-1,2-17 1,3 0 367,-2 0 0,0-12 0,-1-7 1,3-10 160,-2-5 1,-3 5 0,-2-8 0,-3 1-55,-4 2 0,2 0 0,-10 8 0,-2-6-172,-3-2 1,5 8 0,1-3 0,-6 5-242,-7 2 0,0 7 0,-9 3 1,-3 2-174,-2 6 1,-6 1 0,-1 6 0,-3 4-558,2 7 1,3 6-1,2 2 1,3 2-198,4 5 1,3-5 0,7 5 0,-2-5-1014,2-2 1961,3 0 0,21 0 0,5-1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04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653 196 8053,'12'3'591,"-4"4"1,-8 7 0,-8 15 0,-6 10-174,-5 9 0,-3 11 0,-2 13 0,-3 8-272,-2 5 1,-10 4 0,21-42 0,0 1-1,-1 1 1,-1 1-275,2 0 0,0-1 0,-1-1 0,-1-2 0,-11 34 0,-1-10-2706,1-9 2834,2 2 0,7-27 0,0 5 0</inkml:trace>
  <inkml:trace contextRef="#ctx0" brushRef="#br0" timeOffset="234">0 218 8124,'3'19'0,"1"-2"258,4-2 1,1 7 0,-1 9 0,6 3 428,5 5 1,6 9-1,4 5 1,7 3-133,5 4 0,5 10 1,5 3-1,5-3-367,-1-2 0,6-10 0,-11-2 1,-1-3-910,-3-5 1,-5-4-1,-5-8 721,-7-7 0,-5-5 0,-2-2 0</inkml:trace>
  <inkml:trace contextRef="#ctx0" brushRef="#br0" timeOffset="801">1198 1241 8131,'-10'-12'2089,"8"3"-1471,-18 9 115,18 0-492,-8 0 0,17 2-163,1 5 0,1-4-49,-1 4 0,-3-5 176,9-2 0,-9-2 455,2-5 732,-4 4 1003,-3-6-1907,0 9 1,0 2-1541,0 5-892,0-4 0,0 9 1944,0-5 0,0-4 0,0 6 0</inkml:trace>
  <inkml:trace contextRef="#ctx0" brushRef="#br0" timeOffset="1324">1851 632 7982,'0'-22'0,"0"0"543,0 0 1,7 1 123,1-1 0,-1 12-283,-7 10 0,0 12 0,0 17 0,0 5-91,0 0 0,0 7 1,0-5-1,0 3-132,0-3 0,0 3 1,0-7-1,0-1-228,0 1 0,7-3 0,3-8 0,2-1-145,5-6 0,2-4 1,3-10-1,0 0-278,0 0 1,-8-5-1,1-7 1,1-10 157,4-2 0,-6 0 0,-2 0 0,-2-3 187,-5-2 1,-3-3-1,1 6 1,2-3 36,2 2 1,0 1-1,-7-1 383,0-2 96,0 0 0,0 19 0,0 10 0,0 12 177,0 8 0,0 9 0,0 2 0,3 3-167,4 5 0,-2-5 1,9 0-1,3-3-718,3-4 1,1-3 0,1-2 0,0-3-2300,0-5 2636,9-4 0,3-10 0,9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5.0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10437,'0'22'0,"0"2"433,0 5 0,9 5 1,3 12-1,3 2-114,-1 3 1,1 10 0,7-3 0,0 5-360,-1 2 1,1-9 0,-3-8 0,-2-9-905,-2-10 1,-8-12-130,8-3 0,-11-19 1,4-2 1072,-6-10 0,-2-14 0,0-3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01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1380 7974,'-2'12'0,"-3"-2"-1295,-2-1 1789,-10-6-327,14 6 1,-6-18 0,9-6 0,2-4-218,5-3 1,-4-2-1,6-5 1,-1-5 5,-1 0 0,7-7 0,-6 7 0,-1-2 38,3 0 1,-6 7-1,9-5 1,-1 2 81,0 6 0,2 4 78,8 7 0,0 8 0,-3 17 63,-4 11 1,2 4 0,-8 9-1,1-1-107,0 1 1,-1-5 0,-4 5 0,2-2 24,-2-6 1,0-2 479,2-2-526,-4 0 0,6-20 1,-9-11-1,0-15-113,0-13 0,0 3 0,0-2 0,0-3-82,0-2 1,0 0-1,0 2 1,0 6-321,0 1 1,10 3 388,5 7 1,4 13 0,0 9 251,-4 12 0,-3 7 0,-7 5 0,2 3 22,-2 2 1,0 2 0,0-4 0,2 4-68,-2 3 0,-3-7 1,-2 2-191,0-5 1,0-2-10,0 0 1,0-13 13,0-9 1,0-12-1,0-14 1,0-3-5,0 2 1,0-7 0,0 0 0,3 0 6,4 5 0,-5 5 0,8 2 0,-3 1-108,0-1 0,10 10 1,-2 4-55,4 6 0,-4 4 0,-1 6 0,3 6-266,3 6 0,-6 9 0,1 2 1,2 1-1288,2-1 1727,-7 8 0,7-5 0,-7 9 0</inkml:trace>
  <inkml:trace contextRef="#ctx0" brushRef="#br0" timeOffset="260">937 944 7974,'0'-21'4,"-2"-1"0,-3 0 1,-5 0 441,-2 1 1,5 8 0,-8 6 264,-2 5 0,-2 2 0,0 5 0,2 7-228,2 9 1,10 8-1,-4-2 1,1 5-411,1 1 1,0-6 0,7 2 0,0-5-212,0-2 1,7 0-1,3-3 1,-1-2-348,1-2 0,7-8 0,-2 5-94,4-2 0,-5 4 0,1-7 90,2-2 0,0-5 1,0-5-1,-5-4-210,-3-3 1,8 4 418,-2-6 1,-3 9-1,0-5 1,0 3 279,0 0 0,3-10 0,7 5 0</inkml:trace>
  <inkml:trace contextRef="#ctx0" brushRef="#br0" timeOffset="459">1198 117 7974,'0'-29'-350,"0"0"0,0 2 266,0 3 0,0 17 0,0 14 857,0 20 0,0 14 0,3 7 0,2 8-232,2 7 1,7 0 0,-6 14-1,-1-2-365,3-5 0,-6 5 0,8 0 1,1 5-328,-1 10 0,-5-3 0,5 5 0,-2-10-880,-5-9 1,-3-8-1,0-10 1031,6-11 0,-6-20 0,8-14 0</inkml:trace>
  <inkml:trace contextRef="#ctx0" brushRef="#br0" timeOffset="893">959 596 7974,'-12'0'1819,"4"0"-1408,16 0 0,4 7 0,10 3 0,2 0-147,5-1 1,-3 6 0,8-6 0,0 4-88,0 3 1,2-3 0,8-1-1,-3 0-190,-5 0 1,5 0 0,-7 5 0,0-3-193,-5 3 0,-5 3 0,-2 2 1,0-1 20,0 1 1,-3 2 0,-4 3 0,-8 4 63,-5 3 1,6-5 0,-1 5-1,-2-2 202,-3-6 1,-4-2-1,-3-2 207,-2 0 0,-8-12-69,8-10 0,-8-10 1,8-12-1,2 0-181,3 1 1,2-8-1,0 0 1,0 0-53,0-3 0,2 15 0,3-5 0,5 5 254,2 5 1,-5-5-1,8 10-48,1 2 0,4 3 0,2 4 0,-1 8-239,1 12 0,0-1 0,0 9 0,-1-4-420,1 3 1,-7-5 0,-1 5 0,1-4-1451,-3-4 1,5 1-173,-10 0 2088,0 0 0,-7-10 0,0-3 0</inkml:trace>
  <inkml:trace contextRef="#ctx0" brushRef="#br0" timeOffset="1024">1743 944 7974,'-12'-43'-48,"0"-1"0,7 1 0,-5-1 40,-2 1 1,7 6 0,-2 3-7,4 3 138,3 2 0,3 17-351,4 5 0,3 7 0,7 7 227,-3 7 0,1 6 0,6 2 0</inkml:trace>
  <inkml:trace contextRef="#ctx0" brushRef="#br0" timeOffset="1226">2352 487 9110,'13'10'1360,"-6"4"0,-7 8-986,-7 7 1,4-2-1,-7 11 1,3 6-377,0 4 0,-10 6 0,5-6 0,-3 3-189,1-3 1,7 5-1,-5-4 1,-1-6-1217,1-4 0,5-15 0,-5 0 1407,2-7 0,-7-12 0,5 5 0</inkml:trace>
  <inkml:trace contextRef="#ctx0" brushRef="#br0" timeOffset="1375">2026 683 7974,'-12'-10'0,"2"-2"0,3-2 525,0-1-165,-1 10 1,18 5 0,4 17-1,8 8 94,7 4 0,3 9 0,6-4 0,-1 2-208,1 1 1,4-1 0,4 5-1,2-2-502,3-3 0,-3-9 0,-9 4 256,-3 1 0,0-8 0,8 7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12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0 11592,'-3'29'305,"-4"0"0,-5 10 0,-10 0 0,-2 7-394,-5 5 1,-3 7 0,-6-5 0,1 0-1165,-1 0 1,-6 5 1252,-7-7 0,5 0 0,-7-7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24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34 8435,'-9'-14'2280,"-6"-1"-1724,-4 10 1,-1 8-1,6 16 1,7 8-235,4-1 1,3 6 0,0-1 0,0 1-315,0-1 0,3 6 0,2-6 0,4 0-483,3 1 1,-4-3 0,6-7-437,3 0 1,2-10 0,3-5 273,0-5 1,-8-11 0,-1-8 0,-1-7 346,0-6 0,-7-6 0,2 5 0,-2-1 801,2 1 0,-5 2 648,6 7 0,-6 15-698,-2 14 1,2 8 0,3 21 0,3 3-782,-4 2 1,6 2-1,0 1 320,2-1 0,12 1 0,10-1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26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175 545 7827,'-22'0'1414,"7"0"-1021,1 0 1,-1 0 0,-4 2-1,2 3 140,3 2 0,6 17 0,-4 0 0,0 6-170,0 1 0,7 5 1,-2-4-1,5-1-237,2 1 1,0-1 0,2-4-180,5 2 1,5-10 0,10-12-74,0-4 0,0-13 0,-3-4 0,-2-6-89,-3-2 0,-6 1 1,4-1-1,-2-2-366,-6-5 0,-1 4 0,-3-4-220,0 5 0,0 2 0,0 1-1012,0-1 1475,0 10 1,0 5 386,0 14 0,0 7 0,0 13 0,0 2 309,0-2 1,0-1 0,0 1 0,0 2 29,0-3 1,7-1-1,3-6 1,-1-2 146,1-3 0,7-9 1,-2 3-283,4-6 1,3-12 0,-3-7 0,-2-7-189,-3-5 0,1-10 0,7 3 1,0-7-18,-1-8 0,-6 5 0,-3-7 0,0 2-142,0 0 0,-7-10 0,2 6 1,-4-3-335,-3 0 1,0 9-1,0-2 1,-3 8-1234,-4 7 1386,5 4 0,-8 32 0,10 15 0,0 16 370,0 10 0,0 13 0,2 4 1,6 7 282,6 7 1,3-1-1,0 6 1,-3 1-4,3-1 0,3 5 0,2 10 1,-1 3-358,1-4 0,2-3 0,3-9 0,2-8-201,-2-11 1,-3-16 0,-2-18 173,-1-9 0,-6-10 0,-3-14 1,-2-7 39,-6-6 0,-11-1 1,-7-4-1,-8-1-364,-7-3 0,2 0 0,-9 7 0,-5 3-380,-8 4 0,-1 5 0,-13 10 0,-5 0 687,0 0 1,8 0 0,4 3-1,5 2 233,10 2 0,7 10 0,15-3 0,4 6 643,8 1 1,22-6-1,11-1 1,11 1-362,8-3 1,16-2-1,4-10 1,13 0-864,6 0 0,4-10 374,-1-4 0,0-15 0,0-5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26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1 872 8047,'0'22'-206,"0"-1"361,0 1 1,0 0 0,0 0 0,0 0 377,0-1 0,7 1 0,2 0 0,1 0-111,0-1 1,0 1-1,-6 0-417,4 0 1,1-10-1,-4-2 23,2-1 1,1-9-1,-11 0-55,-4-12 0,5-7 0,-6-5 1,6-5-164,2-8 1,0 3 0,0-2-1,0-5-38,0-7 1,2 9 0,6-2 0,6 7 244,5 7 1,3 5-1,0 8 1,2 7 368,5 4 1,3 15 0,6 10 0,-4 12-56,-2 7 0,4 12 1,-7 3-1,-2 2-618,-3 0 1,-10-7-1,-2 5 1,1-3-1997,-1-5 2283,-8-2 0,6-2 0,-10-1 0</inkml:trace>
  <inkml:trace contextRef="#ctx0" brushRef="#br0" timeOffset="767">1198 763 8208,'0'15'196,"0"-1"1,0 3 219,0 2 1,3 6-1,1 4 1,6 7 42,2 5 1,-4-5-1,6 1 1,3-1-116,2-2 1,3 4 0,0-8 0,0-6-220,-1-7 1,1-8 0,0-9-94,0 0 0,-8-9 0,-2-8 0,-2-10-144,-5-9 0,-3-5 0,-2-3 0,0 1-118,0-1 1,0-2 0,0-2 0,0-3-261,0 2 1,0 3 0,0 3 0,0-1-293,0 1 0,0 7 0,3 4-168,4 8 1,-5 12 857,6 26 0,1 10 0,-1 20 1,-4 0 198,-1-1 1,-1 8-1,3 2 1,2 0 112,-2 1 1,-2-4-1,-1-6 1,3 0-45,2-1 1,8-2 0,-6-4 0,3-11-72,5-9 1,3-7 0,2-10-1,-1 0-3,1 0 1,0-10 0,0-7 0,-1-7-53,1-5 0,0-7 0,-3 4 0,-2 1 67,-2-1 0,-8 1 1,5 4-1,-2-2 26,-5 3 0,-3 1 1,-2 4-71,0-1 0,-2 2 0,-6 6 78,-6 7 1,-5 4 0,-3 6 249,0 4 1,7 5 0,3 12 0,3 3-239,4 2 1,-5 7 0,3-4 0,2-1-224,3 1 0,11-1 0,6-4 0,4 2-621,3-3 0,7-2 0,2-4 1,3-3 680,5-3 0,12-9 0,5 5 0</inkml:trace>
  <inkml:trace contextRef="#ctx0" brushRef="#br0" timeOffset="984">2352 785 8113,'-21'0'0,"-1"0"170,0 0 1,0 0 0,1 0 0,-1 0 228,0 0 1,7 2 0,3 5 0,3 8 130,4 4 1,2 3 0,3 0 0,0 0-199,0-1 1,8 9-1,4-1 1,5-3-479,7-2 0,3-4 1,-3-3-1,2-5-384,3-3 1,10-1-1,-5-11 530,0-4 0,7-15 0,-7-12 0</inkml:trace>
  <inkml:trace contextRef="#ctx0" brushRef="#br0" timeOffset="1167">2723 1 8113,'0'41'-59,"0"-5"0,0 18 0,2-4 231,5 1 1,-2 12 0,10 0 0,2 7 476,2 0 1,3 5 0,-1-2 0,4-3-616,4-2 1,-8-3-1,4 0-34,-8 1 0,-3-11 0,8-1 0</inkml:trace>
  <inkml:trace contextRef="#ctx0" brushRef="#br0" timeOffset="1385">2418 676 8049,'0'-22'44,"9"8"0,6 2 0,4-1 188,3 1 1,9 5-1,3-7 1,5-1-13,5 3 1,-6-5 0,16 7 0,-4-2-274,1-5 1,7 8 0,-7-1-1,0 3 53,2-1 0,-7-9 0,7 5 0</inkml:trace>
  <inkml:trace contextRef="#ctx0" brushRef="#br0" timeOffset="2034">3441 741 8002,'-29'0'333,"0"0"1,-7 0-1,9 3-186,8 4 1,0-2-1,9 9 1,0 3 231,0 3 1,3 1 0,7 4 0,0 1-87,0 3 0,3 0 0,4-7 0,7 0-75,6 0 1,9-10 0,0-5-1,0-5 51,2-2 1,-6 0 0,4-2-1,-8-5-43,-6-8 0,4-7 1,-7-4-1,0-3-202,-4 2 1,-6-4 0,-2-1 0,0 1-135,0-1 0,0 3 0,-2 7 0,-3 1-242,-2-1 0,-10 0 0,2 3-1344,-4 4 1134,7 6 0,2 18 1,10 6-1,2 4 481,6 3 0,4 2 0,10 3 0,-1 4 429,1 3 0,0-5 1,0 5-1,2-3 409,5-4 0,-5 5 1,5-3-213,-5-3 1,-4-2 0,-3-4-60,-3-6 0,-11 3-441,-3-10 1,-10 1 0,-12-11-1,0-4-218,1-8 1,6-4 0,3-3-1,2-2-140,5-5 1,3 3-1,4-8 1,3 0 31,2 0 1,18 5-1,-4-5 1,6 3-78,5 4 0,1 3 0,11 4 1,0 3-195,-1 3 0,1 9 552,-1-2 0,1 4 0,-1 3 0</inkml:trace>
  <inkml:trace contextRef="#ctx0" brushRef="#br0" timeOffset="2601">4595 654 7976,'-19'-24'189,"2"-3"1,3 1 128,-3 6 1,-3 1-1,-2 9 1,1 1 31,-1-1 0,0 3 0,0 7-236,1 0 1,8 9 0,4 6 0,2 4-213,-1 3 0,1 10 0,7 1 0,2 4 43,6-1 0,1-2 0,8 5 0,-2-6 176,2-1 0,-5-1 1,2-4-1,3 2 152,3-2 0,-8-10 1,-3-5 43,1-3 0,-10 6 0,0-8-542,-12-2 0,-10-3 0,-7-2 0,-5 0-585,0 0 810,-7-9 0,7 6 0,-9-6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24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390 894 8194,'-25'-15'0,"-1"1"-11,-3-3 0,7 7 0,7 3 625,-1 4-414,-4 3 0,8 10 1,5 4-1,4 6-249,3 2 0,10-1 1,2 1-1,3 0-35,-1 0 0,1-1 0,6 1 0,-1 0 152,-6 0 0,3 0 0,-7-1 0,0 1 40,-1 0 1,-1-8-1,-8 1 1,-3 2 72,-4 2 1,-5-4-1,-10-3 1,-2-2 12,-5-6 1,2-1-1,-9-3 1,-3 0-228,-2 0 1,5 0-1,2 0 1,5-3-297,10-4 0,-1 2 1,13-9 11,2-3 0,5 7 0,7 3 0,10 4 131,10 3 0,7 0 1,9 0-1,3 0 58,5 0 0,-5 0 0,5 0 1,-5 0 108,-3 0 0,8 0 0,0 0 0,-3-2 6,-2-5 1,-5-3 0,-2-7-1,-5 0 24,-2-7 1,-3 2 0,-10-7 0,-2 3-27,-3-3 0,-9 2 1,2-7-1,-4 0-20,-3 0 0,-3 8 0,-1-3 0,-4 4 96,4 4 1,-6-1-1,0 3 350,-2 4 1,0 8 0,-5 14 0,5 10 112,2 10 0,-4-1 0,4 10 1,0 3-160,1 2 1,1 10 0,8-2 0,0-6-647,0-4 1,3-13 0,4 3 0,5-4-558,0-4 1,15-8 0,-5-6 837,2-5 0,10-21 0,0-5 0</inkml:trace>
  <inkml:trace contextRef="#ctx0" brushRef="#br0" timeOffset="184">1086 1 7286,'0'31'-157,"0"5"1,0 8-1,0 9 1,3 10 578,4 7 1,3 10 0,7-7 0,-3-1-359,3 3 0,3-7 0,1 5 0,1-6-171,0-1 107,0-11 0,-1 8 0,1-7 0</inkml:trace>
  <inkml:trace contextRef="#ctx0" brushRef="#br0" timeOffset="350">956 676 8181,'34'0'-434,"7"0"1,-5 0 0,5-3 433,3-4 0,-1 5 0,3-6 0,5 6 0,-5-8 0,7-2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23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88 194 8154,'-22'-32'112,"3"15"0,2-2 609,2 7 0,10 7-193,-2 12 0,5 8 0,2 11 0,0 6 5,0 2 1,0 2 0,0 8-1,0-3-651,0-5 1,9 3 0,3-10 0,3-3-166,-1-1 0,1-6 1,7-5-1,0-6-384,-1-6 0,1-2 1,0 0-1,0-2 154,-1-6 0,-6-6 1,-1-13-1,1-4 394,-3-3 0,5 5 0,-7-7 0,-1-3 236,1-2 1,-3 7 0,-7 2 0,0 3 543,0 0 1,0 8 410,0 6 1,0 13 0,-2 2-611,-5 12 0,4 10 0,-4 7 0,5 4-724,2 1 0,0 5 1,0-7-1,0-1-265,0 0 1,7-2 0,2-7-1,4 0 527,3 0 0,14 0 0,3-1 0</inkml:trace>
  <inkml:trace contextRef="#ctx0" brushRef="#br0" timeOffset="249">697 194 8154,'0'-29'0,"0"0"209,0 2 1,0 3 0,-2 2 701,-5 0 0,-5 3-629,-10 4 1,10 8-499,5 14 0,4 13 1,3 11-1,0 1 82,0-1 1,3 8-1,1-5 1,6 2 112,2 0 0,-5-2 0,6 5 0,-1-5 467,0-3 1,-7-2-1,2-7 1,-5 2 374,-2 5 0,0-5 0,-2 3 0,-5-8-240,-8-4 1,-12-8-1,-4 5 1,-3-2-846,-5-5 1,1-3 0,-1-2-1,5 0-356,3 0 620,2 0 0,7 0 0,0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21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240 371 8220,'-24'-22'213,"-5"0"1,12 8 0,-5 2-79,3 2 0,0-5 0,-1 11-84,6 6 1,-6 0-1,8 13 1,-2 4 8,-1 8 1,10 0-1,-2 6 1,5 1-390,2 0 0,2-7 0,5 2 0,10-5 39,10-2 0,0 0 0,11-1 0,6 1 30,4 0 1,3-8 0,-10 1 0,-2 2 421,-3 2 0,-9 5 1,0 3-1,-11 5 490,-8 1 1,-8 4 0,-8 6-1,-8 3 240,-11 5 1,0-5 0,-9 5 0,-3-8-659,-2-6 0,-2 1 0,1-9 0,6-2-320,7-3 1,5-12-1,5-7-171,4-10 0,5-9 1,10-15-1,0-8-586,0-4 0,3 3 0,2-1 1,4-2-63,3 2 0,3 0 0,4-2 905,-4 5 0,14-15 0,-5 5 0</inkml:trace>
  <inkml:trace contextRef="#ctx0" brushRef="#br0" timeOffset="166">545 458 8520,'12'10'319,"-2"2"1,-10 9 0,0 1-263,0 0 0,0 2 1,0 3-1,0 2-662,0-3 1,0-1 0,0-4 604,0 1 0,10 0 0,2 0 0</inkml:trace>
  <inkml:trace contextRef="#ctx0" brushRef="#br0" timeOffset="333">567 1 6089,'12'21'0,"-2"1"0</inkml:trace>
  <inkml:trace contextRef="#ctx0" brushRef="#br0" timeOffset="600">763 393 8220,'0'31'-79,"0"5"0,0-2 1,0 0-1,2-2 406,6-6 0,4-2 0,10-4 422,-1-6 0,-6-2 1,-1-7-569,3 2 1,-5-2-1,3-12-297,2-8 0,-7-4 1,-1-5-1,-2-3 57,1-2 1,-1 0-1,-7 5 1,0-3-269,0-2 1,0-7 0,0 7-1,0 0-400,0-2 1,0 6-1,0-4 727,0 5 0,10 2 0,2 1 0</inkml:trace>
  <inkml:trace contextRef="#ctx0" brushRef="#br0" timeOffset="902">1024 523 8220,'-9'34'-193,"6"-2"1,-4-11 0,5 1 176,2 0 0,0 0 0,2-1 191,5 1 1,5-10-1,10-4 1,0-6-125,0-2 1,2-7-1,5-5 1,5-5-81,0-7 0,4-6 1,-9 4-1,-2-3 14,-3 2 0,-2-4 1,-3 2-1,-4 2 104,-8 3 1,3 2 0,-3 0-1,-2 1 136,-3-1 0,-4 7 0,-5 1 210,-8-3 0,-4 7 1,-3 3-1,0 4 1,0 3 1,1 10 0,-1 5-1,2 4-93,6 3 1,-5 0 0,7 2 0,-1 2-227,6 3 0,5 8 0,2-8 0,0-3-412,0-1 0,12-4 0,7 1 0,10-3-2591,5-4 2886,2-5 0,18-1 0,1 3 0</inkml:trace>
  <inkml:trace contextRef="#ctx0" brushRef="#br0" timeOffset="1219">1852 305 8161,'-7'-14'-106,"-3"2"0,-2 2 211,-5 5 0,5 3 1,-3 2 261,-2 0 1,0 2 0,0 6 0,5 9-1,3 9 0,1 1 1,8 7-1,0 0-151,0-1 1,0-4 0,3 5 0,2-2-47,2-6 1,10-1-1,-3-4 1,6 1-212,1 0 1,-8 0 0,-4-3-1,-1-2-111,-1-2 0,-2-8 0,-13 5 0,-6-2-33,-6-6 0,-4-1 0,-5-3 0,-5 0-400,1 0 0,-6 0 0,10 0 585,2 0 0,-7-10 0,0-2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19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533 1 8199,'-10'12'-515,"6"10"1,-8-3-1,2 8 1039,5-1 0,0 8 0,0 2 0,-2 8-116,2 7 0,0-3 0,1 10 0,-4 3-344,3 2 0,-4 2 1,2 0-1,-1 1-444,-1-1 0,6-9 1,-4-6-1534,4-4 1913,3-21 0,-9-16 0,-3-21 0</inkml:trace>
  <inkml:trace contextRef="#ctx0" brushRef="#br0" timeOffset="286">76 502 8304,'-22'0'658,"0"0"-191,1 0 0,11 9 1,12 3-328,18 0 0,4-2 0,12-10 0,3 0-104,2 0 1,2 0-1,1 0 1,0 0-128,-1 0 1,1-7 0,-1-3-1,1 1-46,-1-1 1,-6-5-1,-3 8 1,-3 2 82,-4 3 1,-6 4 0,-4 6 0,-5 6 96,-2 5 1,-3 10-1,-7 3 1,0 2-51,0 4 1,-2 4 0,-3 1 0,-2-2-51,2-4 1,3 1-1,2-9 1,0-2-1491,0-3 283,0-2 1264,9-10 0,3-2 0,10-10 0</inkml:trace>
  <inkml:trace contextRef="#ctx0" brushRef="#br0" timeOffset="434">860 676 8199,'0'22'299,"0"-1"0,0 1 0,2 0 0,3 0 0,2-1 1,3 9 0,-5 1 0,2 0-260,-2 1 0,5 4 1,-1-4-1,1-1-1123,0 1 1083,-3-3 0,3 2 0,2 3 0</inkml:trace>
  <inkml:trace contextRef="#ctx0" brushRef="#br0" timeOffset="600">990 349 8235,'-2'-14'349,"-3"-1"2033,-2-2-2742,-10 8 1,15 1-1,-6 16 360,6 6 0,2 15 0,0 5 0</inkml:trace>
  <inkml:trace contextRef="#ctx0" brushRef="#br0" timeOffset="886">1339 523 8256,'-22'-19'0,"3"2"58,4 3 0,-4 9 0,4-3 171,-4 6 1,0 12 0,2 7 0,2 7-61,-2 5 0,8 7 1,-1-4-1,3 2-109,-1 4 1,1 3-1,7 3 1,3-1 145,4 1 1,2-8 0,8-2-1,-2 0 197,2 0 1,-5-7 0,0 2 3,-2-5 0,-5-5 0,-13-4-425,-6-8 0,-6-5 0,-1-2 0,-1 0-915,0 0 1,0 0 0,3-2 932,4-5 0,-4-5 0,7-10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18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240 692 8526,'-7'-22'0,"-3"0"559,-2 1 1,5 1-1,-5 3 8,2 3 1,-7 9 0,5 0 0,-2 10-248,-1 10 1,1 6 0,-8 8 0,2 5-127,6 0 1,-3 15 0,7-6-1,1 3-218,-1 0 0,3-5 1,7-2-1,0-5-411,0-3 1,2-2-1,5-9 1,8-6 158,4-7 1,3-4-1,0-6 1,0-4 11,-1-7 0,1-13 0,0-2 0,0 0-29,-1-3 0,-6 6 1,-3-8-1,-2 2 190,-5 6 1,-3 2 0,0 2 0,3 0 282,3 0 579,-1 1 0,-7 11-410,0 10 1,0 17 0,0 12-1,0-3-141,0-1 1,0-1 0,2 2 0,3 4-792,2-4 1,10-9 0,-2-2 0,4-1 582,3-2 0,0 8 0,-1-8 0</inkml:trace>
  <inkml:trace contextRef="#ctx0" brushRef="#br0" timeOffset="250">502 888 8396,'-22'22'141,"7"-8"0,3 1 240,3 2 1,-6-5 1069,8 2-444,-1-9-827,8 5 1,0-13 0,0-4-204,0-7 0,0-13 0,3-2 0,4 2-25,8 3 0,-3 5 0,2 2 0,3 5-247,3 2 1,1-4 0,1 6-1,0 4-337,0 1 1,2 3-1,2 0 632,4 0 0,8 10 0,-4 2 0</inkml:trace>
  <inkml:trace contextRef="#ctx0" brushRef="#br0" timeOffset="1097">959 779 8346,'-22'-19'316,"0"4"0,-7-2 0,0 10 1,3 0 344,1-3 0,4 8 1,-1-6-1,0 8-125,0 8 1,1-3-1,-1 9 1,2 5-302,6 8 0,-3 0 0,10 7 0,2-3-125,2-4 0,3-3 0,0-2 0,0-1-85,0 1 0,10-7 1,5-3-1,4-3-447,3-4 1,0-2 0,-1-6 0,1-2-234,0-2 0,0-17 0,-1 0 0,1-5-3,0-3 1,0-6 0,-3 1 0,-2-1 188,-2 1 0,-3-11 1,2 4-1,-4-4 249,0-5 0,-8 4 0,5-9 0,-4-2 170,-3-3 0,0 0 0,-3 2 0,-4 6 80,-8 2 0,3 11 1,-2 16 170,-3 9 0,7 12 0,1 20 0,1 16 336,1 15 1,0 12 0,7 12 0,0 5-22,0 3 1,2-6 0,3 6 0,5-3-371,2-5 1,2-2-147,8-3 0,10 20 0,1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5.9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0 327 7285,'0'-14'529,"0"-1"0,8 8 0,1-8-341,3-2 1,-4-2 0,4-3-123,-3 1 1,6-1-1,-5 0 1,-1 0-123,1 0 0,0 3 0,-5 2-253,2 3 0,2-1-1672,-1-7 1981,-6 10 0,8 3 0,-10 9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43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22 8123,'-43'0'295,"-1"-2"1,3-3-244,5-2 0,-3 0 0,10 9 1,3 5 599,1 8 0,1 4 0,-3 3 0,1 0-244,7-1 1,-1 8 0,13 3 0,2-1-519,3 1 1,4 4 0,8-7-237,12-2 1,2-13 0,10-6 0,-1-6-130,1-2 0,-5-2 1,5-6-1,-2-6 57,-6-6 1,-1-1-1,-4-1 1,-1 0 410,-6 0 0,6-2 0,-8-2 0,2-4 606,1 4 1,-8 2-1,5 2 1121,-2 0-1294,-3 10 1,-7 7 0,0 17 0,0 12-172,0 8 1,0-3-1,0 7 1,2 1-175,6-4 1,-6 6 0,5-7 0,-4-1 23,-3 0 0,0-1 1,-3-9-92,-4 1 0,2-3 0,-9-2-45,-3-2 1,7-13-170,3-2 0,4-12 1,3-14-1,3-3-194,4 2 1,5-5 0,10 3-1,0 0 374,0-2 0,-3 14 1,-2-2-1,-3 7 689,3 7 1,3 2-1,1 6-385,1 4 1,-7 12-1,-3 13 1,0 2-545,0 4 0,-5 4 260,8 1 0,-1-9 0,8-3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39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196 828 7942,'-21'0'928,"1"12"1,6 10-643,7 12 1,4 7-1,3 5 1,0 4-11,0 8 0,-2 15 0,-3 5 0,-2 1-308,2 1 1,-5-10-1,3 1 1,0-9-332,-3-3 1,5-14 0,-7-1-1,0-13-2175,0-6 2538,7-13 0,-14-12 0,6-12 0</inkml:trace>
  <inkml:trace contextRef="#ctx0" brushRef="#br0" timeOffset="634">44 545 8059,'15'-34'99,"-1"5"0,-7 7 1,8 5 196,2 3 1,2 11 0,0 3 0,-2 12 94,-2 8 0,-10 11 1,4 5-1,-1 5-117,-1 3 0,0 0 0,-7-1 0,0 1-94,0-1 1,0-7 0,0-2 0,0 0 25,0 0 1,0-7-1,-2 2 1,-3-5-826,-2-2 1,-8-8 0,6-2 222,-4-2 1,6-3-1,-5-9 1,2-5 76,6-8 1,1-7 0,3-7 0,0-5 98,0 1 0,3-9 0,4 9 1,7-4 105,6 1 1,1 9 0,1-2-1,0 8 342,0 6 1,0 5 0,-1 10 0,1 3 66,0 4 0,0 12 0,-1 13 0,-1 2 113,-6 4 0,6-4 0,-8 0 0,2 0 13,1 0 0,-8-7 1,5 2-49,-2-5 0,0-5 255,-3-4 0,-5-8-693,5-14 0,-11-5 0,-4-13 1,4-4-86,1-7 0,3 2 0,0-2 0,0-3-159,0-2 0,10-3 1,4 1-1,6 2-264,1 4 1,4-1 0,1 9-1,3 2 239,-2 3 0,-3 12 0,-2 5 0,0 4 305,-1 3 0,-6 10 1,-3 7-1,-2 9 328,-5 11 0,-3 4 1,-2 2-1,0 1-64,0-1 1,-2 1 0,-3 0 0,-3-3 122,4-5 0,1 3 0,3-10-3,0-3 0,10-11 0,4-8 26,6-4 1,2-13-1,-1-7 1,1-10-170,0-9 0,0-5 1,-3-3-1,-2 3-321,-3 5 0,-9-3 1,3 8-1,-6-1-368,-2 1 0,-10 2 0,-4 7-1314,-6 0 1,-1 10 1790,-1 5 0,10 4 0,2 3 0</inkml:trace>
  <inkml:trace contextRef="#ctx0" brushRef="#br0" timeOffset="817">1220 784 8115,'14'24'67,"1"5"1,0 8 232,-3 4 0,5 5 0,-8 5 0,1 7 120,0 5 0,-3 2 0,-5 0 0,3 1-335,2-1 0,1-2 1,-8-3-1,0-4-994,0-3 1,-3-4 908,-4-13 0,-5 5 0,-10-7 0</inkml:trace>
  <inkml:trace contextRef="#ctx0" brushRef="#br0" timeOffset="950">1198 196 8115,'-9'-22'0,"-4"1"0</inkml:trace>
  <inkml:trace contextRef="#ctx0" brushRef="#br0" timeOffset="1319">1547 937 8153,'21'-10'180,"1"-5"0,0-4 1,0-3-1,-1 1 67,1-1 1,0 0 0,0-2-1,-3-3-109,-4-2 0,4 0 1,-7 7-1,0 1-61,-4-1 0,-6 0 0,-2 0 60,0 0 1,-10 3-1,-7 5 162,-9 6 0,1 6 0,-4 4 0,3 6 282,-3 6 0,5 5 0,-5 3 0,4 0-134,4 0 1,6 0 0,3-1 0,2 4-509,5 4 1,3-5 0,2 5 0,2-5-172,6-2 1,11-3-1,13-2 1,1-2-748,6 2 1,2-8-1,5-2 1,5-4 978,7-3 0,5 0 0,2 0 0</inkml:trace>
  <inkml:trace contextRef="#ctx0" brushRef="#br0" timeOffset="1933">2113 871 8083,'9'-21'-31,"4"-4"0,1-1 83,1-3 1,-3-3-1,5 6 1,-5-6 459,-3-2 0,1 8 1,-5-3-1,2 4-266,-2 4 0,-5 1 0,-5 3 0,-4 5-162,-4 3 1,6 1 0,-7 8 0,-3 3-70,-3 4 1,-1 5 0,-1 12-1,0 3-56,0 2 1,8 7-1,2-4 1,0-1 121,-1 1 0,9-1 0,-4-4 1,6 2-82,2-3 0,2-9 0,6-5 0,6 0-396,5 1 0,3-9 1,0 4-1,0-6-1998,0-2 2394,-1-10 0,11-11 0,2-13 0</inkml:trace>
  <inkml:trace contextRef="#ctx0" brushRef="#br0" timeOffset="2117">2396 0 8095,'0'46'60,"0"3"0,0 4 278,0 3 0,7 2 0,0 9 0,1 3-13,1 3 1,-6 2-1,4-2 1,-5 4-554,-2 1 1,0-3-1,0-13 1,0-1-1329,0-3 1556,0-19 0,10-8 0,2-21 0</inkml:trace>
  <inkml:trace contextRef="#ctx0" brushRef="#br0" timeOffset="2284">2135 414 8095,'0'-22'-177,"9"0"0,8 3 101,10 5 0,-1 1 1,11 9-1,1-4 138,4 4 1,4 1 0,2 3-1,5 0-300,3 0 0,-5 0 0,4 0 238,-2 0 0,-2 10 0,-7 2 0</inkml:trace>
  <inkml:trace contextRef="#ctx0" brushRef="#br0" timeOffset="2838">2614 871 8095,'12'22'-315,"-3"-3"309,1-4 0,-5 2 0,9-10 0,3-2 146,3-3 0,2-2 0,-1 0 0,1-2 33,0-5 1,0-5-1,-1-10 1,1 0-45,0 0 0,0-2 1,0-3-1,-3-2 103,-5 3 1,-2 2 0,-7 2-1,3 0 56,-4 0 0,-4 3 0,-7 2 0,-7 3 152,-6-3 0,-4 7 0,-3 3 0,-2 4 34,3 3 0,2 3 0,2 4 0,0 5-496,0 0 0,8 7 0,2-4 0,2 4-256,5 3 0,3 0 1,2 0-1,2-1-414,5 1 1,8 0-1,12-3 1,4-2-299,3-2 1,2-10-1,10 2 1,3-5 656,1-2 0,8-7 1,-7-3-1,-2-2 333,-3-5 0,-3-2 0,-2-5 0,-7-3 12,-12-2 0,-3 0 1,-11 7-1,-4 1 344,-1-1 0,-13 7 0,-4 3 1,-8 2 474,-7 6 0,2 1 1,-7 3-1,0 3-128,1 4 1,6 5 0,-2 10-1,5 2-450,2 5 0,3-2 0,2 6 0,5 1-25,2 0 0,3-5 0,9 5 1,5-2-209,8-6 0,14-2 0,5-4 0,2-3-368,0-3 0,1-9 0,6 0 0,1-10-327,-1-9 0,1-15 0,-3-8 1,-5-4 153,-7-2 1,-7-1 0,-5 0 0,-5-2 80,-2-4 1,-3 1 0,-7-9-1,-2-2-110,-6-3 0,-4-5 550,-10-5 0,-9 6 0,-3-8 0</inkml:trace>
  <inkml:trace contextRef="#ctx0" brushRef="#br0" timeOffset="2934">3332 22 8095,'15'51'0,"-3"2"0,0 5-152,0 10 1,-5-3 0,8 8-1,2-5 272,2-3 1,-4 7 0,-1 1-121,3-3 0,2 8 0,3-1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37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1154 8093,'-10'-22'198,"0"-2"1,-7 0 0,3 0 351,-3 4 0,0 4 0,0-4 0,2 6-138,-2 6 0,-2 6 1,-3 2-1,1 0-211,-1 0 1,0 10 0,0 4 0,0 8-110,1 7 0,6-2 0,3 9 0,2 0-189,6-2 0,1 5 0,6-8 0,4 1-25,7-1 1,6-2-1,4-7 1,2 0 165,3 0 0,3-1 1,-8 1-1,0-3 4,-4-4 0,-6 4 0,1-4-103,-8 4 1,-14-7-1,-8-4 1,-7-6-183,-7-2 1,3 0 0,-11 0 0,-1 0-52,-3 0 0,0-2 1,2-3-1,5-5-1128,2-2 1416,3-3 0,8-16 0,-1-3 0</inkml:trace>
  <inkml:trace contextRef="#ctx0" brushRef="#br0" timeOffset="814">741 1176 8067,'8'-22'307,"-1"0"360,-2 1 1,-5 9 0,-8 4 13,-6 6 0,-5 2 0,-3 0 0,0 2-121,0 6 0,-7 4 1,0 12-1,2 2-534,3 3 1,5 8 0,2-6-1,5 3-379,2 5 0,3-8 1,7-2-1,0-4-280,0-4 0,10-1 1,4-3-1,6-5 147,1-3 0,8-1 1,0-8-1,-2-3 287,-3-4 0,-2-3 1,0-7-1,-3 3 502,-4-3 1,4 0-1,-7 0 235,0 2 0,5 1 0,-7-5 327,2 4 0,-5 5-588,8 10 1,-1 3-1,6 4 1,-6 8-272,-7 4 0,3 3 1,0 0-121,2-1 1,-7 1-1,2 0 215,-5 0 0,-4-3 159,-5-5 0,2-4 1,-10-10-1,1-2-87,2-6 1,-5-4 0,7-12 0,0-2-356,1-3 0,1-10 0,8 3 1,0-6-313,0-1 1,10-1 0,5 1 0,4 2 90,3 4 0,7 1 1,2 12-1,1 7 381,-1 5 1,1 5-1,-6 9 1,3 5 229,-2 8 1,-3 4 0,-2 5 0,0 3 7,-1 2 1,-1 2 0,-6-4 0,-7 2-159,-4-2 0,4-3 0,0-2-513,-2-1 1,-2-6 192,-3-1 0,-10-9 1,-2 0 263,0-10 0,0-7 0,7-12-27,-2-5 1,-1 5-1,8-5 1,0 5 93,0 2 1,3 0 0,4 3-1,8 2 4,4 2 0,3 3 1,-1-2-1,1 6 19,0 6 0,2 2 1,3 2-1,2 6 91,-3 6 0,-1 5 1,-6 3-1,-2 0-96,-3 0 0,-6 7 1,4 0-1,-2-3-50,-6-1 0,-1-4 0,-6 1 0,-1 0-8,-4 0 0,-6-8 1,4-2-1,-2-2-102,-5-5 1,5-3 0,0-4-1,0-5-17,0-8 0,7-7 1,-2-4-1,4-6-235,3-2 0,3 5 0,4-5 1,5 3 118,0 4 1,7 3-1,-4 2 1,7 3 233,7 5 1,-5-3-1,5 9 1,-2 6-176,2 7 1,-5 0-1,5 12 1,-7 4-983,-8 6 0,3 9 1129,-10-7 0,10 10 0,-5-5 0</inkml:trace>
  <inkml:trace contextRef="#ctx0" brushRef="#br0" timeOffset="1097">2135 980 7949,'7'14'-86,"0"1"0,3 2 0,-3 10 0,6 4 485,-1 3 0,5 5 0,-8 11 0,1 8 464,0 5 0,-3 5 0,-7 5 1,0 7-646,0 4 0,0 3 1,0 0-1,-3-2-281,-4-5 0,-3-5 0,-6-10 0,1 1-629,-2-1 1,-2-9-1,-1-8 692,6-9 0,-15 2 0,5-7 0</inkml:trace>
  <inkml:trace contextRef="#ctx0" brushRef="#br0" timeOffset="1713">2266 1002 7933,'24'-10'0,"2"-2"179,3 0 1,3 2 0,-5 10-1,2 0 350,-3 0 1,-2 10 0,-2 4 0,0 8-198,0 7 0,-10-5 1,-5 8-1,-5-3-324,-2 0 0,-9 7 0,-6-7 0,-4-2-92,-3-3 1,0-5-1,-2-2 1,-2-5-359,-3-2 1,0-3-1,7-7 1,0-2-21,0-5 1,0-5-1,3-13 1,2-4 213,3-7 0,9-5 1,-3-5-1,6-5 74,2-7 1,0-7 0,0-8 0,2-7 54,6-4 0,4-3 0,12 2 0,3 7 255,2 13 1,0 19 0,-7 20 0,-1 9 284,1 9 1,0 16 0,-3 9 0,-2 12 70,-2 14 1,-11 8 0,6 12-1,-3-3-46,1 1 0,-1 7 0,-5-10 1,3 5-274,2 2 0,3 0 0,-5-2 0,5-2-356,2-3 0,2-10 0,8 3 1,2-8-172,5-6 1,-5-8-1,8-15 1,-3-6 136,0-6 1,7-4-1,-7-6 1,-2-6 188,-3-6 0,-2-9 0,0-2 0,-1-3 169,1-5 1,-2 5-1,-3 1 1,-5-1 10,-3 0 0,-1 0 0,-6-2 0,3 7 77,2 4 0,-2 4 0,-12 1 346,-8 6 1,-4 7 0,-3 14-133,0 7 1,0 13 0,1 4 0,1 3-151,6 5 0,-3 0 0,10-1 0,2-4-287,2-2 0,6-3 0,4-7 1,8-1-782,4 1 1,10-10 0,2-5-1,3-4-3097,5-3 3872,2-20 0,3-4 0,-1-19 0</inkml:trace>
  <inkml:trace contextRef="#ctx0" brushRef="#br0" timeOffset="1914">3420 0 7940,'14'22'57,"1"2"1,2 5 214,2 7 1,3 15 0,0 7 0,-3 8 272,-4 6 1,1 6 0,-6 9 0,0 0-19,0 0 0,-3 0 0,-7 0 1,0 0-247,0 0 1,-12-2 0,-10-5 0,-12-5-496,-7 0 1,-3-7-1,-2 7 214,-4 0 0,4-17 0,-8 5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34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196 542 8052,'-9'-22'-29,"4"1"1,-7-1-49,2 0 0,-7 10 0,3 7 510,-6 10 1,6 10 0,-1 16 0,-2 13 59,-2 11 1,4 10-1,3 8 1,3 7-119,4 5 0,2 2 1,3 0-1,3 0-275,4 0 0,8-2 0,14-5 1,5-10-438,-1-10 0,9-16 1,-9-15-1,4-7 337,-1-8 0,0 5 0,8-6 0</inkml:trace>
  <inkml:trace contextRef="#ctx0" brushRef="#br0" timeOffset="815">784 956 7939,'-19'-15'133,"4"1"0,-4 9 0,7-5 0,-2 3 314,-1 0 0,8 2 0,-8 12 1,1 8-118,2 4 0,-5 10 1,9 3-1,4 2-135,1 4 0,3 1 0,0 0 0,0-5-156,0-3 1,10 5 0,4-9 0,6-5-152,1-5 1,4-13-1,1 4 1,3-6-195,-2-2 1,-3-10-1,-2-4 1,0-5-86,-1-3 0,-6-7 0,-3-3 1,-2 1 159,-5-1 0,4-4 0,-1 5 0,-4-1 216,-1 1 1,-3 2-1,0 5 1,0-3 5,0-2 0,0 7 39,0 8 1,0 11 157,0 3 1,7 12 0,0 15 0,1 2 85,1-2 1,-6-3-1,4-3 1,-5 1 79,-2 0 1,0 0 0,0 0-1,0-1-173,0 1 1,-2 0-1,-3 0-83,-2-1 0,-10-8-224,2-6 0,6-14 0,1-8 0,6-4-98,2-3 1,0-7 0,0-3 0,0 1 47,0 0 1,0 1 0,2 9 107,6-1 1,4 3-1,10 4 1,-1 8 69,1 4 1,-7 6 0,-1 4-1,3 8-103,2 4 1,3 3 0,2-1-1,1 4-246,-4 4 0,11-5 1,-15 5-1,0-5 52,2-2 1,0-8-1,1 1 1,-3-1 197,-3-1 0,-2-1 0,5-7 35,-2 2 0,-1 0 448,8-7 0,-7-10 1,-3-4-11,-3-6 1,1-1 0,-5-3 0,2-3-146,-2-2 1,5-3 0,-3 6 0,-2-3-165,-3 2 0,-2 1 0,0-1 0,0-2-55,0 2 1,-2 10-1,-5 5 1,-8 3 60,-4 4 0,4 2 0,1 6 0,-3 4-47,-3 7 1,-1 13 0,-1 5-1,2 1 36,6 6 1,-3 10-1,10 1 1,2-1-131,2-3 1,3-5 0,5-2 0,7-6-240,10-1 1,24-13 0,5-12 306,9-4 0,25-13 0,5-2 0</inkml:trace>
  <inkml:trace contextRef="#ctx0" brushRef="#br0" timeOffset="1148">2548 455 8027,'0'22'2,"0"0"0,-7 9 0,0 5 0,2 6 765,2 1 1,6 10 0,2 5 0,4 5-188,3 3 1,1 9-1,4 4 1,-3 4-644,3-3 0,-5 2 0,3-7 1,-1 0-718,-2 0 0,0-5 1,-7-14 779,2-13 0,10-9 0,-5-12 0</inkml:trace>
  <inkml:trace contextRef="#ctx0" brushRef="#br0" timeOffset="1383">2047 1174 8093,'12'2'25,"-2"3"1,0 2 28,4-2 1,6-3 0,4-2 0,3 0-137,2 0 1,17 0 0,-1-2-1,6-5-307,3-8 1,11 3 0,-5-2 0,-2-3 237,-2-3 1,-5-1 0,-5-1 0,0 0 150,-3 0 0,3 8 0,-17-1 0,0 1 0,-7-8 0</inkml:trace>
  <inkml:trace contextRef="#ctx0" brushRef="#br0" timeOffset="1750">3006 782 8093,'-3'-20'48,"-2"3"1,-4 5 230,-3 3 0,4 1 1,-6 8-1,-3 0 365,-3 0 0,-1 10 0,-1 7 1,0 7-294,0 5 0,3 10 0,2-3 0,5 3-268,2-3 1,3 3 0,7-8-1,0 1-266,0-1 1,10 6 0,4-11 0,6-4-253,1-5 1,8-12 0,3 2 0,-1-5 195,1-2 0,-3 0 0,-7 0 0,-1-2 444,1-5 1,0 4 1994,0-4-1171,-10-5 1,-3 7-511,-9-9 0,-9 9-621,-6-2 0,3-3 1,0 0-603,2-2 1,3 5-1,7-8 86,0-2 0,0-2 0,0-3 0,0 0 206,0 1 1,10-1-1,4 0 1,6 3 304,1 4 0,4-4 0,4 7 0,7 0-450,5 4 557,12 6 0,-7-8 0,8-2 0</inkml:trace>
  <inkml:trace contextRef="#ctx0" brushRef="#br0" timeOffset="2581">4073 869 7428,'-22'12'-241,"10"0"1,2-7 3139,0 2-2307,8 10 1,-5-15-1,14 3-370,7-10 1,6-7-1,2-9 1,-1-1-244,1 0 1,0-7-1,0-2 1,-1-3-28,1-5 0,-7 0 0,-3 1 0,-2 4-60,-6 2 1,-1 3-1,-3 7 92,0 1 1,-12 9 0,-8 4 0,-6 6 406,-1 2 0,-4 10 0,2 6 0,0 11 13,-3 9 1,8 8-1,-5 4 1,7 3-438,8-2 1,4-1-1,10 0 1,0 3-553,0-2 1,12-6 0,10-7 0,12-7-433,7-4 0,2-6 0,3-5 0,3-6 448,2-6 1,2-12 0,-5-6 0,5-11 568,3-9 0,-10-3 0,0 0 0,-7 3 0,-1-3 0,-4-2 0,-2-2 0,-6 1-131,-6 6 1,-13 12 0,-2 9 771,-10-2 0,-10 8 1,-11 4-1,-6 10 415,-1 9 0,-4 6 0,-6 4 1,2 2-265,4 3 1,-1 8 0,8-8 0,4 0-457,2 2 0,2-7 1,3 6-432,4-6 1,5-3 0,13-1 0,4-6-910,8-6 0,14-6 0,7-2 0,3 0-39,-3 0 0,5 0 1,-7-2-1,2-3 613,0-2 1,-6-3-1,3 5 1,-1-2 334,-6 2 0,-1-5 1,-6 1-1,-2-4 151,-3-3 1,1 3-1,7-1 1,0-3 100,-1-2 0,-4-3 1,0 0-1,3 0-42,-4 1 0,-1-1 1,0 0-1,-6 0 180,1 0 1,-10 10 85,0 5 1,-10 5 0,-12 4 0,1 5 223,-1 8 1,0 4 0,0 5 0,1 3 28,-1 2 0,2 0 1,6-7-1,4 0-663,1-1 0,6 1 0,-4 0 0,7 0-604,7-1 1,5-8-1,12-6 1,5-5-685,8-2 0,4-2 0,2-8 1317,1-12 0,9-9 0,3-13 0</inkml:trace>
  <inkml:trace contextRef="#ctx0" brushRef="#br0" timeOffset="2881">5205 41 8097,'0'-21'253,"0"8"1,7 6-1,0 14 1,1 10 107,1 10 1,-6 7 0,7 9 0,-3 1-99,0 0 1,8-1 0,-8 1-1,-2-1-161,-3 1 0,-2 7 1,0-1-1,0-1-144,0-3 0,-7-3 1,-3-2-1,0-2-1351,1-3 1144,-8-19 1,7 0 0,-4-24 0,6-7 97,6-6 0,9-4 0,3-3 0,2-2 153,5 3 1,-5 11 0,3 6 0,1 1 212,4 1 0,2 2 1,-1 12-1,4 8-120,4 4 1,-5 10-1,5 3 1,-7 4-96,-8 10 0,15 7 0,-5 13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4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0 915 8096,'0'-34'279,"0"5"1,0-2 0,0-1 0,2 1-219,6-1 0,4-6 1,10 4-1,2-2-20,5-1 1,2 11 0,8-3-1,-5 4-6,-3 4 0,6 9 0,-8 4 0,-3 8 40,-2 8 1,-9 6 0,-3 13 0,-2 4 8,-5 3 1,-1 2-1,1 8 1,3-3 1,-4-5 1,-1 5 0,-3-4 0,0 1-161,0-1 1,2-6-1,3-9 1,2 0-222,-2 0 0,7-10 1,3-5 74,4-5 1,-4-14 0,-3-10 0,0-11 96,0-9 0,0-1 0,5 2 0,-5 2 179,-2 3 1,4-1 0,-4-6 0,0 2 77,-1 4 0,6 6 0,-5 12 316,2 4 0,-5 8 0,5 17 91,-2 11 1,-3 6 0,-7 14-1,2 5 34,6 0 1,-4 2 0,9-2 0,-1 0-459,0-5 1,2-4-1,10-3 1,3-13-1188,2-11 1,3-7 1069,-3-3 0,4-10 0,11-2 0</inkml:trace>
  <inkml:trace contextRef="#ctx0" brushRef="#br0" timeOffset="266">65 66 8424,'-12'14'998,"10"-1"1,14-4-679,17-4 1,12 5-1,12-3 1,13-2 38,11-3 1,15-9 0,5-3 0,2-2-323,-47 4 1,0-1 0,0 3 0,0 0 0,-1 0 0,0 0 0,43-6-38,-4 0 0,-13-3 0,-2-6 0</inkml:trace>
  <inkml:trace contextRef="#ctx0" brushRef="#br0" timeOffset="448">1481 1024 8153,'-22'0'7645,"10"0"-7645,2 0 0,1 0 0,-3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6:56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88 8212,'-8'-15'216,"1"1"0,-3 9 0,5-5 919,-2 0 1,-2 6 865,1-11-1301,6 10 0,-5-4-425,14 9 0,5 7 0,10 3-96,0 2 1,-1-8-1,1 6 1,0-3-174,0 1 0,7-1 1,0-7-1,-3 0-529,-1 0 1,-11 7 0,1 0-337,1-2 0,1 0 1037,-2 2 0,-5 5 1,-13 10-1,-4 0 254,-8 0 0,-11 0 0,-6-1 0,1 4-15,-1 4 1,-4-5 0,7 5-1,0-5 20,-2-2 1,6 7 0,-4 0-1070,5-3 1,12-9-1754,5-2 0,7-3 2385,7 3 0,5-6 0,10-9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9:06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66 692 7320,'-22'0'164,"7"0"-64,1 0 1,9-9-1,-2-8-244,4-10 1,11 3-1,1-7 1,3-1 36,5-4 0,3-5 1,1-3-1,1 1-3,0-1 1,0 3 0,-3 5 0,-2 7-13,-2 4 1,-1 6 171,8 4 1,-8 15 0,-2 17 0,-2 8 147,-5 4 1,-3 14 0,1-2 0,2 3-71,2 4 1,0-7 0,-7-7 0,0 0-296,0 0 1,0-7 186,0 2 1,0-17 49,0-12 0,0-12 0,0-15 1,0-4 226,0-3 0,0-3 1,0-9-1,0-2-212,0-3 0,7 3 0,3 9 0,2 3-41,5-3 1,2 10 0,3 5 0,0 9 16,0 6 1,-8 1 0,1 11 0,2 4 52,2 8 1,0 6 0,-2 8 0,-2 8 86,2 4 0,-7 0 0,-3-2 0,-2-3-152,2 3 1,-5-1-1,6 1 1,-6-5-212,-2-3 1,-2-1 0,-3-9 0,-5 1-37,-2 0 1,5-10 0,-8-7 109,-2-10 0,8-2 0,1-13 0,6-6 141,2-6 1,0-2-1,0-7 1,0 3 137,0-1 1,2-7-1,3 10 1,5-3 9,2 3 1,2 4-1,8 10 1,0 3-64,0 4 0,0 6 1,-1 9-1,1 2 74,0 5 0,-8 13 0,1 11 0,-1 3-451,-1 5 0,3 2 1,-6 3-1,0-1-1219,0 1 0,-3-1 1458,-7 1 0,0-1 0,0 1 0</inkml:trace>
  <inkml:trace contextRef="#ctx0" brushRef="#br0" timeOffset="383">1024 540 7986,'22'0'121,"-8"-2"0,1-6 111,1-6 0,-3-3 0,-1 0 0,0 0 136,0-7 0,-5 2 0,5-9 0,0 2-60,0-1 1,-7-6-1,3 7 1,-4 3-43,4 1 1,-6 4 0,5-1 0,-7 2 110,-7 6 0,2 2 0,-9 7 0,-3-2-95,-3 2 1,-1 12-1,-1 10 1,0 7-229,0 5 1,1 8 0,1-6-1,3 3-401,3 5 0,9 2 0,-2 0 0,4-2-603,3-3 0,3-2 0,4 5 0,7-6 271,6-1 0,4-3 0,5-10 1,7-4-847,5-8 1525,3-5 0,0-2 0,-1 0 0</inkml:trace>
  <inkml:trace contextRef="#ctx0" brushRef="#br0" timeOffset="636">1568 388 7986,'7'-25'283,"1"-1"43,-3-3 1,-3 0 0,-4 9-1,-6 3 311,-6 3 0,2 9 0,-3-2 0,-2 4 387,-2 3 1,-5 0 0,-3 3 0,-2 4-607,2 8 1,10 4 0,5 5 0,0 3-988,0 2 1,7 0-1,-2-7-432,5-1 1,4 1 0,5-3 488,8-4 0,4 2 1,3-10-1,0-2-215,0-3 0,-1-4 0,1-3 869,0-2 0,0 0 0,-1 7 758,1 0 1,-7 0 0,-1 0-567,3 0 1,-5 2-602,3 5 267,-1-4 0,8 6 0,0-9 0</inkml:trace>
  <inkml:trace contextRef="#ctx0" brushRef="#br0" timeOffset="953">1873 279 7806,'0'36'0,"0"-2"174,0-3 0,-2 8 0,-3-5 0,-2 2 285,2 0 1,0-9-1,0 2 1,-5-5 42,-2-2 1,5-3-489,-8-4 1,3-8 0,-2-14-170,7-8 1,4-11-1,3-6 1,0-4-48,0-10 0,0 3 0,0-8 0,0 5 0,0 2 1,3 3 0,4 2 0,5 5 203,0 3 1,7 4 0,-4 10 0,4 5 266,3 3 0,0 1 0,0 11 0,-1 7-101,1 11 1,2 13-1,1 15 1,-1 4-589,-5 2 0,-4-4 0,2 5 420,-3-3 0,1-2 0,6-7 0</inkml:trace>
  <inkml:trace contextRef="#ctx0" brushRef="#br0" timeOffset="1235">2483 39 8430,'-22'-12'420,"0"5"1,8-3 0,-1 3 0,-2 4 220,-2 8 0,0 3 1,2 11-1,2 7-318,-2 6 1,7-3 0,3 7 0,5 3-191,2 2 0,0 3 0,2-1 0,5-2 46,8-4 1,4 1-1,1-6 1,-3-1 45,-3 1 1,-9-3 0,5-10 0,-3-2 48,0-2 1,-2-11 0,-12 4 0,-10-6-421,-10-2 1,3 0-1,-7 0 1,-1 0-845,-4 0 0,4-2 0,3-3 990,5-2 0,2-1 0,1 8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9:04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1 7927,'-12'24'-46,"5"5"0,4 7 487,3 5 0,0 22 0,0 10 0,0 11-362,0 11 0,0-43 1,0 2-1,0 5 1,0 1-1,0-1 1,0 0-339,0 1 0,0-1 0,0 38 1,0-22 258,0-20 0,10-4 0,2-17 0</inkml:trace>
  <inkml:trace contextRef="#ctx0" brushRef="#br0" timeOffset="554">1 349 7995,'0'15'225,"0"-1"0,0 3 107,0 2 1,0 3 0,2-3 0,6-2-134,6-2 0,5-1 1,6 6-1,4-6-13,7-6 1,5-6 0,5-2 0,2-2 36,3-6 0,7-4 0,-7-12 1,-2-3-791,-3-2 0,2-7 0,-5 7 0,-9 2-68,-7 3 0,-13 2 0,-1 1 552,-4-1 566,-1 10 1,-16 12-1,1 17 1,0 9 2,-3 11 1,8-3 0,-6 4 0,4 6 13,-4 4 1,6 3 0,-5-7 0,4-1-328,3 1 0,7 4 0,3-2 1,0-7-461,-1-5 0,1-3 1,-3-4-421,8 2 1,-3-12 336,3-17 1,-11-3-1,4-11 1,-6-3-43,-2-3 0,0-1 0,0-1 0,0-2 43,0-5 1,2 4-1,3-4 1,3 5 66,-4 2 1,9 3-1,-1 2 1,2 3 280,1-3 0,-8 7 0,7 3 290,3 4 0,3 3 0,-1 3 0,-2 6 318,-2 13 1,-3 2 0,5 13 0,-5 1-134,-3 4 0,6-6 0,-5 0 0,-1 3-691,1 2 0,0-7 0,-6-5 1,4-5-2215,-3-2 2451,-3-10 0,8 7 0,2-7 0</inkml:trace>
  <inkml:trace contextRef="#ctx0" brushRef="#br0" timeOffset="650">1177 480 7995,'14'21'-299,"-2"1"493,-2 0 0,5 7 0,-6 2 0,1 1-270,0-1 0,-1 6 0,-4-6 76,2 3 0,10 2 0,-5 8 0</inkml:trace>
  <inkml:trace contextRef="#ctx0" brushRef="#br0" timeOffset="783">1242 284 8122,'-7'-15'-1006,"0"1"1006,-1 9 0,8-15 0,0 8 0</inkml:trace>
  <inkml:trace contextRef="#ctx0" brushRef="#br0" timeOffset="1200">2026 501 8046,'-34'-9'293,"0"-1"1,8-4 0,-3 6 301,2 6 0,3 2 0,2 0 0,-2 2-283,-5 6 0,5 4 0,-5 12 0,7 2-121,7 4 0,-2 6 0,10-5 0,2 1-318,3-1 0,4-2 0,6-7 0,6 0 72,5 0 0,3-8 0,0-2 1,0 0 119,0 0 0,-1 0 1,-1 5 286,-6-2 0,-7-1 0,-14 6-6,-7-6 0,-8 3 0,-5-10 0,-4-2-442,-3-2 1,0-3-1,-5 0 1,6 0-1272,1 0 0,3-3 0,7-2 1367,0-2 0,1 0 0,-1 7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8:59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349 903 8374,'0'-22'898,"0"20"1,0 11-1,0 15-578,0 13 0,0 4 1,0 5-1,2 5-268,6 7 1,-3 5 0,7 2-1,-3 0-162,-4 1 1,5-11-1,-3-6 1,-2-11-1174,-3-9 0,6-19 1283,-1-17 0,-10-25 0,-9-23 0</inkml:trace>
  <inkml:trace contextRef="#ctx0" brushRef="#br0" timeOffset="317">1 337 8135,'0'24'12,"0"5"1,9-3 0,6 11 0,4-1 161,3-2 1,0 7 0,2-7 0,5 2-34,7 0 1,-2-9 0,2 0 0,3-8-206,2-4 1,3-11 0,-3 1 0,-2-10-102,-3-9 0,-9-8 1,-1-7-1,-6-5 15,-6 0 1,-9-7 0,2 7 0,-4-2 41,-3 0 0,0-1 1,-3-4-1,-2 3 148,-2 1 0,-10 8 0,5-5 0,-2 3 415,-1 4 0,0 6-211,-6 6 1,9 8 0,4 16-1,6 13 85,2 12 1,0 17 0,0 7-1,0 7 15,0 8 0,7 2 1,3 10-1,2-1-511,5 6 0,-7-40 0,2 1 0,0 0 0,2 0 0,2 1 0,0 0-1113,0 0 0,2-2 987,18 37 1,7-12 0,1-10 0</inkml:trace>
  <inkml:trace contextRef="#ctx0" brushRef="#br0" timeOffset="617">1111 946 8135,'-22'0'156,"-7"8"1,0 1 0,3 3 548,2 5 0,2 5 1,0 5-1,0 4-263,0 3 0,3 0 1,5 5-1,6-6-178,6-1 1,2 4 0,2-7 0,6-2-690,6-3 0,1-2 1,4 0-1,5-3-537,0-4 0,1-3 1,-4-8 462,1 4 1,-3-3 0,-4-13 0,-5-6 551,-1-6 0,-6-1 0,4-1 10,-5 0 0,-2 0 1294,0 1-991,10-1 0,2 10 1,8 7-683,-6 10 0,5 4 0,-4 8 316,4-2 0,3 9 0,0 10 0</inkml:trace>
  <inkml:trace contextRef="#ctx0" brushRef="#br0" timeOffset="849">1416 402 8203,'0'43'0,"7"1"0,1 0 0,-1-1 109,3 1 1,-8 2 0,8 4 0,-3 9 276,0 3 1,8 4 0,-8-1 0,0 0-387,3 1 0,2 9 0,10 2 0</inkml:trace>
  <inkml:trace contextRef="#ctx0" brushRef="#br0" timeOffset="1334">981 859 8541,'9'12'410,"-4"8"0,10-8 1,4 2-208,8 1 0,6-10 0,11 2 0,2-5-179,5-2 0,4-9 1,8-6-1,-2-7-391,-3-7 1,-10 3 0,3-11 0,-7 1 71,-8 2 1,-7-4 0,-12 6-1,-5 1 33,-2-1 1,-3 3 0,-9 7 713,-6 1 1,3 8-63,-9 6 1,9 10 0,-2 9-131,4 10 1,3 11 0,3-1-1,2 2-4,2 4 1,7 4-1,-4 4 1,0 2-32,-1 3 0,6 2 0,-5-5 0,-1 6-188,1 1 1,0 8-1,-5 2 1,2-9 12,-2-7 1,-3-16-335,-2-4 0,-2-16 0,-3-13 0,-5-13 367,-2-6 0,7-12 0,-4-3 0,1-3-48,1 1 1,0 10-1,7-6-198,0 1 1,9 6-67,6-4 1,4 15 0,3 7 0,0 7 49,0 7 1,-1 5-1,4 10 1,1 2 34,3 5 1,0 5 0,-7 9-1,0-1-1885,0-6 2029,-1 5 0,1-7 0,0 9 0</inkml:trace>
  <inkml:trace contextRef="#ctx0" brushRef="#br0" timeOffset="1698">2200 1317 8078,'10'-22'-69,"-8"7"1,5 1 0,-2-1 540,2 3 0,-4-7 0,7 4 0,-3-4-227,0-3 0,0 0 0,-4 1 1,2-1-66,2 0 0,0 0 0,-7 0 4,0 1 1,-2-1-10,-6 0 1,-4 10-1,-7 7-210,4 10 1,-1 7-1,6 12 1,0 3 93,1 2 0,1 10 0,8-1 1,0 8-427,0 5 1,3-7-1,4-10 1,7-1 52,6 1 1,2-7 0,-1 2-1,4-7-1611,4-8 1925,-5-4 0,17 0 0,-7 2 0</inkml:trace>
  <inkml:trace contextRef="#ctx0" brushRef="#br0" timeOffset="2314">2636 1404 8120,'-15'2'1025,"1"5"-759,-1-4 0,-4 4 0,4-14-23,8-8 1,4 3 0,6-5 0,2-5-218,2-4 1,3-6-1,-6 3 1,4-7-200,-3-5 0,4 5 1,1 2-1,0 2-238,-1 6 0,6-6 0,-5 6 203,2 6 1,2 8 0,8 12 297,0 0 0,-8 12 0,-2 8 0,-2 6 60,-5 1 1,4 4 0,-1 1-1,-1-1-148,3 1 1,-8-3 0,5-8-1,-4 1 71,-3 0 0,0-8-16,0 1 1,0-13 0,0-2 93,0-12 1,0-9 0,0-6 0,-3-5 27,-4-1 0,5-1 1,-6-5-1,6 5-68,2 3 0,2 2 0,3 7 0,3 0-27,-4 0 1,8 10 0,3 5 62,4 5 0,3 11 0,-3 6 1,-2 7-26,-2 7 1,-1-3-1,6 8 1,-3 0 23,-3 0 1,-9-5 0,5 7 0,-3 0-161,0-2 0,1 5 0,-8-10 0,0-2-339,0-3 0,-3-2 0,-4-3 351,-8-4 1,-4-8 0,0-14 243,4-8 0,-2-4 0,10-6 0,2-4-217,3-7 0,2-5 1,0-3-1,0 3 40,0 5 1,7-3 0,3 8 0,2-1-109,5 1 0,2 9 0,5 10 0,3 2-62,2 6 1,2 1 0,-4 6 0,2 4-429,-2 7 1,-3 8 0,-2 5 0,-1 4-2218,1 3 2750,-10 2 0,8 8 0,-8-1 0</inkml:trace>
  <inkml:trace contextRef="#ctx0" brushRef="#br0" timeOffset="2631">3616 1033 8120,'-10'-24'353,"-5"-5"1,3 5-1,-2-5 479,-3 5 1,-3 12 0,-1 4-1,-1 6-123,0 2 1,0 7-1,1 5 1,1 5-508,6 7 0,-3 6 1,9-1-1,4 4-75,1 1 0,3 5 0,0-8 0,0 1-744,0-1 0,3 3 0,4-10 0,7-4-295,6-1 0,2-9 1,-1-3-1,1-4 509,0-3 0,0-3 1,-1-4-1,1-5 350,0 0 1,0-8 697,0 6 1,-1-3-382,1 2 0,0 6-289,0 9 1,-1 0 24,1 0 0,0 0 0,0 0 0</inkml:trace>
  <inkml:trace contextRef="#ctx0" brushRef="#br0" timeOffset="2864">3899 10 8120,'0'-10'780,"0"10"0,0 12 0,0 20 1,0 11-332,0 13 0,9 7 1,3 5-1,3 4-248,-1 8 0,-1 7 0,3 8 0,-8-46 0,-1 1-503,2-1 0,-1 1 0,-2 4 1,0 1-1,0-3 0,0 0 1,-1 0-1,0 0 57,0 40 1,-1-22 244,4-19 0,-6-25 0,8-6 0</inkml:trace>
  <inkml:trace contextRef="#ctx0" brushRef="#br0" timeOffset="3151">3703 511 8120,'-22'0'0,"7"0"0,3 2 539,3 5 1,1 6-1,8 8-67,0 1 1,10 0 0,7 0 0,7-3-642,5-4 1,7 1-1,-4-6 1,2 0 15,4 0 1,4-3-1,1-7 1,1 2 186,-1 5 1,-6-4 0,-1 4 0,0-4 362,-2-3 1,0 7 0,-10 2 0,0 1 74,-4 0 1,-3 7 0,4-3-1,1 8-180,0 7 0,-8-2 0,-1 9 1,-1 3-90,0 2 0,-7 2 1,4 1-1,-2-3-176,1-5 1,-1 3 0,-7-10-2405,0-2 2377,0-3 0,0-22 0,0-4 0</inkml:trace>
  <inkml:trace contextRef="#ctx0" brushRef="#br0" timeOffset="3300">4443 533 8120,'-22'-22'220,"0"0"0,10 8 1,3 1-128,-1 4-93,8 1 0,2 8 0,12 0 0</inkml:trace>
  <inkml:trace contextRef="#ctx0" brushRef="#br0" timeOffset="3583">4900 750 8086,'-14'-7'159,"-1"0"0,1-8 0,-8 8 736,0 2 0,0 3 0,1 2 1,-1 0-187,0 0 0,0 9 1,1 8-1,-1 8-545,0 4 0,3 17 1,2-3-1,5 3-239,2 0 1,3-2 0,7-1 0,0 3-357,0 5 0,9-12 0,8 2 0,10-7-2602,9-8 3033,5-11 0,3 4 0,-1-7 0</inkml:trace>
  <inkml:trace contextRef="#ctx0" brushRef="#br0" timeOffset="3833">5401 903 8086,'0'-22'98,"0"0"0,0 0 433,0 1 1,-2 9 0,-6 4 0,-6 6 1,-5 2 1,-6 0 0,-1 0 0,-6 2 20,-2 6 1,5 6 0,-4 13 0,1 2 304,5-3 0,6 6 1,4-3-1,5-3-1319,2-1 1,3-4-1,7 1 1,0 0-490,0 0 0,2-8 0,5-2 0,8-2 396,4-5 0,3 0 0,0 0 0,0 2 701,-1-2 1,1-3-1,0-2 1,2 0 175,5 0 0,-5 0 0,5 0 1,-4 3-304,-4 4 0,1-5 0,0 5 1,0-4-583,-1-3 0,1 0 561,0 0 0,10 0 0,1 0 0</inkml:trace>
  <inkml:trace contextRef="#ctx0" brushRef="#br0" timeOffset="4099">5641 206 8086,'0'14'200,"-3"1"0,-2 2 118,-2 2 0,0 5 1,7 5-1,0 8 206,0 4 0,0 10 0,2 2 1,3 3-347,2 4 1,8 5 0,-5 6 0,-1 1-235,1-2 1,0-4-1,-5-8 1,2-7-64,-2-5 1,-3-13-1,-2-4 119,0-4 0,10-13 0,2-3 0</inkml:trace>
  <inkml:trace contextRef="#ctx0" brushRef="#br0" timeOffset="4299">5837 75 7994,'2'22'-119,"3"2"1,2 5 569,-2 8 1,0 11 0,0 5 0,2 5-161,-2 10 1,5 0 0,-3 9 0,0 1-290,3-1 1,-8 3 0,5 5 0,-2-6-538,2-6 1,-4-15 534,4-7 0,5 5 0,0-1 0</inkml:trace>
  <inkml:trace contextRef="#ctx0" brushRef="#br0" timeOffset="4964">6250 772 8053,'-19'15'95,"5"-1"11,6 3 0,6-5 1,2 3-1,0 2 586,0 2 0,2 3 0,6 0 0,6-1-954,5 1 0,10 0 0,1 0 1,-1-3-196,2-4 1,-7 1-1,5-8 1,-5-3 60,-2-3 0,0-4 0,-3-6 0,-2-6 123,-2-6 0,-10-4 0,4-2 0,-1-6 349,-1-2 1,0 5 0,-7-5 0,0 3 12,0 4 1,0 3 458,0 2 1,3 10-1,1 10 1,6 14 104,2 17 0,-5 15 0,5 11 1,1 10-143,-1 3 1,0 10-1,5 2 1,-5 4-156,-3 3 1,6 0-1,-8 1 1,-4-1-206,-8 0 1,-10-3-1,-11-6 1,-6-13-66,-2-12 0,5-26 0,-5-12 0,1-13 110,-1-9 0,0-15 0,-2-14 0,7-6-604,4-1 0,4-10 1,-1-3-1,2 0-493,6 6 0,4 4 0,10 2 0,0 1-119,0-1 0,0 10 0,3 5 1020,4 5 0,5 2 0,10 0 0</inkml:trace>
  <inkml:trace contextRef="#ctx0" brushRef="#br0" timeOffset="5197">7339 1186 7989,'-7'36'0,"0"0"-21,2 3 1,-5 2 0,3 3 0,2-1 25,3 1-5,2-10 0,-10 7 0,-2-7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9:11.23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66 567 8011,'-14'10'157,"-1"4"0,10-2 1,-4 0-1,1 0 658,1 1 0,0-6 555,7 7-1210,0-9 1,0 2 0,0-14-330,0-7 0,0-8 0,0-7 0,2-7-89,6-6 0,-4-1 0,9-1 0,-1 1 8,0-1 1,0 1 0,5 2 0,-3 4 65,3 8 1,-5 5 0,3 5 271,2 4 1,0 8-1,0 17 1,-5 11 256,-3 13 1,6 7 0,-8 5 0,-2 3-45,-3 1 1,6 1 0,-1-7 0,0-3-123,3-5 1,-8 3 0,6-10-102,-6-2-138,8-3 0,-8-14 1,5-13-8,-4-16 0,-6-5 0,-1-10 1,-4 0-81,3 0 0,3 0 0,2-5 0,2 3 54,6-3 1,-3 8-1,7 2 1,0 5-47,0 2 0,-5 3 0,8 4 207,2 8 0,2 7 0,3 9 0,-1 11 160,1 6 1,-7 11-1,-1-6 1,1 1-118,-3-1 0,0 5 1,-7-4-1,2-1-58,-2 1 1,-3 4 0,-2-7-376,0-2 243,0-3 0,0-22 0,0-9 0,-2-12 16,-5-10 0,4-5 0,-4-10 0,5 1 14,2-1 0,2 1 0,3-1 0,4 0-4,4 1 0,-6 9 0,7 7 0,3 8 63,3 5 0,1 9 1,1 2 35,0 15 0,0 5 0,0 20 0,-1 1-310,1 3 1,-3-4-1,-2-1 1,-5 3-193,-2 2 0,7 2 0,-5-1 1,3-4-131,-1-1 0,-9-11 586,2 3 0,5 5 0,1 0 0</inkml:trace>
  <inkml:trace contextRef="#ctx0" brushRef="#br0" timeOffset="283">1460 153 8011,'0'-14'207,"0"-1"597,0-2 1,-10 8-147,-4 1 1,-6 8-1,-1 8 1,-1 6-250,0 5 0,8 13 0,-1 4 0,1 5-391,1 3 1,-4-3 0,8-2 0,-1-3-422,0 3 0,3-1 0,7-1 0,0-8-2033,0-5 1335,0-2 0,10-13 0,2-9 1101,0-12 0,5-14 0,-10-3 0,10-10 0,-5 5 0</inkml:trace>
  <inkml:trace contextRef="#ctx0" brushRef="#br0" timeOffset="880">1438 262 8109,'-2'-14'-207,"-3"-1"630,-2-2 0,-8 5 0,5 0 505,-2 2 1,-2 3 0,-8 9-366,0 6 1,8 6-1,-1 13 1,1 4-268,2 3 1,-5 0 0,7 5-1,0-3-269,1 3 1,1-1 0,8-1 0,0-8-534,0-5 1,3-2 0,2 0-1,4-3-19,3-5 0,3-4 0,7-10 1,0-2 189,-1-6 0,1-4 1,0-9-1,-3-1 191,-4 0 0,4-7 0,-4-3 0,2 1 202,-3 0 1,3-6-1,-7 8 1,-1 0 146,1-2 1,-3 7 0,-4-5 1785,4 4-1376,-5 13 1,8 12 0,-12 15 0,-3 7-160,-2 7 1,-1 2 0,8 5 0,0-4-529,0-1 1,0-7 0,0 5 0,3-4-544,4-4 1,-2-1 0,9-6 0,1-4-977,-3 0 0,7-8 1591,-4 5 0,14-14 0,5-5 0</inkml:trace>
  <inkml:trace contextRef="#ctx0" brushRef="#br0" timeOffset="1080">2004 44 8469,'0'-21'2734,"-2"8"-2289,-5 6 1,4 7-1,-4 7 1,5 10-59,2 10 0,0 7 0,0 9 0,0 1-571,0 0 1,-8 2 0,1 2-1,2 3-506,3-3 1,-5 5 0,-1-2 0,1-5-1282,-3-7 1,6-5 1970,-11-5 0,0-15 0,-6 6 0</inkml:trace>
  <inkml:trace contextRef="#ctx0" brushRef="#br0" timeOffset="1264">1808 1 8094,'0'22'244,"3"-1"0,2 1 1,4 2 451,3 5 0,3 3 0,7 7 1,-1-3-67,1 3 1,7 4 0,3 3 0,-1 0-833,1-5 1,4-5-1,-5 1 1,1-6 201,-1 1 0,8-8 0,-5 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6.4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20 196 8819,'-12'0'1385,"4"-2"1,16-3-1054,6-2 1,1-3-1,4 5 1,5-5-297,0-2 1,1 5 0,-4-5 0,1 0-723,0 0 1,0 4 0,-1-6-237,1-3 0,-2 5 922,-6-3 0,5 1 0,-7-8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9:19.7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0 496 8162,'12'-14'163,"-5"-1"0,-4 13 273,-3 2 1,7 10-1,0 11 1,1 4-21,1 4 1,-4 5 0,7 12 0,0 2-118,0 3 1,-4 9 0,4-2-1,0 5-273,0 3 1,-7-1 0,4-2 0,-1-8-335,-1-11 1,8-3-1,-6-12 205,3-2 0,-7-15 1,5-12-1,-3-12 258,0-8 1,3-13-1,-5-9 1,5-6 282,2 0 0,0-8 1,5 0-1,-3 1 223,3 4 1,-5-2 0,3 2-1,2 0-418,2-2 1,-4 7 0,-1-3-1,3 8-396,2 5 1,-4 2 0,-3-2 0,0 7-1567,0 5 0,-5 11-353,8 6 1,-8 7 2071,8 7 0,-10 6 0,4 8 0</inkml:trace>
  <inkml:trace contextRef="#ctx0" brushRef="#br0" timeOffset="300">719 758 8147,'-3'19'-855,"-4"-4"1,5-3 868,-6-5 0,-1 5 18,1 10 0,-1-10 1,4-2-549,-2-1 516,-1-6 0,8 6 0,0-9 0</inkml:trace>
  <inkml:trace contextRef="#ctx0" brushRef="#br0" timeOffset="881">719 867 8731,'0'-12'3693,"-3"-5"-2785,-4 9 1,2 1-499,-9 7 0,-1 7 0,-7 3 0,3 5-122,4 9 0,-4 0 1,5 10-1,-3 0-224,2 0 1,-2-5-1,10 4 1,2-1-739,3-5 1,2-3 167,0-2 0,9-10 0,6-8 1,2-8 98,-3-11 1,6 3-1,-8-3 1,2-1 224,1-4 1,-10-2 0,4 1 0,-1-1 262,-1 0 0,3 3 0,-6 2 1673,4 2-1199,-1 10 0,-7-2 0,2 14 0,3 8-186,2 4 1,1 3-1,-8 2 1,2 3-659,5 2 0,3 0 1,7-7-1,-3 0-771,3-1 0,-4-1 0,1-3-223,3-3 1,0-7 0,0 5-1427,-3-2 2404,-9-3 0,5-9 340,-10-5 286,0 4 2454,0-6-14,0 9-1108,0 0 0,0-10-1268,0-5 1,2-6-1,3-6 1,5-4-420,2-3 1,-5-3-1,8-6 1,-1 2-561,-2 4 1,8-1-1,-6 6 1,6 1-2688,1-1 3281,1 13 0,10 0 0,1 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9:47.16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260 88 8559,'-14'0'783,"-1"2"-523,-2 5 1,5 5-1,-2 13 1,-3 4-36,-3 7 1,-1 17-1,-1 12 1,2 13 38,6 7 0,-5 7 0,6 7 1,6-45-1,0 1-28,-1 0 0,1 1 1,5 2-1,0 0 1,-2-2-1,0-1 1,3-2-1,2-2 209,7 49 1,6-16 0,15-11 0,5-8-320,0-7 1,7-14 0,-7-15 0,2-7-729,1-8 0,-11 3 0,3-7 0,-5-1-564,-2 1 1,-7-3 1165,-1-7 0,1 0 0,6 0 0</inkml:trace>
  <inkml:trace contextRef="#ctx0" brushRef="#br0" timeOffset="551">783 567 8560,'-12'21'695,"2"4"0,3 4-434,0 7 0,-8 8 1,5 6-1,-2 8-163,-5 5 0,0 3 0,0-1 0,3 0-457,-3 1 1,5-11-1,0-4 1,0-7-319,0-8 0,7-5 0,-5-11 677,0-6 0,-2 6 0,-9-8 0</inkml:trace>
  <inkml:trace contextRef="#ctx0" brushRef="#br0" timeOffset="814">413 632 8086,'2'22'1007,"3"0"-542,2-1 1,10 1 0,-2 2 0,4 3-38,3 2 1,0 7 0,-1-4 0,4 2-182,4 4 0,-3 1 0,8 0 1,-2-5-585,-6-3 1,-2 5 0,1-7 0,1-2-496,3-3 1,0-4-1,-9-4 832,-6-1 0,15 0 0,-5 6 0</inkml:trace>
  <inkml:trace contextRef="#ctx0" brushRef="#br0" timeOffset="1664">1066 893 11536,'0'22'350,"0"0"1,-2 0 0,-3-1-1,-3 1-194,4 0 0,1 7 0,1 0 1,-3 0-287,-2 3 1,-1-8 0,8 5 0,3-5-479,4-2 0,-2-3 0,9-4 56,3-8 1,3-5-1,2-4 1,-1-5 292,1-8 1,0-12-1,-3-4 1,-2 0 254,-2-1 1,-3-4 0,2 4 0,-6 1 84,-6-1 0,0 3 1,3 8-1,2-1 610,-2 0 0,-5 10 7,-7 5 1,2 7-1,-7 9-91,2 13 0,-4 0 1,7 9-1,2-2-260,2 1 0,3 1 0,0-4 0,0 2-129,0-3 0,0-2 0,0-2 0,3 0-318,4 0 1,-2 0 0,9-3 0,3-5-692,3-6 1,2-6-1,2-2 1,2 0-3031,3 0 3821,0 0 0,3-10 0,2-2 0</inkml:trace>
  <inkml:trace contextRef="#ctx0" brushRef="#br0" timeOffset="2081">1589 0 8074,'9'22'0,"6"0"246,4 0 1,-4 9 0,-1 8 0,3 9 360,3 10 1,-1 8 0,-2 9-1,-5 12-245,-2 12 0,-6-45 0,-1 1 1,-2 2-1,-2 0 0,-1 2 1,-1 0-221,-4 2 1,-1-1 0,2 2 0,-2 0 0,-7 2 0,-1 0 0,0-4 0,0-2-80,-2-6 0,0-2 0,1-2 0,0-2 0,-17 25 0,0-8-153,0-10 1,10-17 0,0-9-3271,7-10 3360,12-8 0,-5-28 0,10-5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9:56.6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66 732 8108,'-14'7'159,"-1"0"1,10 3 0,-4-5 691,-1 2 0,7 3-214,-4-3 1,5-7-475,2 0 1,0-3-1,0-11 1,0-3-103,0-2 1,2-3 0,3-2 0,5-3-201,2-2 0,-5-10 1,5 3-1,0-5-147,0-3 1,3 1 0,7-1 0,-1 1 157,1-1 0,7 3 1,0 5-1,-2 9 173,-3 10 1,-2 7-1,0 10 1,-1 3 183,1 4 1,-2 15 0,-4 14 0,-1 5 69,2 3 1,-7-1 0,-1 1 0,-1-1-328,-1 1 0,0 0 0,-7-3 0,0-3-107,0-1 0,0-11-34,0 3 1,-2-14-1,-6-10 153,-6-10 0,4-7 0,0-12 0,3-5 22,0-8 1,0-1 0,7-1 0,0 3 20,0-3 1,2 0 0,3 0 0,5 6 94,2 1 0,2 10 0,8 10 0,0 2-9,0 6 0,-1 1 0,1 6 0,0 4 102,0 7 0,-1 8 0,-1 5 1,-3 4-139,-3 3 0,-9-5 0,5 7 1,-3 1-180,0-3 0,1 4 0,-8-9 1,0-2-105,0-3 0,0-2 1,-3-3 47,-4-4 1,-3-8 0,-7-14 172,3-8 1,9-6 0,-2-6-1,4-5 40,3-1 0,0-4 1,0-6-1,0-1 46,0 1 1,7 9 0,3 2 0,2 3-23,5 0 1,3 3-1,1 11 1,1 8-39,0 4 0,0 3 0,-1 3 0,1 7-253,0 11 0,-3 1 1,-2 10-1,-2-1-405,2 5 1,-8-2 0,1 2 0,-3 1-821,1-3 1,-1 4 1436,-7-9 0,10 10 0,2-5 0</inkml:trace>
  <inkml:trace contextRef="#ctx0" brushRef="#br0" timeOffset="383">1329 383 8104,'0'-22'-609,"7"1"0,1-1 1534,-4 0 1,-4 10 0,-7 5 0,-7 4 235,-6 3 0,-1 0 0,-1 3-710,0 4 1,0 5-1,0 10 1,1 0-418,-1-1 1,7 8 0,3 0-1,3-2-666,4-3 0,2-2 0,3 0-265,0 0 1,3-3 0,4-5 381,8-6 0,-3-6 0,2-4 1,3-6 347,2-6 0,3-3 0,0 0 0,0 3 299,0-3 0,-8 0 0,-2 0 1,0 5 954,0 2 0,-4-5 285,6 8 0,1 2-904,6 13 0,-8 4 1,-4 9-627,1 1 0,-5 0 1,9 0-462,3 0 0,-5-8 0,3 1-1404,2 2 1,-5-8 2022,2-2 0,1-4 0,7-3 0</inkml:trace>
  <inkml:trace contextRef="#ctx0" brushRef="#br0" timeOffset="618">1873 56 8073,'13'-14'0,"-6"-1"742,-5-1-68,8 6 0,-8 10 0,6 14 0,-6 8-247,-2 7 0,-7 5 0,-3 10 0,0-1-436,1 1 0,-8-1 1,5 1-1,0-1-715,4 1 0,-4-1 1,0 1-1,0-3-1539,5-5 2263,-5-4 0,0-10 0,-10-1 0</inkml:trace>
  <inkml:trace contextRef="#ctx0" brushRef="#br0" timeOffset="802">1590 78 8073,'12'15'-10,"-2"-1"0,0 3 735,4 3 1,-2 1-1,3 4 1,4 4 75,8 7 0,-3-2 1,8 2-1,-1 3-506,5 2 0,3 0 1,0-5-1,-5-7-430,-3-4 0,1-4 1,-6 1 134,3 0 0,0-10 0,-7-2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59:55.51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42 305 8168,'-15'12'1687,"1"-4"1,9-4-1105,-2 4 0,16-6 1,11 5-1,9-4-143,5-3 1,2-3 0,10-2 0,2-2-267,3 2 0,0-4 0,-8 1 0,-1 4-485,-6 1 1,3 1 0,-8-3 0,1-2-1227,-1 2 0,-9 2 1537,-8 3 0,1-9 0,7-3 0</inkml:trace>
  <inkml:trace contextRef="#ctx0" brushRef="#br0" timeOffset="266">172 22 8168,'-21'0'1547,"9"0"1,4 0-1,16 0 1,6 3-1059,5 4 0,13-5 0,2 5 0,2-4-341,0-3 0,1 0 0,6 0 0,1 0-581,-1 0 1,-2 0 0,-4 0 0,-6-3 432,1-4 0,-8-5 0,7-10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2:51.6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219 959 8095,'0'-22'214,"0"0"0,-8 0 0,-1 1 0,-4 1 596,-3 6 1,3-3-1,-1 9 1,-3 4-64,-2 1 0,4 6 1,1 4-1,-1 10-227,3 9 0,-5 8 0,7 10 0,1-1-378,-1 1 0,3 2 1,7 2-1,2 3-299,5-2 0,8-3 0,12-5 0,4-5-1160,3-7 0,2-5 1,8-4 1316,-1-6 0,11 5 0,1-7 0</inkml:trace>
  <inkml:trace contextRef="#ctx0" brushRef="#br0" timeOffset="350">458 1242 8095,'-22'7'702,"1"0"1,-1 10 579,0-2-937,10 4 0,12 0 0,14-4 1,6-8-151,2-4 1,-1-11-1,3-1 1,3-3-91,2-5 1,3-3 0,-6-2 0,3 1-82,-2-1 1,4-2-1,-2-3 1,-2-2-173,-3 2 1,-9 1-1,-3-1 1,-3-2-26,-4 3 0,-2-6 0,-3 3 0,-3 2-217,-4 3 0,-7 5 1,-13 4-1,-5 8 279,-1 5 0,4 2 0,-5 2 0,2 5 476,6 8 1,1 14-1,4 7 1,1 5 51,6 3 1,-3 0-1,10-1 1,2 1-118,2-1 0,8-7 0,7-2 0,12-2-380,8-6 0,4-1 1,8-6-1,-1-5-1274,1-6 1,7-6 1353,-1-2 0,11 0 0,-5 0 0</inkml:trace>
  <inkml:trace contextRef="#ctx0" brushRef="#br0" timeOffset="716">1046 1264 8095,'0'21'0,"0"1"303,0 0 1,-2-8-1,-3 1 297,-2 2 1,-1-5-1,8 2 59,0 3 1,-2-7-366,-5-3 1,4-7-155,-4-7 1,4-5 0,3-10-1,0 0-148,0 1 0,0-11 1,0-2-1,3-2-108,4 0 0,-2 2 0,7-5 1,0 5 236,0 3 1,3 4 0,4 10 0,-2 5-68,-2 2 0,-1 3 0,8 7 0,0 3-154,-1 4 1,1 5 0,-2 12 0,-3 5-259,-3 7 0,-7 3 0,5 0 0,-2-3-545,-5 3 0,-3-8 0,-2-2 0,0-4 903,0-4 0,0-9 0,0-2 0</inkml:trace>
  <inkml:trace contextRef="#ctx0" brushRef="#br0" timeOffset="916">1438 262 8095,'0'36'0,"2"0"0,3 3 433,3 2 1,6 12 0,-7 3 0,1 5 71,1 4 0,-6-5 1,4 15-1,-2-2-441,2 0 0,-5 9 0,6-5 0,-6-2-692,-2-9 1,0-6 0,0-16 0,0-10 627,0-8 0,0-14 0,0-2 0</inkml:trace>
  <inkml:trace contextRef="#ctx0" brushRef="#br0" timeOffset="1100">1177 828 8095,'14'-7'70,"1"-3"1,2-2 229,2-5 1,3 5 0,2 0 0,7 0-282,13 0 1,2-3 0,10-4-1,-1 2-91,1 2 0,2 8 0,5-5 0,-7 2-709,-13 5 781,1 3 0,-20 12 0,7 2 0</inkml:trace>
  <inkml:trace contextRef="#ctx0" brushRef="#br0" timeOffset="1417">1808 1176 8095,'10'12'195,"4"-4"1,6-6 0,2-4 64,-1-6 0,1-4 0,0-12 0,0-2-123,-1-3 1,-1-8 0,-3 6 0,-3-3-123,3-5 0,-7 5 0,-3 0 0,-4 3 7,-3 4 0,-3 3 1,-4 5 109,-8 4 0,-4 8 0,-5 14 0,-3 8 115,-2 4 0,0 10 0,5 3 0,0 2 229,2 4 1,-5 1 0,15 0 0,0-3-14,5 3 0,4-5 0,3-1 0,3 1-389,4 0 1,8-7 0,14 2-1,7-7-961,5-8 0,10 3 0,0-10 0,-3-2-1518,-2-2 2405,-2-3 0,-1-10 0,1-2 0</inkml:trace>
  <inkml:trace contextRef="#ctx0" brushRef="#br0" timeOffset="1734">2374 1002 8012,'0'15'43,"0"-1"1,0 3 413,0 3 1,8 9-1,-1 0 1,0-3 133,3-2 0,-8 5 0,6 0 1,-4 0 104,4 3 1,-6-8-1,5 5 155,-4-5 1,-6-12-613,-4-4 1,2-8 0,-7-10 0,0-12-160,0-12 1,7-7-1,-2-2 1,4-1-378,3 1 0,0-3 0,0-3 0,0-2-384,0 3 1,0 9-1,0 5 1,3 1-146,4-1 1,5 10 0,10-1-1,0 11-37,-1 4 1,1 3 0,0 7 862,0 0 0,9 19 0,3 5 0</inkml:trace>
  <inkml:trace contextRef="#ctx0" brushRef="#br0" timeOffset="2286">2657 1155 7834,'0'12'1947,"3"-3"-1603,4-9 0,3-2 0,7-3 1,-3-5-154,3-2 1,3-2-1,1-8 1,1-2-48,0-5 0,-8 5 0,-1-8 0,-1 3 254,0 0 1,-7 0 0,2 7-1,-5 1 262,-2-1 0,-2 7 0,-5 3 150,-8 2 0,-4 3 1,-3 10-1,0 4-259,0 7 0,1 8 1,1 5-1,3 4-590,3 3 1,9-5 0,-2 7-1,4 1-220,3-3 1,0 4 0,3-9 0,4 0-721,7 3 0,13-10 1,5-1-1,1-8-224,6-4 0,2-6 0,5 1 1,3-8 238,1-11 1,1-12 0,-7-4-1,-3 0 579,-5-1 0,3-7 0,-10 6 1,-5-1 519,-7 5 0,-7-3 1,-10 3-1,0 2 166,0 3 1,-10 3-1,-4 1 1,-6 3 984,-2 3 0,-7 9 1,0-2-1,3 4-232,2 3 0,2 0 0,0 3 1,0 1-604,0 4 1,3 9-1,2 0 1,5 7-432,2 5 1,3 7 0,7-4 0,0-1-51,0 0 0,3 6 0,4-6 0,10 1-548,9-1 0,1-4 0,7-10 1,0-5-410,0-3 1,-1-1 0,4-11-1,-6-4 208,1-7 1,-8-16-1,5-8 1,-7-8 231,-8-5 0,-4-2 0,-8 2 0,3-7 249,2-5 0,1-12 0,-11-5 1,-4-5 297,-8-2 0,-14 0 0,-4 0 0</inkml:trace>
  <inkml:trace contextRef="#ctx0" brushRef="#br0" timeOffset="2381">3245 0 8012,'0'25'448,"0"4"0,3 7 0,4 15 0,8 12-13,4 14 0,3 13 1,-11-36-1,0 3 0,-1 0 1,1 0 68,0 1 0,0 0 1,0-1-1,0 0 0,-1-7 1,-1-1-1,8 35-484,-2-16 0,-3-7 1,5-15-21,-3-5 0,1-12 0,7 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2:50.8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87 240 8262,'0'14'1546,"0"1"-1146,0 2 1,0 5 0,0 4-1,3 6-179,4 2 1,-2 0 0,7 4 0,0-1-461,0 1 1,0 1 0,3 0 0,-6-5-1932,1-3 2170,-7-2 0,16-7 0,-7 0 0</inkml:trace>
  <inkml:trace contextRef="#ctx0" brushRef="#br0" timeOffset="132">44 22 8098,'-10'-12'-765,"-4"5"765,4 4 0,0 3 0,10 10 0,0 2 0</inkml:trace>
  <inkml:trace contextRef="#ctx0" brushRef="#br0" timeOffset="484">523 196 8098,'0'-21'285,"0"6"1,-2 3 364,-6 2 0,-4 3 0,-10 7-120,1 0 0,-1 2 0,0 6 0,0 9-195,0 9 0,3 1 0,5 9 0,6 3-275,6 2 1,2 3-1,0-3 1,0-3-138,0-1 0,10-8 1,4 5-1,8-3 9,7-4 1,-5-5-1,3-6 1,-8-3-21,-4-4 1,-3 8 243,2-2 0,-6-6 1,-16-1-1,-6-6-148,-6-2 1,-1 7 0,-1 1 0,0-4-1077,0-1 0,0-6 0,3-4-1042,5-7 2110,4 4 0,10-9 0,0 6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2:50.2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480 0 8919,'-15'12'387,"1"10"0,2 12 1,-8 17-1,1 7-190,-5 5 0,-5 14 0,2 10 0,12-39 0,-1 1-216,-1 1 1,0-1-1,3 0 1,1-1 0,-16 39-1,5-4-777,2-11 1,3-4 0,2-25-987,2-9 1782,11-17 0,-16-17 0,8-12 0</inkml:trace>
  <inkml:trace contextRef="#ctx0" brushRef="#br0" timeOffset="217">1 109 8312,'2'12'0,"5"-2"249,8 0 0,-3 2 0,0 10 0,0 2 219,0 5 1,3 5 0,7 12-1,2 2 14,5 3 0,2 9 0,8-4 1,-3 2-484,3 0 1,2-10 0,5 3 0,0-5-388,-2-2 0,4-10 0,-14-5 388,0-5 0,7 7 0,-7 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3:22.8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88 110 8038,'-22'-15'664,"1"1"1,6 6-1303,1-6 638,9 9 0,-5 5 0,10 12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3:54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426 66 8180,'0'22'328,"0"2"0,0 5 0,0 10-14,0 9 1,0 10 0,0 12 0,0 8-55,0 6 0,0-1 0,0 11 0,0-5-526,0-1 0,0-1 0,0-5 0,0-9 266,0-15 0,0-10 0,0-4 0</inkml:trace>
  <inkml:trace contextRef="#ctx0" brushRef="#br0" timeOffset="431">13 654 8043,'-10'19'-208,"8"-2"1,11-2 463,11 2 0,1-8 0,21-1 0,4-6-108,-1-2 1,11-2-1,2-6 1,5-9-274,2-9 1,-6-1 0,-6-7-1,-5 3-80,-7 4 1,-12-4 0,0 2 522,-4 2 10,-13 13 0,-3 14 0,-9 16 0,0 9 6,0 4 0,0 9 0,0-1 1,0 4-175,0 2 1,0 1-1,0-1 1,0 3-124,0 5 1,0-2-1,0 6 1,0-1-338,0-6 0,0-9 0,0-5 0,0-3-737,0-4 1080,0-13 0,0-14 1,0-17-1,3-7-78,4-5 1,-5-7 0,8 4 0,-3-2-57,1-4 1,6 6-1,-4 3 130,2 5 1,2 5 0,8 4-91,0 8 0,0 4 0,0 3 0,-1 3-367,1 4 1,0 5 0,0 10 0,-1 0 417,1-1 0,10 11 0,2 2 0</inkml:trace>
  <inkml:trace contextRef="#ctx0" brushRef="#br0" timeOffset="615">1385 959 8043,'0'-22'61,"2"0"0,3 0 357,2 1 1,0 6-1,-9 1 1,-5-1 286,-8 3 1,-4-5 0,-3 10-1,-2 2 107,-5 2 1,5 6 0,-8 4 0,3 8-375,0 4 0,2 5 0,11 3 1,3 2-556,4-3 0,2-1 1,7-4-1,2 1-491,5 0 0,8-7 1,11-3-1,6-3-779,2-4 0,-5-2 1,5-3-1,-1 0 1387,1 0 0,3 0 0,6 0 0</inkml:trace>
  <inkml:trace contextRef="#ctx0" brushRef="#br0" timeOffset="816">1711 1 8043,'0'24'0,"0"5"47,0 7 0,-7 5 0,0 5 0,2 7 623,2 13 0,3-1 1,3 10-1,2 0-278,2 5 0,0 7 0,-7 5 0,0 0-783,0-7 1,0-3-1,0-17 1,0-12-2232,0-11 2622,0-11 0,0-29 0,0-4 0</inkml:trace>
  <inkml:trace contextRef="#ctx0" brushRef="#br0" timeOffset="982">1363 610 9813,'34'0'1385,"7"0"1,-5 0-1,8 0-1145,6 0 1,9 0-1,11 0 1,2 0-729,-2 0 488,-2 0 0,7-9 0,3-4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3:52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0 502 8192,'0'34'476,"0"-5"1,0-3 0,0 3 0,0 5 206,0 0 0,0 12 0,3-7 0,4-1-344,8 4 1,4-9 0,3 1 0,0-2-559,-1-6 1,4-11 0,1-8 0,3-4-591,-2-3 1,4-10 808,-2-5 0,0-14 0,-7-5 0</inkml:trace>
  <inkml:trace contextRef="#ctx0" brushRef="#br0" timeOffset="114">66 66 7812,'-15'-19'-1617,"1"4"1617,9-4 0,-5 17 0,10-8 0</inkml:trace>
  <inkml:trace contextRef="#ctx0" brushRef="#br0" timeOffset="730">480 785 8089,'0'22'193,"0"-1"0,-10-6 122,-5-1 0,6-11 0,-1-3-350,0-12 1,6-8 0,-9-1 0,4-4 37,4-4 0,2-5 0,3-9 0,0-1-58,0 1 1,0-3 0,0 0 0,0 0 197,0 5 1,10 4 0,2 1-1,3 7 122,-1 5 0,1 12 1,7 5-1,-1 4 38,1 3 1,0 5-1,0 7 1,-1 12-15,1 8 1,7-3 0,-2 7 0,-5 3-278,-5 2 0,-5 2 0,5 1 0,-5 0-275,-3-1 0,-1 1 0,-8-3 0,0-5-237,0-7 0,-3-7 546,-4-8 1,-5-6 0,-7-16 0,2-9 158,2-9 1,10-8 0,-2-12 0,5-2-16,2-3 0,0-7 0,0 5 0,2-1-196,5 1 0,5 5 1,10 9-1,0 5-21,0 3 0,-1 11 1,1 13-1,0 7 80,0 7 0,0 5 0,-3 13 0,-2 4 42,-3 7 1,-2 5 0,5 5 0,-5 2 39,-2 3 1,-3-7-1,-7-8 1,0 3-263,0 2 1,0 0-1,0-5 1,-2-7-391,-5-4 0,2-13 436,-10-5 1,3-17-1,-2-9 1,7-10 1,4-5 0,3-2 1,0-10-1,0-3 1,0-2 0,0 1 0,3 6 0,4 1 132,7-1 1,6 3-1,1 5 1,1 9 78,0 10 0,7 0 0,0 10 0,-2 4-127,-3 8 0,5 17 0,0 14 1,-5 5-279,-7 3 1,0 9 0,-10 3 271,-2 0 0,7 6 0,0-6 0</inkml:trace>
  <inkml:trace contextRef="#ctx0" brushRef="#br0" timeOffset="1014">1808 436 8081,'0'61'126,"0"2"1,0 5 531,0-1 1,0 11 0,0 2 0,2 4-223,6 3 0,-6 3 0,5 2 0,-4 2-662,-3-2 1,-10 5-1,-4-5 1,-3-10-598,2-14 1,-4-15 0,7-17 822,0-7 0,-8-4 0,8-4 0</inkml:trace>
  <inkml:trace contextRef="#ctx0" brushRef="#br0" timeOffset="1231">1808 349 8023,'14'-9'298,"1"-6"1,-1 5 0,11 3-1,1 5 454,3 2 1,3 0 0,-6 0 0,3 0-469,-2 0 0,-5 9 0,-8 6 0,-6 4-283,-6 3 0,-2 7 1,0 0-1,0 0-348,0 3 1,-10-6-1,-4 8 1,-6 0-440,-1 0 1,-8 0 0,-3 4 785,-2-1 0,8-11 0,-6 6 0</inkml:trace>
  <inkml:trace contextRef="#ctx0" brushRef="#br0" timeOffset="1499">2113 458 8023,'-7'22'111,"-1"0"0,-1-1 0,4 1 0,-2 2 303,2 5 1,2-2-1,3 7 1,0-3-63,0-4 0,3-3 0,4-4 0,7-6 110,6-7 1,9-4 0,0-3 0,0-3 39,2-4 0,-6-7 1,4-15-1,-3-8-303,3-4 1,-12-2-1,3-1 1,-8 3-311,-8 5 1,-1-6-1,-3 9 1,-3-1-479,-4 5 1,-5 4 0,-10 4-563,1-1 0,-1 10 0,0 5-795,0 4 1946,0 13 0,1 2 0,-1 10 0</inkml:trace>
  <inkml:trace contextRef="#ctx0" brushRef="#br0" timeOffset="1967">2418 306 8023,'21'-22'132,"-1"0"422,-6 0 1,-2 3 416,-4 4 0,-3 8-640,9 14 1,-7 6 0,5 11-1,-2 2-142,-5 3 0,5 10 0,-3-5 1,-2 2-41,-3 1 1,5-1 0,1 7 0,-4 1-164,-1 0 0,-6-8 0,-1-2 0,-6 0-506,-2-1 1,-3-8-1,-6-1 1,-1-10 240,0-4 0,-2-3 0,-3-7 1,-2 0 135,3 0 1,1-9 0,6-6 68,4-4 1,6-3-1,9 0 1,0 0 44,0 1 1,2 6-1,5 3 1,8 2 91,4 6 0,3 1 0,2 3 0,3 0 88,2 0 1,2 3 0,-2 1 0,5 4-31,0-4 0,7-1 0,-7-3 0,3 0 68,-1 0 1,-2-3 0,4-4 0,-4-10-102,-2-9 0,-3-6 0,-7-7 1,-3 3 20,-5-3 1,-1-2 0,-9-2 0,4 2-102,-4 4 1,-8-1 0,-6 9 0,-2 2 135,-5 3 1,-2 12 0,-3 4 0,0 6 101,0 2 0,0 12 0,1 10 1,-1 12 19,0 7 0,3 2 1,4-1-1,8-4-212,5-1 0,2-4 0,0 6 0,2-5-485,5-2 1,17-11-1,20-9 1,12-2-709,7-5 1,7-8 1138,10-11 0,-1-10 0,-30 2 0,-1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6.6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12 8057,'0'-12'1855,"0"20"-1656,0 13 1,0 6 0,3-5 0,2 0-150,2-1 0,0 1 1,-7 0-1,0 0-218,0-1 1,7 1 0,1 0 0,-3 0-1198,-3 0 1365,-2-10 0,10 17 0,2-5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3:51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0 9586,'0'24'0,"0"8"374,0 11 0,0 11 1,0 13-1,2 6-63,6 7 1,4 5-1,9 4 1,-1 5-640,-13-43 1,0 0 0,13 46 0,-8-3-1,2-9 328,1-12 0,-1-1 0,8-16 0</inkml:trace>
  <inkml:trace contextRef="#ctx0" brushRef="#br0" timeOffset="384">23 741 8103,'-8'-15'0,"1"1"0,2-3 274,3-3 0,4 6 0,6-1 0,6-2-7,6-2 1,11-3 0,5 3 0,8 2-256,7 2 0,-3 3 0,10-5 1,0 5 20,-2 3 1,-3 1-1,-9 11 1,-3 4-35,-5 8 0,3 6 0,-10 8 0,-5 8-115,-7 4 1,0 10-1,-10 2 1,0 2-150,3 6 1,-8-5 0,8-1 0,-3-1 297,1-6 1,6-5 0,-4-6 93,2-8 0,2-7 0,8-8 0,0-9 414,0-10 1,-8-9 0,1-13 0,-1-5 31,-2-1 1,5-11-1,-9-9 1,-4 0-488,-1-1 0,-3 1 1,0 5-1,-3-3-124,-4 3 1,-5 11 0,-12 8-1,-5 7-136,-7 8 0,-13 4 0,-2 15 0,1 7-210,-4 10 1,11 14 0,-3 1 0,10 4-911,4 2 1294,13 10 0,-1 3 0,8 9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3:50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457 785 8020,'-2'-29'119,"-5"0"1,-3 0 0,-7 7 422,3 0 1,-1 3-1,-7 4 1,1 8-178,-1 5 1,-7 2 0,-3 5 0,-2 7-68,-4 9 1,4 16 0,0-3 0,2 2-294,6 0 0,2 0 1,4 6-1,6-4-677,7-1 1,4-11 0,6 3 30,4-5 0,15-4 0,11-3 0,4-5 203,-1-2 0,0 6 1,8 1-1,-3 8 204,-5 4 1,3 17 0,-12 0 0,-6 7 977,-4 7 0,-12 13 0,2 7 0,-4 4 246,-3 4 0,-7-9 0,-3-4 1,-2-4-374,-5-9 0,-2-18 0,-3-5 0,0-10-303,0-10 0,0-14 0,3-7 0,2-18-264,3-14 1,2-17 0,-3-7 0,5-7-491,1-8 1,6 3-1,-4-7 1,5-1-750,2 1 0,0 0 1,2-3-1,5 7 52,8 5 0,4 3 0,3 2 1137,0 5 0,9-5 0,3 8 0</inkml:trace>
  <inkml:trace contextRef="#ctx0" brushRef="#br0" timeOffset="216">523 828 7974,'12'-9'174,"-2"4"1,-8-7 1220,5 2-977,-4 3 0,6 17 0,-9 4 0,-2 8-195,-5 7 1,4 2-1,-4 8 1,5-3-146,2 3 1,0-5 0,0 0-1,2-3 57,5-4 1,-2-10 0,10-5 0,2-2 197,2-6 1,3-11-1,-1-10 1,-1-9-123,-6-11 1,3-4-1,-10-2 1,-2-3-259,-2-5 1,-3 5 0,0-2 0,-3 6-469,-4 6 0,-5 9 0,-10-2 0,0 5-1596,1 2 0,-1 10 2111,0 5 0,10-5 0,2 0 0</inkml:trace>
  <inkml:trace contextRef="#ctx0" brushRef="#br0" timeOffset="399">828 698 8793,'2'14'2368,"3"1"-2027,2 2 1,0 2-1,-4 3 1,2 2-205,2 5 1,7 3 0,-4 6 0,2-1-674,5 1 1,-5-4 0,3 0-1,2-2 536,2-6 0,3-2 0,0-2 0</inkml:trace>
  <inkml:trace contextRef="#ctx0" brushRef="#br0" timeOffset="766">980 262 7974,'-22'-9'-380,"10"6"0,3-4 0,9 14 1,0 8 379,0 4 0,2 3 0,3 2 0,4 5 0,4 7 0,-6 8 0,7 4 0,1 6 96,-3 1 0,7-4 1,-4 7-1,2 0 148,-3-2 1,6-1 0,-8-9-1,2 0 33,1-5 1,-8-4-1,5-1-174,-2-7 1,-1-14-68,-1-8 1,-8-7 0,2-7 98,-7-8 1,-4-4 0,4-5-1,-2-3 45,2-2 1,2-10-1,3 5 1,0 0 134,0 5 1,0 5 0,0 2 0,3 1-50,4-1 0,-2 3 0,9 4 0,3 8-218,3 4 1,1 6-1,1 4 1,0 10-300,0 10 1,7 6 0,0 11-1,-3 0-476,-1-1 1,-11 1 726,1-1 0,-1 1 0,8-1 0</inkml:trace>
  <inkml:trace contextRef="#ctx0" brushRef="#br0" timeOffset="950">1546 1 7974,'0'22'-93,"0"-1"1,3 4 0,2 4 503,2 7 0,0 8 0,-5 6 0,3 8-207,3 5 0,1 10 0,-4 2 0,2 2-86,-2 6 1,-2 1-119,-3 3 0,9 1 0,3-1 0</inkml:trace>
  <inkml:trace contextRef="#ctx0" brushRef="#br0" timeOffset="1116">1328 611 8092,'22'0'432,"0"0"1,0 0-215,0 0 1,7 0-1,4 0 1,6 0-129,7 0 0,20 0-90,-1 0 0,5 0 0,-5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3:48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0 828 8217,'0'-21'-152,"0"-1"-76,0 0 592,0 10 0,7 5 0,1 14 1,-1 8 104,3 4 1,-6 12-1,9 6 1,-1 1-251,0-1 1,2 4-1,8-5 1,0 3-196,0-3 0,-8 3 0,1-13 1,-1-4-174,-2-5 0,8-12-23,-6 2 1,3-14-1,-2-8 1,-8-6-14,-5-8 0,-2-3 1,0-7-1,0 3 96,0-3 0,0 1 0,-2-1 0,-3 5 4,-2 3 0,-3 2 0,5 7 14,-2 0 1,0 12 201,7 10 1,2 13-1,3 16 1,5 7 134,2 5 1,2 10 0,6 0 0,-3-3 9,-3-2 0,1-5 0,6-5 0,1-9 40,0-10 0,0 0 0,0-10 0,-3-4 109,-5-8 1,3-10 0,-7-14 0,0-7-299,-1-5 0,-1-5 1,-8-3-1,0-1-353,0 1 1,0 1 0,0-1 0,0-1-853,0 1 0,0 3 1,0 5-1,2 2-343,5 3 0,-2 9 1421,10-2 0,-1 5 0,8 2 0</inkml:trace>
  <inkml:trace contextRef="#ctx0" brushRef="#br0" timeOffset="316">697 959 8173,'0'34'-59,"0"-5"1,2-7-1,3-5 1,5-3 169,2 3 1,-5-7 0,8-3 275,2-4 0,2-13 0,1-7 0,-4-10-156,-1-9 0,-1 2 0,8-2 0,0-3 1,0-2 1,-8-3 0,-2 3 0,-2 3-39,-5 1 1,5 11 0,-3-3 0,-2 4-180,-3 4 1,-4 1 0,-6 3-115,-6 3 1,-5 9-1,-3-2 1,0 7 112,0 7 0,3 5 1,2 10-1,2 2 297,-1 5 0,3-2 0,1 9 0,3 3 94,4 2 0,2 0 1,3-2-1,0-3-164,0 3 1,8-1-1,1 1 1,6-5-578,9-3 0,-2-9 0,9-10 1,1-2-688,4-5 1,-2-3 0,0-7 0,-3-7 1022,-4-9 0,7-16 0,0 3 0</inkml:trace>
  <inkml:trace contextRef="#ctx0" brushRef="#br0" timeOffset="499">1133 1 8138,'-10'22'378,"7"-8"1,-4 3 0,5 5-237,2 5 0,0 11 0,2-1 1,3 4-252,2 2 0,8 1 0,-5 2 0,2 2-1466,5 3 1575,-8 0 0,11 2 0,-8 3 0</inkml:trace>
  <inkml:trace contextRef="#ctx0" brushRef="#br0" timeOffset="851">1437 785 8062,'0'36'0,"0"0"207,0 3 0,0 2 0,3 0 0,2-4 377,2-8 1,3 2-1,-6-2 621,4-2-925,-1-13 0,-7-6 0,0-16 1,0-6-236,0-5 0,0-11 0,0-1 0,0-5-67,0-10 1,0 2 0,0-7 0,0 3-272,0-3 1,0 3 0,0-8 0,2 3-254,6 5 0,-6 9 0,8 3 0,-3-1-533,0 3 0,10 3 1079,-2 9 0,4 0 0,3 1 0</inkml:trace>
  <inkml:trace contextRef="#ctx0" brushRef="#br0" timeOffset="1135">1699 850 8062,'0'37'-765,"0"-4"1,0 1 1126,0 0 0,7-15 0,0 3 0,1-5-10,1-5 1,-4-2 0,10-12-151,2-6 0,-5-4 1,2-10-1,1 1-139,-3-1 0,7-7 0,-7 0 0,3 0 53,-1-3 0,-7 1 0,6-5 0,-4 4-46,-4 1 0,5 6 0,-3-4 0,-2 5-219,-3 2 1,-4 1 0,-5-1 197,-8 0 1,3 10-1,-3 5 1,-1 9 177,-4 13 0,-2 2 0,1 19 0,1 3 172,6 2 0,-3 2 0,7 1 0,0 2-53,1 5 1,2-13 0,9 6 0,5-5-574,8-5 0,7-3 1,4-9-1,6-3-1573,1-4 1800,13-6 0,0-9 0,8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3:46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240 276 8238,'-9'-19'221,"-6"4"1,3-2 124,-2 10 0,9 9 0,-2 13 0,4 7-50,3 7 0,0-3 0,0 11 1,0-1-61,0-2 0,0 7 0,0-5 0,0 5-180,0 3 1,3 0-1,1-1 1,4 1-479,-4-1 0,-1 1 1,-3-3-1,0-5-199,0-7 0,-3-7 1,-4-8 408,-7-6 1,-6-16 0,1-11 0,2-12 157,3-13 0,-1-14 1,-4 0-1,2-5 74,2-2 0,3-1 1,-2 1-1,6 2 216,6 5 0,2 7 0,2 17 1,6 13-36,6 11 0,5 12 0,3 13 0,2 14 29,5 10 0,-2 14 0,9 5 0,1 5 27,-3 2 1,7 1-1,-7-1 1,2 0-131,0 1 0,0-4 0,8-4 0,-3-9-63,-5-10 1,-4-10-1,-13-17 392,-4-12 1,-6-15 0,-9-21-1,0-15-198,0-9 0,0-8 1,0-2-1,0-5-192,0-3 1,0 1 0,0-5-1,0 4-573,0 3 0,-7 3 0,0 9 0,2 5-3183,3 7 784,2 5 2906,0 31 0,0 18 0,0 31 0</inkml:trace>
  <inkml:trace contextRef="#ctx0" brushRef="#br0" timeOffset="280">850 537 8238,'-22'10'283,"1"2"0,1 12 1,3 3 369,3 2 1,9 10 0,-2-1-1,4 8-227,3 5 1,3-2 0,4-11 0,8-4-316,4-2 0,3-6 1,-1-11-1,4-10 50,4-10 0,-5-7 0,5-12 0,-5-6-159,-2-6 0,-10-5 0,-2-2 0,-3-1-219,0 0 0,-2 3 0,-12 3 0,-8 4-148,-4 2 0,-3 6 0,-2 9 0,-3 2-93,-2-2 1,-7 8 0,7 1 0,0 6-482,-3 2 1,11 2 938,-1 6 0,0 4 0,10 9 0</inkml:trace>
  <inkml:trace contextRef="#ctx0" brushRef="#br0" timeOffset="1164">1177 516 8259,'-3'-20'-13,"-1"3"280,-4 3 1,1 7 46,7-8 0,0 22 1,2 5-35,6 13 1,4 6 0,7-2 0,-2 7-74,-2 6 0,-1-1 0,8 0 0,0-2-211,0-1 1,-1 6 0,1-15 0,0-3-233,0-1 0,-1-4 208,1 1 0,-7-19 0,-3-11 0,-3-9-48,-4-4 0,-2-11 1,-3-4-1,-3-5 21,-4-3 1,2 3 0,-7 2 0,0 5 9,0 3 0,7-5 1,-5 7-1,3 2 8,0 3 227,0 12 0,7 12 0,2 17 0,5 9 97,8 11 0,-3 4 0,2 5 0,3 2-72,3 3 1,1 0-1,1-8 1,0-2-9,0-4 1,0-8 0,-1-15-1,1-6 226,0-6 1,0-14 0,-3-10 0,-2-12-368,-2-7 1,-11-2 0,4-3 0,-6-3-188,-2-2 1,0-7-1,0 7 1,-2 3-236,-6 2 1,4 3 0,-9-1 0,1 0-1015,0 1 0,7 9 0,-2 5 1370,5 5 0,-8 12 0,-2 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3:58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56 349 10401,'0'22'538,"0"-1"0,0 1 1,3 0-1,2 0-727,2 0 1,10 2 0,-5 2 0,2 1-2477,1-8 2665,0 3 0,6-10 0,1 10 0</inkml:trace>
  <inkml:trace contextRef="#ctx0" brushRef="#br0" timeOffset="150">100 44 8167,'-22'-7'87,"0"0"0,1-8-628,-1 8 541,10 0 0,12 16 0,12 3 0</inkml:trace>
  <inkml:trace contextRef="#ctx0" brushRef="#br0" timeOffset="468">688 305 8043,'-12'-21'0,"-8"1"830,-6 6 1,-3-3 0,7 10-53,0 2 1,-7 2 0,3 6-587,6 4 0,1 0 0,12 13 0,2 4-184,2 0 1,3 3 0,3-1 0,4 6-91,8 2 0,4-5 1,5 4-1,3-1 176,2-5 1,0 4-1,-7-2 1,-1-2 330,1-3 0,-7-10 0,-3 1-141,-3 2 0,-4 2 1,-12 0-310,-8-4 1,-14-5-1,-7-10 1,-3 0-606,3 0 0,-5 0 1,7 0-1,0 0-3085,5 0 3715,5 0 0,12 0 0,2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3:57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218 457 8117,'-22'0'152,"8"0"0,-1 3 464,-2 4 1,0 5 0,1 10-1,3 2-184,4 5 0,1-2 0,8 7 0,0-3-526,0-4 1,10 4 0,5-4 0,4-5-240,3-5 0,7-13 1,2 4-1,1-8-261,-1-8 1,6 1 0,-6-12-1,0-5 46,1-1 0,-3-6 0,-7-1 1,-1 1 507,1 0 0,-10-6 0,-2 6 0,-3-1 203,1 1 0,-1 2 0,-7 7 523,0 0 0,0 13 16,0 9 0,-3 12 0,-1 14 0,-4 3-131,3-2 1,3 7-1,2 0 1,2 0-401,6-5 0,1 2 1,8-2-1,-2-2-541,2-3 0,2-10 1,3-1-1,2-4-707,5-4 1077,-5-3 0,17-11 0,-7-3 0</inkml:trace>
  <inkml:trace contextRef="#ctx0" brushRef="#br0" timeOffset="2041">0 196 8201,'22'-12'346,"2"2"0,3 10 0,4 0 265,3 0 0,5 0 0,9 0 0,6 0-472,1 0 0,-4 0 0,5 0 0,-3 0-636,-5 0 1,-11-7 0,-8 0 0,-5 2-747,-2 3 1243,-10 2 0,-3-10 0,-9-2 0</inkml:trace>
  <inkml:trace contextRef="#ctx0" brushRef="#br0" timeOffset="2417">567 22 8166,'-22'0'180,"10"-3"1,2-1 1081,0-4-268,8 1-772,-8 7 1,20 0 0,4 0 0,6 0-92,2 0 0,-1 0 1,1 2-1,0 3-278,0 3 0,4 1 1,-2-4-1,-4 5-165,-1 2 0,1-5 302,1 8 1,-9-1 26,-4 8 1,-6 0 0,-4 0-13,-6-1 0,-4-6 1,-9-1-1,-1 1-147,0-3 0,0 7 1,0-4-1,1 4-442,-1 3 0,10-8 584,5 1 0,-6-1 0,1 8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4:19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240 524 8553,'-14'9'192,"-1"6"0,3 4 0,-5 8 0,5 7 443,2 9 0,3 22 1,9 3-1,3 7 61,3 7 0,1 3 0,-1 0 0,4-3-344,0-2 1,7 0-1,-7 4 1,3-4-734,-1-7 0,-7-5 1,6-5-1,-1-5-297,0-8 0,-7-13 0,4-11 678,1-9 0,2-26 0,10-16 0</inkml:trace>
  <inkml:trace contextRef="#ctx0" brushRef="#br0" timeOffset="367">1 371 8310,'0'24'0,"0"3"-98,0 2 0,0 7 0,0-4 0,2 2 653,5 4 0,8-4 1,11 0-1,6-3 23,2-4 1,-5-5-1,7-5 1,3-5-240,2-2 1,3-3 0,-1-10 0,-2-4-176,-5-7 1,6-8-1,-9-5 1,-1-4-284,-10-3 1,-3 5 0,-12-5 0,-2 0-18,-2 0 0,-3 8 1,0-6-1,-3 3-166,-4 0 0,-5-2 0,-10 4 1,0-2 55,0 2 1,8 10 0,-1 5 0,-1 3 387,-4 4 1,8 15-1,2 11 1,3 16 341,0 11 1,0 17-1,7 15 1,0 7-152,0 8 0,0-45 0,2 1 0,1 7 0,1 0 0,3 4 1,1 0-343,1 2 1,1 0 0,4-3-1,1-1 1,1-2 0,0-2-1,-1-5 1,1-1-902,16 37 1,6-9-1,-4-18 1,2-11-2585,1-20 3494,-11-15 0,15-23 0,-7-3 0</inkml:trace>
  <inkml:trace contextRef="#ctx0" brushRef="#br0" timeOffset="648">959 1199 8339,'-22'-22'310,"0"0"1,-2 3 0,-3 2 398,-2 2 1,0 13 0,8 2 0,-4 14-177,-4 13 0,12 0 1,-4 9-1,4 3-258,5 2 0,-5 2 0,9 1 0,4-3-329,1-5 0,3 3 0,0-10 0,3-2-400,4-3 0,5-2 1,10-1-1,-1-1-2,1-6 0,-7-4 1,-1-10-1,3-3 164,3-4 1,-1 2 0,-2-9 79,-3-3 1,1 0 260,7 2 1,-1 6 0,1 9-273,0 0 0,-7 2 1,-1 5-1,1 8-319,-3 4 0,5-4 0,-8-1 0,3 1 542,5-3 0,3 7 0,1-7 0</inkml:trace>
  <inkml:trace contextRef="#ctx0" brushRef="#br0" timeOffset="847">1002 393 8222,'0'-22'-16,"0"8"256,0-1 1,3 46 0,2 13 174,2 17 1,3 9 0,-6 2 0,6 8-284,2 5 1,-5 12 0,0-48-1,1 1 1,0 1 0,1-1-500,1 2 0,-1-2 0,6 42 0,-1 0 0,3-12-465,3-15 1,-6-21 0,-2-25 831,-2-17 0,7-21 0,-5-15 0</inkml:trace>
  <inkml:trace contextRef="#ctx0" brushRef="#br0" timeOffset="1448">828 937 8222,'-22'10'424,"1"4"0,8 6 0,9 2 1,8-3-319,11-5 1,7 3 0,7-9-1,7-4-54,5-1 1,3-6 0,-1-6 0,1-11-93,-1-6 1,1-13-1,0 3 1,-3-5-204,-5-3 0,3-2 0,-10-2 0,-3-3 20,-1 3 1,-6 11 0,-5 8-1,-4 7 271,0 8 1,-8 7 0,5 16 0,-4 13 270,-3 12 1,2 14 0,3 8 0,2 5 44,-2 6 0,5 3 0,-3-2 0,0 5 4,3 7 0,-7-3 0,6 1 0,-2-3-317,1-5 0,-1-5 1,-7-7-1,0-10-905,0-9 445,0-7 1,0-23 0,0-9 0,0-12 42,0-7 0,0-10 1,0-3-1,0-1 109,0-6 0,0 0 0,2 0 0,3 6 389,3 1 1,6 3-1,-4 7 1,2 0 227,5 1 1,-5 9 0,2 4-1,3 6 109,3 2 1,-6 0-1,1 2 1,-1 6-72,-2 6 0,8 5 1,-6 3-1,6 0-329,1 0 0,-6 0 0,-1-3 1,3-5-135,3-6 1,1 1 0,4-1 0,1-6-237,3-7 0,0-9 0,-7-13 1,0-2-15,0 2 0,-1-4 0,-1 0 1,-6-1 60,-6 1 1,-6 2 0,-4 7 0,-8 0-63,-12 0 1,-2 8-1,-12 2 1,-1 2 330,3 5 1,-4 5-1,9 7 1,2 10 480,3 10 1,5 7-1,4 9 1,8 1 4,4-1 1,3 3 0,0 3 0,5 2-98,10-3 1,2-9 0,21-5-1,8-3-873,10-4 1,0-6 0,2-6 0,2-10 468,3-10 0,2-17 0,1-12 0</inkml:trace>
  <inkml:trace contextRef="#ctx0" brushRef="#br0" timeOffset="2048">2527 1591 8178,'-22'21'0,"3"1"217,4 0 1,-4-3 0,7-2 0,-3-5 1190,1-2 0,6-3-909,-6-7 1,9-2 0,-2-5 0,4-8-410,3-4 1,0-6-1,0-1 1,0-6-188,0-1 1,0 3 0,0-6 0,0-5-419,0-7 1,0 4-1,0-2 1,0 7 128,0 1 1,8 4-1,1 0 1,1 3 430,0 4 0,6 12 0,-1 8 44,4 5 0,3 11 1,-2 6-1,-4 7 228,-1 7 0,-8-3 0,5 8 1,0-2-114,1-6 0,-9 6 1,4-3-1,-4-3-294,4-1 1,-6 4 0,5 0 299,-4-3 1,-6-11-192,-4-8 1,5-7 0,-8-7 0,3-10-64,0-10 0,-8 1 0,8-11 1,2-1-199,2-4 0,3-1 0,0-1 0,0 3 213,0 5 0,10 4 0,2 11 0,3 1 85,-1 6 0,1 4 0,7 10 1,-1 3 95,1 4 0,0 7 1,0 15-1,-3 5 206,-4 0 0,2 7 0,-8-7 0,1 2-266,0 1 1,-3-8 0,-7 7-1,0 0-372,0-2 1,0-2 0,0-11 0,-3 1 70,-4 0 0,2-10 0,-9-5 135,-3-4 1,-3-6-1,1-4 1,2-10-121,3-9 0,9-8 1,-2-10-1,4 1-28,3-1 1,0 0 0,0 1 0,3 2 209,4 4 0,-2 6 0,9 9 0,3 3 176,2 4 0,3 6 0,0 11 0,0 5 31,0 8 0,-1 14 1,1 7-1,0 5-306,0 3 1,-3-1-1,-2 1 1,-3-3-1505,3-5 0,-4 6 1615,1-6 0,1-5 0,6 1 0</inkml:trace>
  <inkml:trace contextRef="#ctx0" brushRef="#br0" timeOffset="2310">3289 1177 8152,'-22'-34'259,"-7"2"1,0 13 0,2 5 680,3 6 1,2 6-1,1 2 1,-1 5-125,0 9 0,0 3 0,3 17 0,2 0-543,3 0 0,9-5 1,-3 5-1,6 0-424,2-1 0,0-6 0,2 2 0,6-5-499,6-2 1,6-3 0,1-4-1,1-8-180,0-4 0,7-3 0,0 0 0,-2 0 487,-3 0 1,-2 0 0,-1-3 0,1-2 125,0-2 0,0 0 1,-1 4-1,1-1 217,0-4 0,0-9 0,0 5 0</inkml:trace>
  <inkml:trace contextRef="#ctx0" brushRef="#br0" timeOffset="2514">3528 175 8043,'0'-56'256,"0"6"0,0 13 325,0 8 1,0 27 0,0 19-1,0 19-37,0 12 0,8 23 0,-1 1 1,0 8-126,3 0 1,-5 12 0,7-3 0,-3 8-551,-6-46 0,-1 2 0,1 7 0,-1 1 0,0 1 0,1 0 1,1-2-1,-1 1-482,0-1 1,-1 1 0,0-7 0,-1 0-1,-1 2 1,0-3 0,0 37-1753,0-22 2365,0-18 0,0-47 0,0-6 0</inkml:trace>
  <inkml:trace contextRef="#ctx0" brushRef="#br0" timeOffset="2764">3289 915 8131,'-7'-14'771,"-1"-1"0,4 3 0,11-2-680,7 7 1,8 4 0,5 3 0,4 3 84,3 4 0,-5-5 0,5 8 0,0-3 108,0 0 0,2 10 0,5-2 0,-2 7 157,-3 7 1,-2-3-1,2 8 1,-7 0-150,-4 0 0,-4 0 0,1 5 0,0-3-508,0 3 1,-3-6-1,-5 1 1,-6 0-933,-6 0 1,-2-7-1,0 2-2134,0-5 3282,0-12 0,-10-2 0,-2-10 0</inkml:trace>
  <inkml:trace contextRef="#ctx0" brushRef="#br0" timeOffset="2881">3942 850 8126,'-22'-12'376,"10"0"250,5 5-626,5 4 0,2-6 0,0 9 0</inkml:trace>
  <inkml:trace contextRef="#ctx0" brushRef="#br0" timeOffset="3367">4443 959 8079,'0'-22'0,"-2"0"328,-6 1 1,4 1 0,-11 3 470,-2 3 0,-10 9 1,-4 0-1,0 10 1,-1 10 0,-7 14 0,3 7 0,-3 5-160,3 3 0,-3 9 0,10 2 1,5 1-898,7-5 1,0-5-1,10-5 1,5-2-131,6-3 1,11-17 0,14 1-1,10-8-1024,9-7 0,0-3 0,8-2 1,0-2 555,-1-6 0,-6-4 0,4-9 1,-5-1 854,-4 0 0,4 5 0,-11 0 0,1-5-49,-1-2 1,1 5-1,-9-10 1,-2 5 235,-3 2 0,-9 0 0,-3-2 0,-2-3 833,-6-2 0,-1 0 0,-6 7 0,-4 3-32,-7 4 1,-6-1-1,-2 8 1,-2 3-162,-5 3 1,5 2 0,-7 0-1,2 5-381,-1 9 1,-1 1 0,4 16 0,-2-2-353,3 0 1,2 8 0,4-6 0,6 1-351,6-1 0,6 1 0,2-6 1,0 3-570,0-2 1,12-5-1,10-8 1,12-7-162,7-4 1,0-3 0,-2 0 0,-3 0 285,3 0 1,-8-10 0,1-4-1,-3-6-596,0-2 1296,-10-9 0,10 7 0,-5-8 0</inkml:trace>
  <inkml:trace contextRef="#ctx0" brushRef="#br0" timeOffset="3582">5053 219 8078,'0'14'309,"0"1"0,0 2 258,0 2 1,0 12 0,0 6 0,0 6 190,0 8 0,7 12 0,3 12 0,2 5-360,5 9 1,0 8-1,-10-43 1,0 1-1,-2-2 1,0 0-396,0-1 0,0-2 0,-3 37 0,5-14 0,-4-8-1238,-3-7 0,2-24 27,5-19 0,-4-15 0,4-15 1208,-5-14 0,8-10 0,2-4 0</inkml:trace>
  <inkml:trace contextRef="#ctx0" brushRef="#br0" timeOffset="3781">5249 240 8053,'0'22'118,"0"0"1,0 0 0,0 2 0,0 5 538,0 7 1,2 13-1,3 4 1,2 3 28,-2 4 0,7 5 1,3 6-1,4 1-448,3-2 1,2-2-1,3 0 1,2 0-834,-3-3 0,-4-7 1,-5-22-1,-2-7 595,1-5 0,4-2 0,2 0 0</inkml:trace>
  <inkml:trace contextRef="#ctx0" brushRef="#br0" timeOffset="4564">5967 850 7932,'-12'-14'-133,"3"2"898,-1 2-243,8 3 0,-8 16 1,10 6-1,0 4-33,0 3 1,0 7-1,0 2 1,0 1-340,0-1 0,7 6 0,3-8 0,2-3-354,5-2 1,2-4 0,3-3-152,0-3 1,-1-9 0,1 2 0,-2-7 22,-6-7 1,3 2 0,-7-12 0,-1-4-18,1-6 0,0-2 1,-5 7-1,4 3 281,3 4 1,-4 6 341,6 9 1,-7 19 0,6 10 0,-1 10 151,0 4 1,-7 13 0,4 7 0,-1 9 33,-1 6 0,0-6 0,-7 6 0,-2-1-95,-6 1 1,-4-8-1,-12 2 1,-5-6-253,-7-8 0,-3-15 0,0-16 1,3-10-5,-3-10 1,-2-9-1,0-13 1,2-14-108,3-9 0,9-6 1,-2 0-1,8 3-453,6 5 0,-2-5 0,10 5 0,2-3-1973,3 3 2424,2 4 0,19 1 0,5-3 0</inkml:trace>
  <inkml:trace contextRef="#ctx0" brushRef="#br0" timeOffset="4731">6577 1438 7932,'15'7'192,"-1"1"0,-2 1 0,3-1 0,-6 6 389,1 5 0,-7 3 0,4 2 1,-5 3-276,-2 2 1,-2 3-1,-3-6 1,-5 3-367,-2-2 0,-2 4 0,-8-2 60,0-2 0,0 7 0,1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08:47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44 545 8248,'-20'2'388,"6"6"1,4 4-1,10 9 0,0 1-238,0 0 1,0 7-1,3 3 1,1-1-229,4 0 0,6 6 0,-4-8-199,2-3 1,2-4 0,8-7 116,0-8 0,-3-7 1,-2-7-1,-2-8 27,2-4 0,-5-5 1,0-3-1,-2-4 105,-6-3 0,6 0 0,-3-5 0,1 5 115,1 3 1,-6 2-1,4 7 841,-5 0-584,-2 0 1,0 13-1,0 9 1,0 12 3,0 7 0,0 5 0,0 3 0,0 2-185,0-2 1,0-1 0,3 1-658,4 2 0,-2 0 0,9-7-793,3-1 1,3-6 1286,2 0 0,9-11 0,3 6 0</inkml:trace>
  <inkml:trace contextRef="#ctx0" brushRef="#br0" timeOffset="300">501 806 8165,'-2'12'-311,"-6"-4"1125,6 4 0,-10-10 114,5 5-914,4-4 1,-7-6 0,10-4 0,0-7-5,0-6 0,0 6 1,0-3-68,0-7 0,0-5 1,0-8-117,0 8 0,10 7 0,2 6 0,3 3 152,-1 4 1,1 1 0,7 11-139,-1 4 1,1 8 0,0 11-125,0 3 0,-8 0 0,-2-7 283,-2 0 0,7 9 0,-5 3 0</inkml:trace>
  <inkml:trace contextRef="#ctx0" brushRef="#br0" timeOffset="498">740 567 8165,'-7'14'128,"0"1"1,0-1-1,7 8 1,0 0 361,0 0 0,0 2 0,0 2-489,0 3 1,9 0 0,6-7-521,4 0 0,3-3 1,0-4 518,0-8 0,-1-4 0,1-3 0</inkml:trace>
  <inkml:trace contextRef="#ctx0" brushRef="#br0" timeOffset="647">762 218 8165,'-22'0'380,"1"0"1,-1-7-496,0 0 115,10 0 0,12 7 0,12 0 0</inkml:trace>
  <inkml:trace contextRef="#ctx0" brushRef="#br0" timeOffset="883">1045 1 8386,'0'21'214,"0"4"1,3 1 0,2 6 260,2 1 0,0 4 1,-4 9-1,1 5-431,4 7 0,1 5 0,-4 2 0,2 0-927,-2 0 0,-2-9 0,-1-5 883,5-5 0,-4-12 0,6-3 0</inkml:trace>
  <inkml:trace contextRef="#ctx0" brushRef="#br0" timeOffset="1064">828 480 8145,'9'-12'154,"6"4"0,4 6 1,3 2-1,2-3-58,5-4 1,5 5 0,12-6 0,2 6-285,3 2 188,0 0 0,2 10 0,3 2 0</inkml:trace>
  <inkml:trace contextRef="#ctx0" brushRef="#br0" timeOffset="1450">1633 719 8213,'12'0'1199,"1"0"0,-9-2-483,4-6 0,1 6-1389,-1-5 1,-4 4 672,11 3 0,-1 0 0,8 0 0</inkml:trace>
  <inkml:trace contextRef="#ctx0" brushRef="#br0" timeOffset="1866">2025 588 7932,'12'15'-422,"-2"-3"1,-3 0 801,1 0 0,1 0 1,-4 5-1,2-2-215,-2 2 0,-2-5 0,-3 2-175,0 3 0,0-5-53,0 3 0,0-13-2,0-2 0,0-2 0,0-13 0,0-4 113,0-8 0,0 3 1,0-5-1,0 5 114,0 2 0,0 0 0,0 1 0,0-1 92,0 0 1,2 10 0,5 5 41,8 4 0,4 6 0,3 4-467,0 8 1,-3 11-1,-2 6 1,-2-1-1169,1 1 1339,-6 6 0,10-4 0,-8 10 0</inkml:trace>
  <inkml:trace contextRef="#ctx0" brushRef="#br0" timeOffset="2151">2396 523 8102,'-22'22'114,"2"0"0,3 2 0,5 3 286,3 2 0,1 2 0,8-4 0,0 2-158,0-3 1,3-2-1,4-2 1,8-2-5,4-6 0,3-4 0,2-10 1,3 0 57,2 0 1,0-10 0,-5-4 0,0-6-240,-2-2 0,2-7 0,-17 0 0,-2 0-232,-3-2 0,-2-1 0,0-4 0,0 5-774,0-1 0,0 8 0,-2-5-886,-5 5 1835,-5 2 0,-10 10 0,0 2 0</inkml:trace>
  <inkml:trace contextRef="#ctx0" brushRef="#br0" timeOffset="2764">1524 741 9454,'22'-10'357,"0"8"0,0-5 1,2 4-186,5 3 0,-5 0 0,5 0 0,-5 0-138,-2 0 1,0 0 514,0 0-555,-10 0 1,-12 0-1,-15 0 1,-6 0 200,-8 0 1,2 0 0,-7 0 0,0 0-307,0 0 1,8 0 0,-3 0-1,4 0-469,4 0 1,-1 0 0,0 3 579,0 4 0,1 5 0,-1 10 0</inkml:trace>
  <inkml:trace contextRef="#ctx0" brushRef="#br0" timeOffset="3331">2744 588 8263,'10'13'-67,"-8"6"0,8-5 0,-3 6 110,0 2 0,8-1 1,-8 1-1,-2 0 567,-3 0 0,1-1 1,2 1-56,2 0 0,0-7 0,-9-3-171,-6-3 1,4-1-1,-11-11-227,-2-4 0,5-5 0,0-12 1,0-3-101,0-2 0,7-10 0,-2 5 0,2-2-278,-3 0 0,6-1 1,-5-6-1,4 2-432,3 5 0,0-3 0,0 10 0,0 2-39,0 3 1,0 2 0,3 3 691,4 4 0,5-4 0,10 7 0</inkml:trace>
  <inkml:trace contextRef="#ctx0" brushRef="#br0" timeOffset="3964">2940 872 6484,'0'-15'98,"0"1"0,0-3-32,0-3 0,0-2 0,0 1 1,0-1 32,0 0 0,7 0 0,0 1 0,1 1 166,1 6 1,-4-6 0,10 8 46,2 0 0,2 2-221,3 10 1,-3 3 0,-2 4 0,-5 8-86,-2 4 1,4 3-1,-6 0-67,-4-1 1,6 1 319,-3 0-200,1-10 0,-8-5 0,0-14 26,0-7 0,0-6 1,0-2-1,2 1-58,5-1 1,-4 0 0,4 0 0,-2 3 72,2 4 1,-2-2-99,9 10 1,1 0 93,7 7 0,0 10 1,-3 4 43,-5 5 0,3 3 0,-9 0 0,-4 0-118,-1 0 1,-3-1 0,0 1 0,0 0-21,0 0 1,0-8 0,0 1 107,0 2 1,-3-10-110,-4-7 0,5-2 0,-5-13 0,4-2-81,3-2 0,0-10 0,0 0 0,0 0 18,0-3 1,0 8 0,0-5 0,3 5 106,4 2 1,-2 7 0,9 3 5,3 3 0,2 1 1,3 8-1,0 3-44,0 4 0,-8 8 0,-2 14 0,-2 4-520,-5 1 1,0 8 0,0-9 512,2 1 0,0 7 0,-7-7 0</inkml:trace>
  <inkml:trace contextRef="#ctx0" brushRef="#br0" timeOffset="4181">3942 806 8077,'-3'20'-261,"-2"-3"1,-4-1 62,-3 9 0,-3-1 1,-7 10-1,-2 0 124,-5 0 1,5-1 0,-8 6 73,1-3 0,-3 1 0,-9 6 0</inkml:trace>
  <inkml:trace contextRef="#ctx0" brushRef="#br0" timeOffset="4797">4878 501 8078,'0'-21'34,"0"6"1,-2 1 958,-6-3-574,6 7 1,-8 3-1,8 16 1,-3 11-265,-2 6 0,-1 11 1,8-6-1,0 3-121,0 5 0,0-1 0,0 1 0,3-5-311,4-3 0,-2 6 1,10-8-227,1-3 0,4-4 0,2-7 0,-1-8 214,1-5 0,0-4 1,-3-5-1,-2-8 220,-2-4 0,-3-10 1,2-3-1,-4 1 204,0-1 0,-8 1 0,5 4 0,-4-2 262,-3 3 0,0 1 0,0 4 0,0-1 1418,0 0-1426,0 10 1,-3 7 0,-1 17-265,-4 10 0,1 7 0,7 0 0,0 5-174,0 0 1,7 0-1,3-8 1,2 3-344,5-2 1,2-3 0,3-2 0,0-3-832,0-4 1,7-5 1222,0-10 0,0 0 0,-7 0 0</inkml:trace>
  <inkml:trace contextRef="#ctx0" brushRef="#br0" timeOffset="5080">4355 349 8089,'-2'19'0,"-3"-2"142,-2-2 1,-3-1 0,5 8 0,-2 0 90,2 0 1,3 9-1,2 5 1,0 8-129,0 7 0,0-3 0,0 8 0,2-1-354,6 1 0,-6-8 0,8 3 1,-3-7-830,0-8 1,3-4 1077,-3-11 0,5 1 0,10 0 0</inkml:trace>
  <inkml:trace contextRef="#ctx0" brushRef="#br0" timeOffset="5280">4399 349 8139,'0'53'-390,"7"-7"1,0 7-1,-2 1 352,-2 4 0,-1 5 0,3 2 0,2 0-32,-2 1 70,-3-1 0,8 0 0,2 1 0</inkml:trace>
  <inkml:trace contextRef="#ctx0" brushRef="#br0" timeOffset="5733">5510 66 8210,'0'14'777,"0"15"0,0 15 0,-3 2 0,-2 7-445,-2 12 1,0 3 0,4 12 0,-2 2-325,-2 3 0,0 0 0,7-5 0,0-8-268,0-4 1,0-15-1,0-9-1109,0-13 0,2-9-1091,6-8 2460,-6-14 0,8-21 0,-10-13 0</inkml:trace>
  <inkml:trace contextRef="#ctx0" brushRef="#br0" timeOffset="5914">5640 153 8104,'0'22'-87,"0"0"1,0 7 0,0 2 0,0 3 586,0 5 1,0 4 0,0 6 0,0 4-272,0 2 0,0 1 0,0 5 0,0-6-677,0-2 0,0-2 0,0-7 448,0-1 0,10 1 0,2-1 0</inkml:trace>
  <inkml:trace contextRef="#ctx0" brushRef="#br0" timeOffset="6182">5858 872 8090,'12'-10'895,"7"7"0,-4-4-629,4 5 0,3 2 0,2 0 1,3 0-249,2 0 0,7 0 1,-4 0-1,2 0-1475,4 0 1457,-6 0 0,9-10 0,-7-2 0</inkml:trace>
  <inkml:trace contextRef="#ctx0" brushRef="#br0" timeOffset="6330">6359 588 8090,'-34'0'0,"-7"0"0,5 0 0,-6 0 911,-1 0 0,2 0 0,2 0 0,3 0-853,-3 0 0,8 3 0,1 2 0,6 2-2545,3-2 2487,8 7 0,-6-10 0,7 8 0</inkml:trace>
  <inkml:trace contextRef="#ctx0" brushRef="#br0" timeOffset="6616">6642 284 8065,'0'24'686,"0"2"30,0 3 1,0 10 0,0-3 0,0 6-131,0 1 1,7 8 0,3 2 0,0 0-485,-1 1 0,1-4 1,-5-6-103,2 0 0,10-1 0,-5 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1:01.5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131 983 8081,'-22'-2'-60,"0"-3"456,1-2 1,1-10 0,3 4-188,3 1 1,9-7 0,-2 5 0,4-6-43,3-2 1,0-2-1,0-2 1,3-6-422,4-2 0,-2 0 1,7-4-1,0 1-103,0-1 1,-5 4 0,6 0 0,-1 5 154,0 10 0,-5 6 0,7 13 171,3 0 1,-4 5 0,-1 7-1,-3 10 234,-4 2 1,5 10 0,-3 0 0,-2 2-249,-3 1 0,6-3 0,-1 4 0,-2-4-282,-3-2 0,1-3 615,4-8-109,-5-9 1,8-12-1,-10-16 1,0-11 118,0-9 1,0-3 0,0 0 0,2 3-16,6-3 1,-6 5 0,5 0 0,-4 3 3,-3 4 1,9 3-173,6 2 0,4 13 0,1 9 49,-6 12 1,3 7 0,-7 5 0,-1 3-32,1 2 1,5 10 0,-8-5 0,0 2-193,3 0 0,-8-2 0,5 2 1,-4-7-72,-3-4 1,7-11 0,0 1 321,-2 2 1,-2-10-194,-3-7 1,-8-10 0,1-12 0,2-2 18,3-5 0,2-2 0,0-8 0,0 3-30,0-3 1,0 5-1,2 0 1,3 3-137,2 4 1,8 3-1,-5 5 1,-1 2 113,1 2 0,7 10 0,-5 0 0,3 10-47,-1 10 1,-7 11-1,5 6 1,0 2-231,1 4 0,-6 4 1,5 1-1,0-2-908,0-4 1,-5 4 1218,8-5 0,-1-5 0,8 1 0</inkml:trace>
  <inkml:trace contextRef="#ctx0" brushRef="#br0" timeOffset="284">959 569 8081,'-10'-14'0,"-5"-1"388,-4-2 0,-3 8 0,0 1 1,1 6 407,-1 2 1,0 2 0,0 6 0,1 9-189,-1 9 0,0-2 0,3 8 0,2-3-468,2 0 1,10 10-1,-2-5 1,5-1-541,2-4 0,0-4 0,2-4 0,3 1-282,2 0 1,10-10 0,-2-5 0,4-4 204,3-3 1,2-8-1,3-1 1,-1-3 403,-6-5 0,1 0 0,-9 0 0,3 5 637,-1 2 0,1-4-83,7 6 0,-8-6 0,1 7-951,2 2 1,-5 2-2080,2 3 2549,1 0 0,-3 10 0,-2 2 0</inkml:trace>
  <inkml:trace contextRef="#ctx0" brushRef="#br0" timeOffset="450">1350 286 8026,'-7'22'776,"0"2"1,2 3-636,3 2 1,2 10-1,0-6 1,-3 4-604,-4-1 0,5 8 0,-8 6 462,0-1 0,-2 6 0,-10 1 0</inkml:trace>
  <inkml:trace contextRef="#ctx0" brushRef="#br0" timeOffset="800">1046 264 8081,'-8'-14'235,"1"-1"1,0 13 342,7 2 0,0 12 1,0 17-1,2 7-96,6 6 1,-4 1 0,11 1 0,2-1-303,2 1 1,3-1-1,0 1 1,0-3-113,-1-5 0,3-2 0,3-10 0,2 1-418,-2-6 0,-1-12 1,1 0-1,2-4-346,-2-3 0,-6-10 1,-4-4-1,-5-8 36,-2-7 1,5 2 0,-8-7 0,0 3 434,3 4 0,-8 3 0,6 2 0,-6 1 1704,-2-1-460,0 10 1,2 2-1,3 12 1,2 8-175,-2 12 0,0 2 1,2 10-1,8 0-1034,4 0 0,-4 0 1,-1 4-1,3-4-400,3-2 0,-1 4 1,-2-10 588,-3-6 0,1 2 0,7-10 0</inkml:trace>
  <inkml:trace contextRef="#ctx0" brushRef="#br0" timeOffset="950">1546 156 8425,'-21'-10'0,"-1"-2"1229,0 0 1,8 2-1501,-1 10 1,10 2 270,-2 6 0,14 4 0,5 10 0</inkml:trace>
  <inkml:trace contextRef="#ctx0" brushRef="#br0" timeOffset="1633">1786 852 8288,'-14'-7'298,"-1"0"0,3-3 0,-5 5 0,5-4-141,2-3 0,3 4 1,4-6-1,-1-3-222,-4-2 1,1-3 0,7-2 0,0-5-128,0-8 1,0 1-1,0-5 1,3-3-39,4 6 1,-2-6 0,7 10 0,0 0 254,0 5 0,-5 7 0,8 8 165,2 7 1,-8 14-1,1 10 1,-3 9 89,1 11 1,1-3-1,-4 2 1,2 3-82,-2 2 1,-2 2 0,-3 1-1,2-3-292,5-5 0,-4 3 0,4-10 1,-5-2-255,-2-3 0,3-12 272,4-5 1,-5-9 0,6-10 135,-6-10 0,-2-7 0,0 0 0,0-7 162,0-6 0,0 6 0,3 0 0,1 0 114,4 2 0,6-5 0,-4 10 98,2 2 0,2 6-159,8 6 0,-2 15 1,-3 15-1,-3 6-30,3 8 1,-7 3 0,-1 6 0,-1-1-221,-1 1 0,0 4 0,-7-1 1,3-3-290,4-1 0,-5-11 0,5 3-593,-4-4 845,-3-4 0,0-11 0,0-10 0,-3-12-40,-4-7 1,5-3-1,-5-2 1,4-3-143,3-2 0,0-2 0,0 4 1,0-2-68,0 2 0,7 3 1,1 2-1,-1 1 89,3-1 0,-6 7 0,11 3 205,2 2 1,2 6 0,1 11 0,-3 7 98,-3 6 1,-7 2-1,8-1 1,-1 1-347,-2 0 1,5 2 0,-9 3 0,-1 2-2633,3-3 2845,-8-11 0,17 14 0,-7-5 0</inkml:trace>
  <inkml:trace contextRef="#ctx0" brushRef="#br0" timeOffset="1783">2352 526 8085,'15'-8'990,"-1"1"0,-9 2 0,2 13 1,-2 6-645,2 6 0,-4 1 1,7 3-1,-3 6-643,0 6 0,8-2 0,-6 0 1,1-1 296,0 1 0,7 3 0,-5 6 0</inkml:trace>
  <inkml:trace contextRef="#ctx0" brushRef="#br0" timeOffset="1916">2418 134 8028,'0'-34'-266,"0"2"0,0 11-59,0-1-432,0 0 757,0 20 0,9 4 0,3 20 0</inkml:trace>
  <inkml:trace contextRef="#ctx0" brushRef="#br0" timeOffset="2350">2788 199 7955,'-10'-22'101,"8"1"1,-6-1 357,6 0 0,4 0 0,6 3-282,6 4 1,-2 3-1,5 7-5,7-2 0,5 0 0,8 9 0,-11 6-46,-9 6 1,3 5 0,-8 6-1,0 4-154,-5 7 0,-5 8 1,-2 4-1,-2 5-257,-5 3 0,-8 2 0,-11 7 0,-6 1 243,-2-1 1,-2 7-1,-7-1 1,1-8-1,6-10 1,5-17 0,9-7 164,0-5 0,10-14 0,5-10-26,4-12 0,20-15 0,7-4 1,5-1-30,3 1 0,7-5 0,-3 7 0,3 2-97,-3 3 1,3 2-1,-8 0 1,1 3-505,-1 4 1,5-4 0,-4 4 532,2-4 0,2-3 0,7 1 0</inkml:trace>
  <inkml:trace contextRef="#ctx0" brushRef="#br0" timeOffset="2550">2875 482 7955,'-34'0'-236,"-5"-2"1,10-3-1,3-2 1,4-3 807,7 3 0,8-3 0,12-7-434,2 3 0,10 6 0,-2-4 0,6 3-129,8 4 0,-4 0 1,6 0-1,-2-2-249,0 2 0,0 3 0,-5 2 0,3 0-192,2 0 0,0 0 0,-7 0 1,-3 2-322,-4 5 753,4-4 0,-7 16 0,10-7 0</inkml:trace>
  <inkml:trace contextRef="#ctx0" brushRef="#br0" timeOffset="2803">3136 482 7677,'0'22'-165,"0"0"1,0 0 0,3-1 1573,4 1 0,-5 0-799,6 0 1,4-3-399,2-4 0,-2 1 1,3-8-106,2-3 1,0-13 0,0-4-1,-3-2-92,3-1 0,-5-2 1,0-9-1,0-3-78,0 2 1,-7-5-1,3 1 1,-6 0-120,-2-1 1,0-4 0,0 7 0,-2 2 266,-6 3 0,3 9 0,-9 3 0,-3 3 576,-2 4 0,-10 12 0,0 10 1,2 10-145,3 9 0,2-2 0,3 5 0,4 2-61,8 0 1,4 7 0,3-12-1,3 6-1000,4 1 0,15-2 0,14-4 0,5-8-1102,3-5 1646,-1-12 0,11-2 0,1-10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1:00.4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306 12 8206,'0'-12'1224,"0"29"1,0 19-846,0 8 0,0 12 0,0 2 0,0 7-355,0 8 1,0 6 0,0 13 0,0 3-1398,0-3 0,0-3 1373,0-2 0,9-9 0,4-3 0</inkml:trace>
  <inkml:trace contextRef="#ctx0" brushRef="#br0" timeOffset="366">1 448 8493,'0'-22'516,"2"8"1,6 1-426,6 4 1,8 2 0,4 4 0,6-2-133,2-2 1,2 0 0,8 7 0,-3 0 48,-5 0 1,5 7-1,-7 3 1,2 2 67,1 5 0,-11 9 0,1 6 0,-8 2-6,-4 4 1,-1 6-1,8 4 1,-3 3 61,-4-2 1,4-4-1,-4-3 1,2-6 207,-3-7 1,6-15-1,-6-6 1,6-6 143,1-2 1,-6-12 0,-1-7-1,1-10-239,-3-5 0,-2-3 0,-10-6 0,0-3-463,0-5 0,0 12 1,-3-2-1,-4 7-137,-8 8 0,-11-3 0,-3 5 1,0 7 57,-3 5 1,-2 4-1,-7 11 1,3 4-342,1 7 0,11 8 1,-3 5 637,4 2 0,4 10 0,-1-5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6:56.8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283 88 8056,'15'-20'105,"-1"6"0,-6-3 0,4 7 2522,-3-2-1869,-1 7 0,-18-4 0,-5 11-464,-4 5 1,-3 5 0,3 10-1,2-3-378,2-4 0,3 4 0,-2-4 1,7 4-211,4 3 0,3-7 1,0-1-1,0 3-385,0 2 0,0 3 1,3 0 368,4 0 1,5 7 0,10-3 0,-1-4 601,1-5 1,-10-2 0,-4 6 544,-6 1 0,-2 0 0,-2-3 0,-6-4-297,-6-8 0,-13 3 1,-4-3-1,-3-2-799,-5-3 1,8-2 0,-1 0 0,6-2-1057,4-5 1315,-5-6 0,25-8 0,-8-1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0:56.2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306 480 8061,'0'-22'0,"0"0"97,0 1 1,0-9 0,0 1 343,0 3 1,-8 2 0,1 2 1456,2 0-1514,3 10 0,9 5 0,0 16 1,1 11-103,1 6 1,-4 13 0,7-3-1,0 8-299,0 7 1,-4-5 0,4 5 0,-3-6-312,-4-1 1,5-8 0,-3-2-1,0-2-1161,3-6 1183,-7-2 1,6-16 0,-9-16-1,-2-21-9,-5-17 0,-3-2 1,-7-10-1,2-2 144,-2-3 0,5 0 0,0 5 0,3 7-15,4 5 1,2 12 158,3 5 0,3 19 1,4 18-1,8 21 276,4 17 1,10 9 0,0 13 0,0 5 232,2 6 0,-4-4 0,7-2 0,0-5-103,0-3 1,-5-2-1,5-7 1,-3-15 36,-4-17 1,-6-14-1,-6-20 1,-5-12 133,-1-12 0,-6-9 0,4-8 1,-5-7-322,-2-5 1,0-2 0,0-1-1,0 1-380,0 0 0,-2-1 0,-3 3 0,-2 3-1051,2 2 1,3 9-1,2 1 1,0 7-2245,0 5 3446,0 19 0,0-22 0,0 15 0</inkml:trace>
  <inkml:trace contextRef="#ctx0" brushRef="#br0" timeOffset="764">1 371 8090,'0'44'33,"7"1"0,0 4 0,0 2 195,3-3 0,0 8 0,7-1 0,-3 3-19,3 1 0,-7-11 1,0 3-1,-3-8 155,0-6 1,8-4 3,-8-4 0,7-16-129,-6-6 1,6-22-1,-4-16 1,0-3-120,-1-5 1,8-4 0,-2-6 0,4-1-144,3 1 0,-8 1 1,1-1-1,-1-4-220,-2-3 0,5 10 0,-7 1 0,0 6-206,-1 0 1,1 5 0,-5 0-1819,2 3 2267,0 12 0,-16 19 0,-3 12 0</inkml:trace>
  <inkml:trace contextRef="#ctx0" brushRef="#br0" timeOffset="1464">959 850 8082,'-15'0'1462,"1"0"-333,9 0-850,-5 0 0,13 0 0,4 0-117,7 0 1,6-7 0,-1-3 0,-2-2-257,-2-5 1,-3-2 0,5-3 0,-5 0-119,-3 0 1,6 1 0,-8-4 0,1 1-61,1 2 0,-6-4 0,4 11 165,-5-4 0,-11 0 1,-6 4 202,-4 8 0,-3 4 1,3 6-1,2 4 112,2 8 1,8 4-1,-5 5 1,2 3-33,5 2 0,-4 2 0,1-2 0,3 5-86,3 0 0,9 0 1,3-7-1,2 2-275,5-3 0,5-4 0,4-5 1,3-5-400,-2-2 0,7-3 0,2-7 584,5 0 0,3 0 0,-1 0 0</inkml:trace>
  <inkml:trace contextRef="#ctx0" brushRef="#br0" timeOffset="1931">1743 654 8031,'0'-12'1179,"0"2"-1220,0 1 0,0 4 0,2-7-228,5 2 1,-4-7 395,4 3 1,-2 1 556,2-1-422,-4 9 0,14-2 0,-10 16-32,-2 13 0,7 2 0,0 13 0,2 1-303,1 4 0,-8 1 0,8 1 0,2-1-106,2 1 0,3-10 0,0-5 537,-1-5 0,1-14 0,-3-10 0,-4-15-26,-8-12 1,3-9 0,-3-12 0,-2-5-27,-3-3 1,-2 0-1,0-2 1,0 7-476,0 5 0,-7 3 1,0 2-1,2 4-1247,3 8 0,2 5-1988,0 2 3404,0 10 0,0 3 0,0 9 0</inkml:trace>
  <inkml:trace contextRef="#ctx0" brushRef="#br0" timeOffset="2317">2374 523 8031,'-9'-21'643,"-6"-1"0,3 7 1,-2 3 477,-3 3 0,-3 1 0,-2 8 1,1 3-379,-1 4 0,0 5 1,0 12-1,1 5-667,-1 8 1,7-4 0,3 4 0,0 1-145,0 4 0,7 1 1,-2-2-1,4-4-703,3-8 0,3-5 0,4-5 0,8-4-149,4-8 0,10-7 0,0-7 0,-2-8 546,-3-4 1,2-10-1,-1-3 1,-6 1 389,0-1 0,-2-4 0,0 5 1,-2-1 261,2 1 0,-8 2 2729,-1 7-2292,-6 10 1,-2 14 0,0 18-1,0 9-572,0 5 0,0-5 0,0 7 0,0 0-446,0-2 0,0-3 1,0-9-1,3 0-560,4 0 0,-2-3 0,9-4-2338,3-8 3201,2-5 0,3-11 0,0-3 0</inkml:trace>
  <inkml:trace contextRef="#ctx0" brushRef="#br0" timeOffset="2599">2570 654 8031,'0'22'317,"0"0"1,0-1 207,0 1 1,0 0-171,0 0 0,0-1-109,0 1-225,-9-10 1,6-4-1,-4-16-156,5-6 1,2-8 0,0-5 0,0-2 191,0 3 1,7-6 0,2 6 0,1 4 258,0 5 1,7 12-1,-3-2 40,6 4 0,1 3 0,-1 3 0,-3 4-668,-3 8 1,-2 11 0,5 6 0,-5 2 311,-2 4 0,7 13 0,-5 5 0</inkml:trace>
  <inkml:trace contextRef="#ctx0" brushRef="#br0" timeOffset="3152">1590 523 7918,'-14'0'932,"-1"0"1,10 3-426,-2 4 1,5 5 0,2 10-140,0 0 1,7 7-1,0 0 1,1 0-175,1 2 0,-6 1 0,6 6 0,-1-4-93,-1-2 1,3-3 0,-6-7 0,4-1 350,-4 1 0,1-3-336,3-4 1,-4-5 0,9-13 0,-4-6-113,-4-13 0,7-2 0,0-13 0,3-1-242,-1-4 1,1-1 0,4-1 0,-2 3-382,-2 5 0,-3-3 1,2 10-1,-4 3 619,0 1 0,-8 4 0,8-1 0</inkml:trace>
  <inkml:trace contextRef="#ctx0" brushRef="#br0" timeOffset="3707">2745 110 8088,'0'43'-220,"0"1"1,0-1 0,0 1 278,0-1 0,0 11 0,0 4 0,0 2 179,0-2 0,0 10 0,0-5-238,0 5 0,9-5 0,3 12 0</inkml:trace>
  <inkml:trace contextRef="#ctx0" brushRef="#br0" timeOffset="3864">2440 371 7980,'24'0'0,"2"0"82,3 0 0,10 0 0,0 0 0,9 0 153,10 0 0,5-7 1,3-3-1,-1 0-683,0 1 448,-9 1 0,7-1 0,-8-3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1:06.37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22 740 8615,'0'-21'1611,"-7"6"-812,0 1 0,0 11 1,7 3-432,0 12 1,0 10 0,0 5 0,0 4-244,0 3 1,0 2 0,0 5 0,0-2-227,0-3 1,2-7-1,3 5 1,5-2-388,2-6 0,2-4 0,8-5 130,0-2 0,0-10 0,-1 2 1,1-7 81,0-7 0,-8-6 1,1-8-1,2-4 138,2-4 0,-4 5 1,-3-7-1,0-1 29,0-4 0,-5 2 0,5 0 0,-2 3 106,-5 4 1,5 1 0,-3-1 663,-2-2-369,-3 10 0,-2 19 0,0 14 0,0 8 130,0 7 0,0 2 0,0 8 0,0-5-137,0-3 0,0 6 0,2-6 1,3 1-602,3-1 1,6-2 0,-4-7 0,2-3-2165,5-4 2480,2 4 0,13-16 0,1 6 0</inkml:trace>
  <inkml:trace contextRef="#ctx0" brushRef="#br0" timeOffset="233">523 109 8220,'0'14'20,"0"1"1,0 2 229,0 2 1,0 3-1,0 0 1,0 2 207,0 5 0,0 2 0,0 8 1,0 0-251,0 7 1,8-3 0,-1 8 0,-2-5-468,-3-2 0,-2-1 1,0-2-1,0-4-1124,0-8 1,0-12 1382,0-3 0,0-9 0,0 5 0</inkml:trace>
  <inkml:trace contextRef="#ctx0" brushRef="#br0" timeOffset="433">175 152 8220,'2'-14'670,"6"2"0,6 2-175,5 5 0,10-4 0,5 1 1,5 1-323,7-3 0,12 6 1,0-8-1,5-1-459,2 1 0,-9 7 1,-5-2-1,-5 5 286,-3 2 0,-9-10 0,-2-2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1:07.64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480 611 8099,'0'-13'1071,"-3"4"-818,-4 9 1,-3 9 0,-7 8 0,5 8-78,3 4 1,-6 7 0,5-5 0,1 3-489,-1 5 1,-4 9 0,4 3 0,0-2-464,1-3 1,-6-5 774,8-5 0,-10 5 0,5-7 0</inkml:trace>
  <inkml:trace contextRef="#ctx0" brushRef="#br0" timeOffset="217">1 654 8108,'9'-14'344,"6"-1"0,-3 10 0,2 0 0,3 8 103,3 4 0,-3 10 0,2-2 1,5 6-53,0 8 0,10-4 0,3 6 0,1-2-356,-1 0 0,4 0 1,-5-7-1,5 0-596,3-1 1,-8-1 0,-2-3 556,-3-3 0,-2 1 0,-7 7 0</inkml:trace>
  <inkml:trace contextRef="#ctx0" brushRef="#br0" timeOffset="483">610 66 7948,'0'22'141,"0"0"0,0-1 0,0 1 392,0 0 1,0 9 0,3 3 0,2 3-280,2-1 1,7 0 0,-4 8 0,0-1-483,-1 1 1,1-1 0,-5 1 0,2-3-952,-2-5 1,-2-2 1178,-3-5 0,9-4 0,3 6 0</inkml:trace>
  <inkml:trace contextRef="#ctx0" brushRef="#br0" timeOffset="684">371 88 8001,'22'-10'625,"7"8"1,5-5-1,4 2-532,8-3 0,12 6 1,-2-8-1,2 3-93,0 0 0,0-10 0,8 5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1:16.7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370 1 8127,'-7'24'-13,"0"3"1,2 6 331,2 9 0,6-1 1,2 17-1,2 2 395,-2 3 1,4 5-1,-1 4 1,-3 6-661,-3-1 1,5 8 0,1-8-1,-4 1-785,-1-6 1,-3-13 0,0-11 730,0-9 0,0 2 0,0-7 0</inkml:trace>
  <inkml:trace contextRef="#ctx0" brushRef="#br0" timeOffset="383">44 610 7506,'-20'-14'61,"6"-1"0,4 8 1,12-7-1,6-1-46,6 3 1,8-5 0,5 7 0,6 1 107,9-1 1,-4-7-1,16 5 1,-1-3-295,5 1 0,5 7 0,2-5 0,-2 2 221,-5 5 0,3 3 1,-13 2-1,-4 0 132,-6 0 1,-11 9-1,-1 8 1,-9 10 115,-9 9 1,-6 5 0,-2 5 0,-2 3 34,-6 2 0,4 9 0,-9-2 0,1 3-70,0-3 1,7 0 0,-2-12 0,5-8 137,2-4 1,9-7 0,8-13 0,10-6 132,9-6 1,1-12-1,4-7 1,5-12-136,0-14 0,-3-3 1,-4-10-1,-5 1-225,-3-1 0,-11 5 0,-13-2 0,-7 5-418,-7 6 1,-15 16 0,-17 4 0,-9 12-394,-10 8 0,-13 7 0,-1 9 0,2 15-1481,2 10 0,3 12 2118,-1 0 0,1 9 0,0-4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1:14.0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457 588 8128,'-7'-22'0,"-3"1"141,-2-1 1,5 0-1,-7 0 1,-3 3 594,-3 4 0,-4 6-321,-5 9 0,2 0-225,-9 0 1,7 9 0,-5 6 0,5 4-117,10 3 0,-3 10 0,10 4 0,0 5-118,5 3 1,4-8 0,6 0 0,4 3-48,7 2 1,6 0 0,4-2 0,3-5 180,2-3 0,0 1 1,-8-6-1,1 3 52,0-2 0,-3-3 0,-4-2 1,-8 0-47,-5-1 0,-2 1 1,-2 0-1,-5-3-138,-8-4 0,-14-5 0,-5-10 1,-2 0-201,0 0 1,2 0 0,-2-3 0,7-4-904,4-8 1,6-11 1144,4-3 0,-4-10 0,7 5 0</inkml:trace>
  <inkml:trace contextRef="#ctx0" brushRef="#br0" timeOffset="183">501 327 7435,'7'-15'-489,"0"1"1,1 7 0,-6-5 518,5 2 10,-4 3 1,9 7 0,-7 2 0,2 5-41,-2 8 0,7 4 0,0 3 0</inkml:trace>
  <inkml:trace contextRef="#ctx0" brushRef="#br0" timeOffset="766">523 523 8219,'0'-22'-494,"0"0"1,-3 3 1986,-4 4-1144,5 6 1,-8 11-1,10 5 1,0 10-135,0 10 0,0 0 1,0 9-1,0 5 7,0 7 0,2 1 0,3 7 0,5-1-106,2 1 0,-5-8 1,5 3-1,0-5-149,0-2 1,-4-11 0,6-4 0,1-4-53,-3-4 1,7-8-1,-7-9 7,0-8 1,5-11 0,-7-12 0,0-4 135,-1-3 0,1-2 0,-5-5 0,2 2-50,-2 3 0,-3-1 1,1-6-1,2 2-142,2 4 0,0-1 0,-7 9 0,0 2-102,0 3 414,0 2 0,0 12 0,0 10 87,0 12 0,0 17 1,0 5-1,0 3-167,0-1 0,0 0 0,0 8 0,0-3-286,0-5 1,0 3 0,0-8 0,3 1-1008,4-1 1,-2-4-1,9-10 1195,3-3 0,12-9 0,5 5 0</inkml:trace>
  <inkml:trace contextRef="#ctx0" brushRef="#br0" timeOffset="1166">1089 153 8219,'-10'-22'85,"8"0"265,-6 0 0,4 10 0,-1 7-122,-2 10 0,-1 10 1,8 11-1,-2 6-54,-5 2 1,4 4 0,-4 13 0,5 5-58,2 0 1,0 14-1,0-5 1,0 5-260,0 5 0,0-5 0,0 8 0,0-3-134,0-5 0,-8-12 0,1-10 1,2-9-314,3-10 347,-8-14 0,8-10 0,-6-20 131,6-14 1,2 0 0,0 0 0,2 5 50,6 2 0,1 0 1,8 0-1,-2 3 61,2 5 1,2-3-1,3 9 1,0 4 312,-1 1 0,1 3 1,0 0 287,0 0 1,0 3 0,-3 4 110,-5 7 1,3-2 0,-9 3-309,-4 2 0,-11 2 1,-7 1-1,-8-4-505,-7-1 0,2-3 0,-7 5 1,3-5-335,4-2 1,-4 4 0,2-4 433,2 2 0,3-7 0,2 5 0</inkml:trace>
  <inkml:trace contextRef="#ctx0" brushRef="#br0" timeOffset="1400">1590 784 8206,'19'22'119,"-4"0"1,2 0-1,-8 2 1,1 5 285,0 7 1,-3 15 0,-7 7-1,0 5 12,0 2 1,0 10-1,-3 3 1,-4 1-382,-7 1 1,-6-7 0,1 2 0,2-7-1041,2-13 1,1-9-250,-8-9 0,3-18 1253,4-19 0,-4-19 0,7-15 0</inkml:trace>
  <inkml:trace contextRef="#ctx0" brushRef="#br0" timeOffset="1516">1546 610 8206,'10'-41'-166,"4"5"0,6-3 1,1 12-293,1 8 458,0 7 0,0 2 0,0-2 0</inkml:trace>
  <inkml:trace contextRef="#ctx0" brushRef="#br0" timeOffset="1852">1873 1089 7959,'22'0'138,"-1"0"0,-1-2 1,-3-3 202,-3-2 1,1-10 0,6 2-144,1-4 1,-2-5 0,-3-3 0,-5-2-143,-3 2 1,6 1-1,-8-1 1,-2-2 20,-3 2 0,-2 3 1,-2 2-1,-5 1 142,-8-1 1,-2 7-1,0 3 1,3 3-45,-3 4 1,-3 12 0,-1 8-1,-1 4 0,0 3 1,3 2 0,2 5 0,5 7-58,2 5 0,3-4 0,7-4 0,0 1-214,0 0 0,0-5 0,2 5 0,5-2-345,8-6 1,7-4 0,4-5 0,6-5-2162,2-2 2602,2-3 0,17-17 0,3-2 0</inkml:trace>
  <inkml:trace contextRef="#ctx0" brushRef="#br0" timeOffset="2067">2679 0 8201,'-8'24'0,"1"3"266,2 2 1,3 10 0,2-3 0,0 5 61,0 3 1,0 2-1,0 5 1,2 7 65,5 5 1,-2 4-1,7 6 1,0 7-447,1 4 1,-9 1 0,4-5 0,-3-7-754,2-6 1,-5-13 0,5-11 804,-4-11 0,7-18 0,2-4 0</inkml:trace>
  <inkml:trace contextRef="#ctx0" brushRef="#br0" timeOffset="2233">2156 588 8201,'5'-19'-44,"7"2"-42,10 2 0,7 11 0,0-4 0,7 3 439,5-2 1,12 5-1,5-5 1,5 4-222,3 3 0,-1 0-132,0 0 0,1 10 0,-1 2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1:12.7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436 32 8185,'0'-15'542,"0"1"1,0 12 21,0 2 0,-2 9 0,-3 15 1,-5 5-206,-2 8 1,5 4 0,-8 2-1,-1 3-293,-4 5 0,-4-2 0,-3 9 0,-2 0-117,3-3 1,1 6-1,1-13 1,-2-4-889,-3-5 1,7-15-1,7-2-2301,-2-13 3240,8-6 0,-11-13 0,8-2 0</inkml:trace>
  <inkml:trace contextRef="#ctx0" brushRef="#br0" timeOffset="214">1 54 8178,'12'-10'343,"7"8"1,-7-3 47,0 10 0,8 7 1,-6 10-1,6 2 130,1 5 1,4-3-1,1 11 1,6 1-391,2 4 0,2-6 1,5 0-1,-2 0-594,-3-2 1,-2 5 0,5-10 0,-6-2 462,-1-3 0,7-2 0,-6-1 0</inkml:trace>
  <inkml:trace contextRef="#ctx0" brushRef="#br0" timeOffset="666">828 250 8255,'0'-37'61,"0"1"1,0 10 0,0-3 795,0 4 1,0 4-368,0-1 1,0 12-386,0 10 0,0 17 0,0 14 1,0 1 1,0-1 1,0 8 0,0-3-1,0 6-68,0 1 0,7-7 0,3 1 0,0 1-247,0 4 0,4-6 1,-4-2-1,2-3-124,5-4 1,2-13-1,3-6 1,0-6 75,-1-2 0,1-2 0,0-8 0,0-12 140,0-12 0,-1 0 0,1-2 0,0-5 169,0-7 0,-8 2 1,-2-5-1,-2 5-11,-5 2 1,0 3 0,-1 2 0,4 3 203,-3-3 1,-3 15-95,-2 2 0,0 25 0,-2 4 0,-3 12 238,-3 10 1,-6 5-1,7 10 1,2 2-158,2 5 1,3-5-1,0 2 1,0-7-293,0-5 1,3-7-1,4 5 1,8-2-571,4-6 1,5-9-1,3-5 629,2-2 0,19-3 0,-2-7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1:18.4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44 8173,'0'24'594,"0"2"1,0 6 253,0 2 0,0 12 0,0 14 1,0 10-302,0 10 1,8 3 0,-1-1 0,-2 0-597,-3 8 1,-2-3-1,0 5 1,0-13-313,0-13 0,0-11 0,0-13 1,0-6-591,0-7 0,0-12 0,3-5 951,4-2 0,-5-3 0,8-7 0</inkml:trace>
  <inkml:trace contextRef="#ctx0" brushRef="#br0" timeOffset="269">327 283 10072,'0'22'0,"0"5"573,0 9 0,0 0 1,0 17-1,0 3-153,0 9 0,0 3 0,0 10 1,0-1-298,0 0 1,7-6 0,1 1 0,-4-4-466,-1-3 0,-3-16 1,2-8-1,3-7-596,2-8 1,3-9 937,-3-2 0,-4-10 0,6 4 0</inkml:trace>
  <inkml:trace contextRef="#ctx0" brushRef="#br0" timeOffset="900">697 545 8051,'0'-22'-294,"0"0"0,0 0 0,0 0 2691,0 1-1766,0 9 0,-2 4 0,-3 16 0,-2 8-168,2 11 1,2 7 0,1 10 0,-3-1-157,-2 1 0,0-1 1,7 1-1,0-1-225,0 1 1,7-1-1,3-1 1,-1-6-454,1-7 1,7-5 0,-3-5 0,6-4-16,2-8 0,-1-4 1,1-3-1,0-3-92,0-4 1,-1-12 0,-1-10 0,-3-1 99,-3-1 0,-2 7 0,3-8 0,-8 3 364,-4 0 0,4-7 1,0 5-1,-2-1 160,-3 1 0,-2 2 1,0 7 153,0 0 0,0 8-39,0-1 1,0 20 0,0 2-1,0 10 230,0 5 1,0 7 0,0 0 0,3 0-89,4 2 1,-2-6-1,9 4 1,3-5-628,3-2 0,1-3 0,4-2 0,1-5-1843,3-2 1,8-3 2066,-8-7 0,9 0 0,-4 0 0</inkml:trace>
  <inkml:trace contextRef="#ctx0" brushRef="#br0" timeOffset="1217">1568 131 8458,'-7'22'394,"0"-1"0,0 1 1,4 2-1,-2 5 190,-2 8 1,0 11 0,7 5-1,0 3-124,0 4 0,2 3 0,3 3 1,2-1-381,-2 0 1,5 1-1,-3-3 1,-2-5-1577,-3-8 0,6-6-1301,-1-8 2797,0-14 0,3-12 0,2-10 0</inkml:trace>
  <inkml:trace contextRef="#ctx0" brushRef="#br0" timeOffset="1400">1764 0 8108,'0'44'-398,"0"6"1,0 4 0,0 1 1025,0 6 1,0 2-1,0 4 1,0 1-252,0-2 0,0 4 0,0-12 1,0 5-651,0 2 0,3-2 0,2-5 273,2-7 0,10 4 0,-5 1 0</inkml:trace>
  <inkml:trace contextRef="#ctx0" brushRef="#br0" timeOffset="1666">2134 893 8931,'0'12'1182,"3"5"0,4-10 0,10-2-1593,10-3 0,-1 6 0,11-1 0,1-2-1218,3-3 1629,3-2 0,9 0 0,3 0 0</inkml:trace>
  <inkml:trace contextRef="#ctx0" brushRef="#br0" timeOffset="1816">2744 675 8127,'-31'0'99,"-3"0"1,-10-2-1,1-3 304,-1-2 0,1-1 1,-3 8-1,-3 3 330,-1 4 0,-1-2 1,7 7-1,3-2-1738,5-5 1,-3 4 1004,10-2 0,0 1 0,7-8 0</inkml:trace>
  <inkml:trace contextRef="#ctx0" brushRef="#br0" timeOffset="2103">3223 349 8773,'0'21'995,"0"4"1,0 6 0,3 10-507,4 7 1,-2 15 0,7 0-1,0 10-536,0 4 1,-7-7 0,2 3 46,-4-5 0,6-13 0,3-1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0:48.45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109 293 8365,'0'22'366,"0"0"1,0-1 0,0 1-1,0 0-22,0 0 0,0-1 0,0 1 0,0 0 66,0 0 1,0 0 0,0-1-148,0 1 0,-2-10 0,-3-2 0,-5-3-144,-2 0 0,5 1 0,-5-11 0,0-4-149,-1-8 0,6-4 0,-5-5 0,2-5-165,6-7 0,1-6 1,3 1-1,3 3 79,4 1 0,5 11 0,10-3 1,-3 4 195,-4 4 0,11 1 1,-4 6-1,2 7 53,0 4 0,1 6 1,1 4-1,3 10-287,-2 9 0,-10 1 0,-3 9 1,1 3-459,-3 2 0,5-5 0,-10-2 0,-2-2 612,-3-6 0,8 8 0,2 0 0</inkml:trace>
  <inkml:trace contextRef="#ctx0" brushRef="#br0" timeOffset="199">436 315 8304,'12'0'2628,"0"0"-2104,-5 0 1,5 0 0,10 2-707,0 5 0,0-2 0,-1 7 0,1-2-214,0-5 0,7 0 1,0 0-1,-2 2-2090,-3-2 2486,-2-3 0,9 8 0,3 2 0</inkml:trace>
  <inkml:trace contextRef="#ctx0" brushRef="#br0" timeOffset="382">937 10 8304,'12'-10'992,"-3"10"1,-6 3-265,4 16 0,-5 5 0,6 15 1,-6 4-454,-2 6 0,0 4 0,0-2 0,0 5-522,0-1 1,7 1 0,1-8 0,-4 3-1207,-1-3 1453,7-2 0,-8-2 0,8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0:47.75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676 32 8384,'0'-22'1027,"7"12"1,0 12-749,-2 18 1,-2 11-1,-3 13 1,0-1 32,0 1 0,2 7 0,3 0 0,5-3-248,2-2 1,-5 0 0,7 0-1,1 0-506,-3-5 0,5-2 0,-7 2 0,-1-2 442,1-3 0,-3 0 0,-7 8 0</inkml:trace>
  <inkml:trace contextRef="#ctx0" brushRef="#br0" timeOffset="232">88 946 8379,'-22'0'0,"0"0"542,1 0-176,-1 0 1,29 0 0,15 0-1,19 0 473,17 0 1,10 0 0,21 0 0,6-2-728,-45-1 1,1-2 0,10 0 0,2-2 0,3-3 0,1-1 0,1 0 0,2 0-174,0 0 1,0 0 0,-1 1 0,0 1 0,-3 0 0,-1 1 0,-2 1 0,-1 2-194,-3 0 0,-1 0 1,36-2-1,-31 7 1,-17 0-2359,-15 0 2612,-7 9 0,-11 13 0,-4 12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0:50.7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88 567 8434,'-22'2'362,"1"6"1,1 4 0,6 9 0,6 4 39,6 4 1,2 5-1,0 9 1,0 1-323,0-1 1,2-6-1,3-1 1,5-2-374,2-8 0,3 3 1,6-17-1,3 1 72,6-6 1,-6-5 0,5-4-1,-7-5-71,-8-8 0,5-4 1,-4-5-1,2-3-43,-3-2 1,3-10 0,-7 5 0,0-2 271,-1 0 0,-1 7 1,-6-5-1,3 2 514,2 6 1,0 1 42,-7 4 1,0 11 0,-2 10-37,-5 12 1,4 10-1,-4 5 1,5 4-73,2 3 1,0 2-1,0 5 1,0-2-214,0-3 1,0-9 0,2 4-1,5-2-275,8 0 1,4-2 0,3-10 0,0-5-289,-1-2 1,9-3 389,-1-7 0,0 0 0,-8 0 0</inkml:trace>
  <inkml:trace contextRef="#ctx0" brushRef="#br0" timeOffset="216">676 110 8527,'-12'9'307,"0"3"0,7 10 1,-2 0 43,2 0 1,2 7-1,3 2 1,0 3-103,0 5 0,0 9 0,0 5 0,0 1-51,0-1 1,0-2-1,0-10 1,0-2-1501,0-3 1,3-12 1301,4-2 0,-4 0 0,6-10 0</inkml:trace>
  <inkml:trace contextRef="#ctx0" brushRef="#br0" timeOffset="400">284 175 8333,'15'-19'0,"-1"4"0,3 8 189,2 4 0,13-4 1,4 0-1,8 0 371,6-3 0,9 5 1,11-7-1,5 0-1008,2 0 1,-4 5 447,7-8 0,-20 1 0,3-8 0</inkml:trace>
  <inkml:trace contextRef="#ctx0" brushRef="#br0" timeOffset="783">1525 262 8160,'-21'22'2,"1"7"1,3 0 0,3 0 109,-3 2 1,-3 3 0,-1 10-1,-1 2-87,0 5 0,-2 4 1,-3 11-1,-2-1-437,3 0 1,4-2-1,5-7 1,2-13-609,-2-11 1020,8-8 0,-11-12 0,8-2 0</inkml:trace>
  <inkml:trace contextRef="#ctx0" brushRef="#br0" timeOffset="1001">1003 327 7738,'14'8'232,"1"-1"1,-8 10-1,5-3 1,0 8 221,0 7 0,3-2 1,9 9-1,3 3-96,2 2 1,9 2 0,-1 1 0,4-3-371,2-5 0,1 10 0,-1-7 0,-1-3-1427,-6-2 1,3-2 1438,-10-3 0,9-5 0,-4 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7:11.3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436 3768 8346,'-34'15'0,"3"-3"75,-1-3 0,8-1 0,-5-8 0,5 0-115,2 0 1,1-3-1,1-4 1,3-8-38,3-4 1,-1-3 0,-4 1-1,2-4-4,2-4 1,3 5 0,-5-5 0,5 2 151,3-2 0,-6 5 0,8-5 0,0 3 46,-3-3 0,7-5-127,-4-10 1,5-2 18,2-5 1,2-4 0,5-11-1,8-1-14,4-6 1,10 5 0,3-7-1,2 3 20,4-1 0,11 0 0,4 8 1,3 0 8,4-1 1,-2 1-1,5 0 1,5-3-18,0-5 0,-31 40 1,1-1-1,-1-4 0,1 1 1,-1 0-1,1 1-24,-1 0 0,1 0 0,3-1 0,2 1 0,-1 3 0,1 1 0,3 0 0,0 1 11,0 2 0,0 0 1,-1-2-1,-1 1 0,0 4 1,0 1-1,-1 0 1,1 0 3,-1-3 0,1 2 1,40-12-1,-1-6 0,-3 3 21,2 0 0,2 0 0,4 2 0,-1 5-12,0 3 1,0-1 0,0 6 0,0-6 46,0-2 1,0 8-280,0-3 0,1 4 235,-1 4 0,2-1 0,3 2 1,2 4 21,-2 1 0,-2 3 0,-3-5 0,3 2 22,4-2 0,-5 5 0,6 0 0,-3 0-4,2 0 0,5 5 1,-44 0-1,-1-1 0,0 1 1,-1 0-26,-2 1 0,-1 0 0,4-3 0,-1 1 1,-3 4-1,1 1 0,3-1 0,1 0 11,3-1 0,0 1 0,-2 2 1,0 1-1,2-3 0,0-2 1,-2 3-1,-1-1-18,0 1 0,-1-1 0,2 0 0,-1 1 0,2 2 0,0 2 0,1-1 0,0 0-22,-1 0 0,0 0 0,2 0 0,1 0 0,-2 0 0,0 0 0,0 0 0,0 0 7,1-1 1,0 2-1,-4 2 1,-1 1 0,2 1-1,0 0 1,-4-1 0,0 1-1,-1 0 0,2 0 1,1 2-1,1 1 1,0-3-1,1-1 0,0 1 1,-1 0-7,-1 0 1,-1 0-1,-1-1 1,0-1-1,2-3 1,0 0-1,1 0 1,-1 0 22,1 0 0,-1 0 1,1 0-1,-1 0 0,1 0 1,-1 0-1,0 0 1,1 0 2,-1 0 0,1 0 0,-1 0 0,1 0 1,-2 1-1,0 0 0,-2 1 0,0 1-12,43 4 0,3 1 0,0-8 0,-1 0-16,1 0 1,-2 7-1,-8 0 1,-3-2 66,-4-3 0,5-2 0,-8 0 0,3 0-69,0 0 0,-7 0 0,4 0 0,1 0-65,-1 0 0,-7-7 0,3-3 0,-6 1 3,-1-1 0,-8-4 0,-3 6 1,-1 1 48,-6-3 1,-2 8 0,-5-5-1,-2 2 154,-3-2 0,1 4 0,4-4 1,-3 4-119,-1 3 0,-8 0 1,5 0-1,-3 0 208,-4 0 0,-3-7 0,-2 0 101,-1 2 1,-6 3 887,-1 2-734,-9 0 0,5-10-293,-10-4 1,0 1-1,2 1-133,6 3 1,-4-8-96,11 2 0,-3 3-296,3-2 734,4 9-19,-17-5-103,8 10 0,-8-7-39,6 0 1,-6-3 103,5 3-606,-4 4 59,-3-7-221,0 1 1,2 4 128,6-10 1,-6 8 252,5-7 0,3-1 1,0-4 215,2 4 1,-8 3-185,4 5-23,4-5 1,-7-8 0,7 4 61,-3 1 1,1 8-30,-3-8 0,-4 8 70,4-8 0,3 8 126,-3-7 1,0 6 32,-7-6 1,3 9-152,4-2-699,-5 4-389,8 3 59,-10 0 1,-2 0-2375,-6 0 3330,6 0 0,-17-9 0,6-3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0:56.25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303 45 8020,'-13'2'2064,"6"5"-1689,5 8 0,2 4 0,0 3 0,0 0-197,0-1 0,0 4 0,0 1 0,0 6-255,0 2 1,0-5 0,0 4 0,0 1-565,0 0 0,0-7 0,0 2 1,0-5-356,0-2 0,0-8 996,0 1 0,0-10 0,0 4 0</inkml:trace>
  <inkml:trace contextRef="#ctx0" brushRef="#br0" timeOffset="184">19 1 8378,'-12'0'902,"5"0"0,14 0 0,8 0-699,4 0 0,13 2 0,4 3 1,5 3-195,3-4 1,2-1 0,2-3-1,3 2-755,-3 5 1,-2-4 0,-5 4 745,-4-4 0,4 6 0,-7 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1:04.48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426 0 8256,'-41'10'26,"5"5"1,-6 4 0,9 3 0,-1 2 273,5 5 1,5 7-1,-1 15 1,-1 7 64,-3 5 1,0 12-1,7 5 1,3 5-174,4 2 0,6-37 0,1 1 0,4 0 0,3 0 0,6 46-140,14-5 0,15-15 0,17-4 0,7-8-153,5-7 1,12-7-1,3-15 1,1-7-179,1-5-164,0-2 1,7-10 0,0-2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1:03.20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370 806 8458,'-21'0'639,"6"2"0,1 6-314,-3 6 1,5 8 0,-3 5 0,1 4-24,1 3 1,-6 2 0,7 8-1,-2 2-262,-1 5 0,8-6 0,-5 9 0,0-3-356,-1-1 0,9 1 0,-6-10 0,3-4-1249,-1-8 0,1 2 1565,7-2 0,-10-10 0,-2-9 0</inkml:trace>
  <inkml:trace contextRef="#ctx0" brushRef="#br0" timeOffset="199">0 850 8134,'0'-13'1153,"8"6"0,1 17 0,3 9-671,5 8 0,3 4 1,1-4-1,1 4-192,0 3 0,2 0 0,3 5 0,4-3-314,3 3 0,-5 0 0,5-3 0,0-5-1143,0 1 1,-5-8-1,5 5 1167,-3-5 0,-2 8 0,-7 1 0</inkml:trace>
  <inkml:trace contextRef="#ctx0" brushRef="#br0" timeOffset="667">828 958 8188,'0'-21'827,"0"-1"0,0 7 149,0 1 0,-3 11-574,-4 3 1,5 10-1,-6 12 1,6 2-167,2 5 1,0 3 0,0 6 0,0-1-254,0 1 0,0 3 0,2 1 0,3-4-294,3-1 0,6-11 1,-4 3-1,2-5 18,5-2 0,2-10 0,3-4 0,0-6-71,-1-2 0,1-2 0,-2-8 0,-4-10 210,-1-6 1,-3-10-1,5 4 1,-5-2 180,-2-4 1,4 4 0,-6 0 0,-4 2 740,-1 6-605,7 2 0,-8 14 0,5 10 139,-4 12 0,-1 15 0,5 2 0,8-3-116,4-2 1,5-2-1,3 0 1,4 0-334,3-1 0,3-6 1,9-3-1,2 0-1919,3 0 2066,0-7 0,-8 5 0,1-10 0</inkml:trace>
  <inkml:trace contextRef="#ctx0" brushRef="#br0" timeOffset="1682">1612 0 8221,'24'0'0,"3"0"235,2 0 1,2 0-1,-2 5 1,7 10 102,5 14 1,-4 12-1,-3 10 1,0 11 80,-1 16 0,1 11 0,-15-34 0,-1 2 1,-4 0-1,-2 2-143,-2 2 0,-3 1 1,-2 3-1,-3 1 1,-4 1-1,-3-1 1,-3 0-1,-3-1-245,-5-4 0,-2-1 0,0 0 1,-3-2-1,-6-1 0,-4-2 0,0-2 1,-1 0-13,-2 1 1,-2-2-1,3-6 1,-2-2-1,-2-1 1,-1-1-1,2-3 1,0-1-12,-1-2 1,1-2 0,-29 27-9,7-3 0,9-3 0,-6 4 0,-6-9 0,-7-4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35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51 7984,'0'-22'963,"0"8"-338,0-1 0,0 20 0,0 5 1,0 14-293,0 12 0,0 13 0,0 4 0,0 0-142,0 0 1,0 8-1,0-3 1,0 5-121,0 2 0,-9 8 0,-6 2 0,-4 2-671,-3 5 0,0-4 0,3-3 0,2-7-1537,3-13 2268,9-16 1,5-29 0,14-25 0,8-14 573,7-5 1,-2-4 0,9 6-1,0 1-184,-2-1 0,5 6 1,-8 9-1,3 4-510,5 4 1,-5 2-1,0 7 1,-3 0-867,-4 0 1,-3 0-1,-2 2 855,-1 5 0,1 5 0,0 10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32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511 283 8831,'0'22'0,"0"2"639,0 5 1,0 7 0,3 18-1,2 11-246,2 12 1,10 11 0,-3 8-1,-5-43 1,-1 1-631,0 2 0,-1 1 0,2 2 1,-1-1-1,-4-5 0,-1 0 0,0-1 1,-1 0-691,-1-1 0,0 0 0,-1 43 927,0-7 0,0-14 0,0-30 0</inkml:trace>
  <inkml:trace contextRef="#ctx0" brushRef="#br0" timeOffset="202">32 828 8127,'-21'-10'1195,"11"7"-1048,10-4 1,10 5 0,14 2 0,5 0-113,7 0 1,5 0 0,5 0 0,3-3-268,1-4 1,1 2 0,-7-7 0,2 0-520,5 0 0,-6 7 751,6-2 0,-5-5 0,-2 0 0</inkml:trace>
  <inkml:trace contextRef="#ctx0" brushRef="#br0" timeOffset="755">773 653 8142,'-10'12'459,"5"8"-177,-9-6 0,9 6 1,-2 1-1,4 1 89,3 0 0,0 0 0,3 0-140,4-1 0,-2-1 0,9-3 0,3-5-178,2-3 0,3-1 1,0-8-1,0 0-99,0 0 0,-1-10 0,1-5 0,0-4-129,0-3 0,-1-2 0,-1-2 0,-6-4 74,-6 4 0,1-6 0,-1 1 0,-4-1 26,-1 1 1,-3 2 0,0 7 496,0 0 0,-3 3-189,-4 5 1,5 6 0,-6 16 0,6 9 117,2 9 0,-7 1 1,-1 7-1,4-1-205,1 1 0,10 0 0,3 5 0,2-5-523,5-3 0,-5-2 1,3-9-1,2-3-470,2-3 0,3-9 0,0 2 0,-1-4-615,1-3 1,0-3 1461,0-4 0,-8 2 0,1-9-460,-10 9 1571,4-5 1,-9 13 1863,0 4-2316,0-5 0,0 5 1,0-14-407,0-7 0,0-6 1,0-1-191,0-1 0,0 0 1,0 0-125,0 0 1,3 8-406,4-1 1,-2 11 0,9-4-225,3 6 0,3 9 0,1 3 0,1-1-1825,0 1 2515,9 7 0,-6-5 0,6 10 0</inkml:trace>
  <inkml:trace contextRef="#ctx0" brushRef="#br0" timeOffset="933">1731 653 7101,'0'-34'-265,"0"5"0,-3 8 1369,-4 6 0,2-2-433,-9 10 1,-1 0 0,-4 9 0,2 5-234,2 8 1,8 14 0,-5 7 0,2 5-361,6 3 1,1-1-1,3 1 1,0 0-484,0-1 0,10-7 0,4-2 0,6-5-256,2-9 1,9-1-1,5-12 661,5-2 0,3-22 0,0-7 0</inkml:trace>
  <inkml:trace contextRef="#ctx0" brushRef="#br0" timeOffset="1099">2101 0 8013,'0'65'0,"0"1"-25,0-1 1,2 8 0,3 4-1,3 5-114,-4 8 139,-2-40 0,-1 1 0,-1 49 0,0-46 0,0 1 0</inkml:trace>
  <inkml:trace contextRef="#ctx0" brushRef="#br0" timeOffset="1383">1862 305 8321,'-13'10'968,"6"4"1,7 5 0,7 1-754,8-6 1,12 3 0,4-9 0,3-1-78,5 2 1,2-4 0,5 7 0,2 1 206,3-1 0,0 2 0,-5 8 1,2 2 48,3 5 0,0-5 1,-8 8-1,-2-3-433,-4 0 1,-6 7-1,-9-4 1,0-1-1773,-1 1 0,-8-11 1811,-6-6 0,5-1 0,0 8 0</inkml:trace>
  <inkml:trace contextRef="#ctx0" brushRef="#br0" timeOffset="1499">2558 544 8052,'-9'-21'0,"-3"-1"575,-1 0 0,-3 8 0,8-1-319,3-2 0,3 5-256,2-2 0,10-1 0,2-7 0</inkml:trace>
  <inkml:trace contextRef="#ctx0" brushRef="#br0" timeOffset="2066">3233 566 8032,'-21'0'425,"-1"0"0,0 0 0,0 0 0,-2 0 504,-5 0 1,7 3 0,-2 4 0,7 7-607,0 6 0,5 2 0,0-1 1,2 1-553,6 0 0,1 0 0,6-3-180,4-4 0,5-6 0,12-9 0,3 0 98,2 0 1,2-2 0,-4-3-1,2-5 186,-3-2 0,-1 0 0,-4-2 1,1 4 520,0 0 0,0 8 0,0-5-86,-1 4 1,-6 3-1,-1 0-283,3 0 0,0 10 0,-2 4-62,-8 6 0,-5 1 0,-2 4 0,-2 1-114,-5 3 0,-5 3 1,-10-8-1,0 0 179,0-5 1,1-11-1,-1-1-93,0-5 0,3-11 0,4-8 1,8-10-140,4-9 1,6-3-1,2 0 1,4 6 169,3 1 0,3 3 1,7 7-1,2 1 130,5-1 1,-2 10 0,9 4-1,3 8-218,2 8 0,-3 6 0,1 13 0,2 4-552,-2 3 672,-10 2 0,12 8 0,-7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31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8102,'13'3'682,"-6"4"0,-5-2 0,-2 9 0,0 3-253,0 3 0,0 11 0,0 8 0,0 12-328,0 14 1,-7 5 0,-3 15 0,1 4-180,-1 1 0,-5-3 0,8-10 1,2-11 187,3-13 0,2-24 1,2-7 222,6-3 1,1-12 0,11-4 0,-1-13-52,5-9 1,5 2-1,0-12 1,8 5-684,4 2 0,-5 0 0,0 0 0,3 1-643,2-1 1,3 0 0,-3 3-1,-3 2-478,-1 2 0,-8 8 1522,7-8 0,-9 1 0,4-8 0</inkml:trace>
  <inkml:trace contextRef="#ctx0" brushRef="#br0" timeOffset="247">654 523 8104,'-7'-15'292,"-3"3"1,1 0 761,-1 0 1,-7 7-543,2-2 0,-2 7 0,1 7 0,3 8-312,4 4 0,-1 10 0,5 5 1,-2 5-243,2 7 1,3 2 0,4-4 0,3-1 63,2 1 1,13-8 0,-1-4-1,8-6 161,-1-6 0,8-13 0,0 0 1,2-4 119,1-3 1,-11-13 0,3-6 0,-5-10-102,-2-5 1,-10 0-1,-4-4 1,-6 1-286,-2-1 1,-10 6-1,-4 1 1,-6 2-368,-1 0 0,-1 7 0,0 7 0,0 1-900,1 2 1,-1 2-1,0 10-847,0 0 2197,10 0 0,-7 19 0,7 6 0</inkml:trace>
  <inkml:trace contextRef="#ctx0" brushRef="#br0" timeOffset="547">1068 479 8104,'12'-21'98,"-5"-1"0,-4 0 702,-3 0 0,7 1 418,0-1 1,-2 10-1,-12 4-685,-8 6 0,3 2 0,-2 2 0,-3 6-438,-3 6 0,6 6 0,2 4 0,2 2-12,5 3 1,3 3-1,2-6 1,0 4-151,0-4 1,0-2 0,0-2 0,2 0 63,6 0 0,-4-1 0,8 1 0,1-2 445,-1-6 0,-8 5-105,4-4 0,-6-3 0,-4 0-464,-6-2 0,-4 0 0,-9-6 0,-1 4-1490,0-4 0,0-1 1,1-3-1304,-1 0 2920,0 0 0,10-10 0,2-2 0</inkml:trace>
  <inkml:trace contextRef="#ctx0" brushRef="#br0" timeOffset="814">1395 392 8131,'19'-21'0,"-5"-1"447,-6 0 0,1 7 0,-1 1 525,-4-3 1,-11 7 0,-7 3-348,-6 5 1,-1 4 0,-1 5-1,0 8-394,0 4 1,10 10 0,2 3 0,3 2-286,0 4 1,0-4 0,9 2 0,3 1 146,2-3 1,10 4-1,-2-9 1,4-2-86,3-3 1,2-2 0,3 0-1,2 0 143,-3-1 0,-9-6 85,-2-1 0,-20-6 0,-2 4 0,-10-3-740,-5-4 1,-7-10 0,-3-2 0,1 0-1459,0-3 1,1 1 1961,9-6 0,-1-4 0,0 7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30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1 8106,'13'0'732,"-4"0"0,-9 12 0,0 7 0,3 10-350,4 5 0,-2 12 1,7 14-1,0 11-415,0 8 0,-7 13 0,5 5 0,-3-2-550,0-6 1,0-7-1,-4-21 1,2-10-1704,2-15 2286,0-19 0,-7-17 0,0-12 0</inkml:trace>
  <inkml:trace contextRef="#ctx0" brushRef="#br0" timeOffset="600">54 436 8106,'-22'3'600,"0"4"0,12-2 0,10 7-469,12-3 0,10 6 0,7-8 0,8-2-234,4-3 0,2-4 0,3-3 0,3-5-144,1-2 1,1-2 0,-7-5 0,-3 2 164,-5 2 0,5 3 0,-7-5 1,0 5 291,-5 2 1,-12 3-1,-2 7 258,2 0 1,-5 12 0,0 7-192,-3 8 1,1 5 0,-5-6 0,5 6-202,2 1 1,-7 4 0,4 6-1,-2 1-417,1-1 0,6 1 1,-6 0-1,-4-3-89,-1-5 1,-1 3 0,3-10 332,2-3 0,-2-11 0,-10-10 237,-2-10 0,0-7 0,7-10 0,0-2 177,0-5 1,0 2 0,0-7 0,0 0-290,0 0 1,7 8-1,3-3 1,2 5-48,5 2 1,2 7 0,3 3 0,0 3 11,-1 4 1,1 5-1,0 7 1,0 10-10,0 10 0,7-1 0,0 8 0,-3 0 49,-2 0 0,-2-8 1,0 1-1,0-8 166,0-4 0,-1-10 1,1 2-95,0-5 0,-3-4 1,-4-5-1,-8-10-2,-5-10 1,-2 3 0,0-7 0,0 1-80,0 1 1,0-7 0,0 5 0,-2-1 40,-5 1 1,-3-5 0,-7 6 0,3 4 477,-3 2 1,5 9 0,-3 3-90,-2 2 0,-2 15 0,-1 15-153,6 6 0,2 13 1,7-3-1,-2 8-261,2 7 1,5-5 0,10 2 0,9-7-907,7-5 0,16-7 0,1 3 0,13-8-2594,7-12 3460,12-7 0,2-5 0,10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29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306 678 8125,'-10'-21'152,"5"1"1,-9 3 411,-3 3 0,5 9 0,-3-2 0,-2 4-38,-2 3 1,-3 10-1,0 4 1,0 6-286,1 2 1,-1 7-1,0 2 1,3 3-117,4 5 0,-2-1 1,10 1-1,2-3-79,3 3 1,2-8-1,0-1 1,2-9-249,6-6 0,4-5 1,9-10-1,4 0-1,4 0 1,-5-17 0,5-8 0,-5-6 43,-2-8 1,0-2-1,-1-2 1,-1-1 41,-6 0 0,3-6 0,-7-4 0,0-1 102,-1-6 0,-2-2 1,-7-2-1,-2 0-192,-5-1 1,-3 3 0,-7 5 0,3 8 76,-3 4 0,5 12 167,-3 5 0,3 24 0,-2 14 0,6 16-22,6 11 0,2 15 0,0 9 0,0 10 178,0 10 1,2 12 0,3 3 0,5-3-294,2-3 0,-5-9 0,8-3 1,4-4 122,8-10 0,-3-10 1,7-19-1,-2-12 164,0-13 0,8-6 0,-8-6 0,0-4 198,2-7 1,-14-8-1,5-7 1,-3-5-53,1 0 0,-6-7 0,-2 7 0,-2-2-193,-5-1 1,-3 4 0,-2-6-1,0 5-298,0 3 1,-2-1 0,-3 5 0,-5-2-203,-2 3 0,-2 4 0,-8 8 163,0 6 0,0 6 0,0 4 0,3 8 345,5 12 1,-3 9-1,9 13 1,4-1 215,1 1 1,3-1 0,0 1-1,0 0-394,0-1 0,10-2 0,7-2 0,7-8-816,5-6 1,12-1-1,0-17 1,10-2 845,5-3 0,-8-11 0,5-3 0</inkml:trace>
  <inkml:trace contextRef="#ctx0" brushRef="#br0" timeOffset="466">1003 765 8111,'-3'-24'190,"-2"-2"0,-2-6 103,2-2 0,-4-2 0,1-8 0,1 1-164,-3-1 0,8 1 1,-5-1-1,4 1 1088,3-1-979,0 10 0,0 22 0,3 22 1,1 16-38,4 18 1,1 19 0,-4 17-1,5 9-78,-4-38 1,0 0-1,-2 0 1,-1 2-1,4 8 1,1 1-1,-1 0 1,0 0-353,-1-2 1,0 1 0,4 7 0,0 2 0,-2-4 0,1 1 0,2 0 0,2-1-259,1-3 0,1-3 1,0-9-1,1-3 1,11 32-1,2-24 556,-2-22 1,-6-17-1,-4-29 1,-5-15 295,-2-14 0,-3-17 1,-7 0-1,0-5-51,0-3 1,0 1-1,-2 0 1,-8-1-121,-11 1 0,-4 2 0,-9 5 0,1 5-546,-1 0 0,-10 7 0,-7-3 0,3 11 556,2 9 1,5 7-1,2 7 1,3 8 407,-3 5 0,15 4 0,5 8 0,6 11-167,9 13 0,1 8 0,3 1 0,3 1-420,4-1 0,5-2 1,12-2-1,3-3-1148,2 3 0,10-8 0,-3-4 1,5-10-3372,3-10 4494,9-4 0,2-3 0,11 0 0</inkml:trace>
  <inkml:trace contextRef="#ctx0" brushRef="#br0" timeOffset="633">1482 700 8111,'-15'-7'1007,"1"0"1,6-1-1,-4 11-432,3 4 1,1 8 0,8 11-1,0 3-474,0-2 1,10 4-1,5-2 1,4 0-829,3 3 0,-1-8 0,1 5 0,0-7 727,0-8 0,0 6 0,-1-8 0</inkml:trace>
  <inkml:trace contextRef="#ctx0" brushRef="#br0" timeOffset="750">1438 352 7814,'0'-37'0,"0"3"-818,0 3 1,0 9 817,0 8 0,0 9 0,10-5 0,2 10 0</inkml:trace>
  <inkml:trace contextRef="#ctx0" brushRef="#br0" timeOffset="1169">1569 373 8111,'22'34'-39,"-8"0"0,1-7 1,1 4 117,4 3 1,2-5 0,-1 5 0,1 0 196,0 0 0,0-8 0,-3 3 0,-2-4 373,-2-4 0,-8-6 600,7-1-717,1 1 0,-13-5 1,-9-8-204,-10-7 1,3-12-1,-1 3 1,1-6-366,1-1 1,1 4 0,7-3 4,-2-4 1,0-2 0,7 4-234,0 0 1,10 10 0,4 5-223,6 4 0,1 3 0,3 3 0,3 4 84,2 7 0,3 6 1,-3 4-1,7 3 270,5 2 0,-5 9 0,1-4 1,-1 0 113,-2-5 0,5-5 0,-10-4 0,-3-6 603,-2-7 1,-2-4 0,0-8-108,0-10 1,-8-1 0,-2-21-1,-2-1-208,-5-4 0,-3-1 1,-2-1-1,0 1-170,0-1 0,0 1 1,-2-1-1,-5 3-91,-8 5 1,-4 7 0,-3 14 0,0 8-91,0 4 0,1 6 0,-1 9 0,0 15 161,0 14 1,3 10 0,2-1 0,5 6-80,2 0 1,3 4 0,7-7 0,2 1-745,6-1 0,6-5 1,18-9-1,11-5 743,13-3 0,7-2 0,2-7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27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1 152 8254,'0'32'0,"0"4"0,0 5 352,0 3 0,0 7 1,0 2-1,2 3 115,5 4 0,-2 5 0,10 6 0,2 1-390,2-2 1,3-12-1,0-7 1,-1-5-124,1-2 1,0-13 0,0-9 0,0-15 322,-1-12 1,-6-9 0,-1-18 0,1-9 419,-3-7 0,7-5 1,-7 4-1,3-4-262,-1-3 1,1 1 0,4-6 0,-2 6-639,-2 1 0,-8 4 0,8 4 0,-1-3-711,-2-2 0,0 3 1,-7 9-1,5 3-2932,2-3 3846,-7 8 0,4-10 0,-9 7 0</inkml:trace>
  <inkml:trace contextRef="#ctx0" brushRef="#br0" timeOffset="267">327 348 8230,'0'66'314,"3"2"0,4 2 230,8 2 1,6 1 0,6-5 0,2 2 48,-2 2 1,4-1 0,-2-13 0,-5-8-135,-7-4 1,3-14-1,-8-8-69,0-7 1,5-15 0,-10-2 0,-2-14 105,-3-13 1,-2-9 0,0-15 0,0-4-378,0-1 0,8-14 0,-1 2 1,-2-5-381,-3-2 1,-2-5 0,2 8 0,3 2-490,3 2 0,1-2 1,-2 2-1,6 8-817,-1 4 0,5 15 1,-8 12 1566,3 5 0,3 2 0,7 0 0</inkml:trace>
  <inkml:trace contextRef="#ctx0" brushRef="#br0" timeOffset="583">872 1067 8195,'0'22'934,"2"-10"-425,5-5 0,6-7 0,8-7-118,1-8 0,0-11 1,0-6-1,-3-2-79,-4-4 0,4-3 1,-5-3-1,3 3-313,-2 5 0,-5-5 0,-10 4 0,0-1-329,0 1 1,-3 6 0,-4 11-1,-10 6 115,-10 7 0,3 4 0,-5 6 0,5 6 215,2 13 1,0 17 0,1 14 0,-1 0 364,0 0 1,10 6 0,5-9 0,4-1-11,3-3 0,3-3 0,4-2 0,10-2-730,9-3 1,8-19 0,12 0 0,3-7 374,2-3 0,19-9 0,-3-10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40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283 368 8013,'0'-22'173,"0"-2"1,0-3 0,0-2 642,0 3 1,0 9 0,-2 2-75,-5-2 0,-5 7 0,-10 6 1,0 8-245,0 11 0,1 7 0,-1 7 1,-2 7-424,-5 5 1,7 5 0,-2 3 0,7 4-194,0 2 1,7-9 0,3 0 0,4-9-601,3-6 1,3-2 0,6-9 19,13-6 0,0-7 0,7-14 0,-2-10 283,2-9 0,-3-1 1,8-9-1,-2-3 296,-6-2 1,-2-3-1,-2 1 1,0 2 179,0 4 0,0 6 0,-3 9 1,-2 0 1553,-3 0-1279,-9 10 0,5 12 0,-10 15 0,0 4-354,0 3 1,0 7 0,0 3-1,0 1-449,0 6 1,0-7 0,0-1-1,2-2-264,6 0 1,-6 0 0,8-10 730,-1-4 0,3 4 0,10-7 0</inkml:trace>
  <inkml:trace contextRef="#ctx0" brushRef="#br0" timeOffset="266">871 194 8013,'20'-34'-145,"-6"5"1,-4-3-1,-10 3 1230,0 3 0,-2 4 0,-6 7-515,-6 8 0,-6 7 1,-1 7-1,-1 8-395,0 4 1,8 5-1,1 3 1,1 4-201,0 3 1,7-5 0,1 5-1,6 0-53,5 0 0,10 0 0,0 5 0,7-6-148,5-1 0,3-1 0,-6-4 1,3 4 366,-2 3 0,-5-7 0,-8 2 0,-6-2 698,-6 2 1,-7-5 0,-7 2-423,-10-9 1,-14 0-1,0-9 1,-3-4-578,3-1 1,-3-6-1,10-4 160,2-7 0,-6-6 0,-1-2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7:13.9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22 8415,'-12'2'1061,"5"6"1,2-6 123,-2 5-176,4-4-686,-6-3 0,11 0-177,5 0 1,5 0-1,8-3-263,-6-4 1,6 5 0,-6-6-1,3 3 7,-2-2 0,4 5 0,-5-6 171,6 6 1,2 2 47,-1 0 1,-1 2 0,-3 3 252,-3 3 0,-9 9 1,2-3-62,-4 5 0,-3 3 0,-3 0 0,-4-3 259,-7-4 0,1 4 1,-1-4-1,-3 4 2,-2 3 1,-3-8-1,0 1 1,0-1-374,0-2 0,8 5 0,-1-7-304,-1 2 1,3-5 31,-1 8-1062,9-10 61,-5 4 696,10-9 159,0 0 0,8-2-202,-1-5 1,0 2-373,-7-10 0,0 8 282,0-7 1,0 6 814,0-6 75,0 9 1,0-14-186,0 4 0,0 3-669,0-2 1,0-1 0,0-7-913,0 1 0,0-1 1397,0 0 0,0 0 0,0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2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1 300 8122,'2'-36'0,"3"2"152,2 3 0,10-8 1,-2 5-1,4 0 435,3 5 0,0 7 0,-1 5-194,1 3 0,-7 9 0,-3 0-252,-3 10 0,6 7 0,-8 12 0,-2 5-70,-2 8 1,-3 4 0,0 2-1,0 1-182,0-1 1,0 1-1,0 2 1,0 0-172,0-3 1,0 6 0,0-15-1,0 0-823,0-5 1017,0-5 0,7-15 1,0-9-1,0-14 56,3-13 0,-5-7 0,7-9 1,0-1-12,0 1 0,0-3 0,5-3 0,-5-1 43,-2 1 1,4 6-1,-4 6 1,2 8-247,5 5 1,-5 5 362,3 4 1,-10 10 0,2 18 0,-5 11 265,-2 7 0,8 5 0,-1 8 0,-2 0-101,-3-1 1,0-7 0,3 1-1,3-1 64,-4-2 0,6 0 0,0-10 0,2 0-468,5-4 1,2-11-1,3 3 1,0-4-2348,-1-11 2469,1-7 0,10-21 0,2-3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2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7829,'0'24'59,"0"5"1,0-2 0,0 6 0,0 1 253,0 0 1,0 3-1,0 4 1,0-3-303,0-1 1,2-1 0,3 5 0,5-2-22,2-3 0,-7-9 10,2 2 0,5-5 0,0-2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2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0 305 8013,'3'-19'394,"4"2"3,7 2 0,8 3 0,10-5 1,11 3-147,13-3 0,7-3 1,2-1-1,3-1-451,4 0 1,-6 0 0,1 1 0,-8 1 199,-6 6 0,-2-6 0,-8 8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3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0 8061,'-8'15'0,"1"-1"0,0 3 0,-3 2 0,5 6 0,-9 4 0,-1 7 248,3 5 1,-12 10-1,7 2 1,0 3-132,-2 4 1,-1 3-1,-1 5 1,-1 0-273,0-3 0,3-7 1,2-22-1,5-7 27,2-4 1,0-6 127,3-5 0,5-4 0,-8-10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3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8061,'14'0'596,"1"0"1,-1 2 0,8 6-143,0 6 1,7 13 0,0 2 0,0 0-373,2 2 1,1 1 0,7 7 0,-3-6-268,3-1 0,-5 4 1,-1-7-1,1-2-512,0-3 1,-7-2 0,2-3 696,-5-4 0,-2 4 0,0-7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3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7786,'12'10'-954,"-5"4"1444,-4 6 1,-3 2 0,0 2 0,0 2-184,0 3 1,0 10-1,0-3 1,2 6-203,5 1 0,-4 1 0,4 2 0,-5 0-683,-2-3 1,0 3 0,0-17 577,0-2 0,10-3 0,2-2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3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1 197 8061,'14'-8'89,"1"1"0,-1-10 0,8 5 0,2-2 96,5-1 1,-2 3 0,9-5 0,3 5-213,2 2 0,3-4 0,-3 4 1,-3 0-1247,-1 1 1273,-1 1 0,8-1 0,-1-3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4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11 7838,'-8'-10'240,"1"10"0,-7 12 0,4 17 0,-2 7-49,-5 5 0,5 13 0,-3 4 0,-2 7-179,-2 8 1,0 4-1,2 10 1,2-2-683,-2-5 1,5-15-1,0-14 670,2-5 0,-7-12 0,5-3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4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7972,'22'21'0,"0"1"0,-1 2 75,1 6 1,0-6 0,0 7 0,2-2 417,5 0 1,-5 3-1,5-6 1,-2 3-579,2-2 1,-5-3 0,5-4 0,-5-6-1216,-2-7 1300,0-4 0,9-3 0,3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2:58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1 141 8104,'0'-22'257,"7"0"1,0 1 218,-2-1 0,0 3 0,0 2 180,2 2 1,0 13-456,-7 2 1,8 2 0,-1 15-1,-2 5-135,-3 4 1,-2 13-1,0 0 1,0 7-233,0 5 1,0 7 0,0-5 0,0 0-426,0 0 0,0 6 1,0-11-1,3-7 207,4-10 0,2-6 0,8-6 0,-2-4 246,2-8 1,2-10 0,3-11 0,2-15 195,5-10 1,-7-4 0,2-3 0,-7-3 197,0-2 1,0-2 0,0 5 0,-5-3 83,-2 3 0,-3 4 0,-7 8 0,0 7 1218,0 4-1343,0 13 0,-7 20 0,-1 16 0,4 7-45,1 8 1,3-5-1,0 2 1,0 3-81,0 2 1,0-5 0,0-2 0,3-2-193,4-6 0,7-2 0,13-4 1,4-3-290,3-3 1,3-9 0,6 0 0,3-10 390,5-9 0,-5-6 0,7-2 0</inkml:trace>
  <inkml:trace contextRef="#ctx0" brushRef="#br0" timeOffset="884">1874 250 7357,'-22'0'3543,"0"0"-2998,0 0 0,10 2-286,5 6 0,14-6 0,10 5-150,10-4 1,-3-1-1,7 3 1,1 2-108,4-2 1,-2-3-1,0-2 1,-3 0-16,-4 0 0,-3 0 1,-2 0 200,0 0 0,-13 0-168,-9 0 0,-19 0 0,-17 0 0,-8 0 61,-7 0 1,5 8 0,-7-1 0,2-2-206,0-3 0,-2 6 0,5 1 0,-3 3-1338,3 5 1,11-5 1461,8 3 0,-5-1 0,1 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7:32.6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741 80 8177,'-22'21'367,"0"1"0,-18 17 1,-1 2-1,10-1 133,10 2 0,-20-26 0,5 2 0,5 9-158,9 8 1,3 6 0,7-2 0,-2-6-252,-1-1 0,10-1 1,-4-4-857,-1 1 0,5-1 112,-9-13 0,9-2 1,-5-7-1,1 3-1512,-6-4 2165,6-1 0,-20-13 0,4-2 0</inkml:trace>
  <inkml:trace contextRef="#ctx0" brushRef="#br0" timeOffset="266">0 64 7980,'8'-15'812,"1"3"-361,3 2 1,-5 3 0,8 7-1,2 0-17,2 0 1,3 10 0,2 4 0,5 6 338,7 1 1,12 11-1,3 1 1,-1 4 75,4-1 0,1 2 0,10 11 0,0 1-520,0-2 0,-9-4 0,-6-6 1,-6-4-609,-8-3 0,-5 3 0,-11-10-1298,-6-4 0,-4-11 1577,-10 6 0,-10-10 0,-2 4 0</inkml:trace>
  <inkml:trace contextRef="#ctx0" brushRef="#br0" timeOffset="849">695 42 8235,'0'-22'774,"0"10"1,0 5 0,-3 14-329,-4 8 1,-3 11-1,-7 6 1,3 1-166,-3 6 0,-2 4 0,-3 5 0,0 6 53,1 1 0,-8-7 1,0 5-1,2-2-34,3-1 1,3 1 0,-1-10 0,3-2-182,4-3 0,-2-17-1296,10 3-10,-10-15 1,15-7 0,-5-14 0,4-6-170,3-1 1,0-1 1355,0 0 0,0 0 0,0 1 0</inkml:trace>
  <inkml:trace contextRef="#ctx0" brushRef="#br0" timeOffset="1352">239 42 6812,'12'-10'2570,"-2"8"0,-3-5-1852,0 14 1,8-2 0,-6 9 0,3 3-63,5 2 0,5 10 0,7 3 0,5 1-161,-1 6 0,16 2 0,-6 2 1,5 1-16,5-1 1,-7 1 0,7-1 0,-5-2-216,-4-5 1,1 3-1,-16-10 1,-2-3-356,-3-2 1,-10-2-2787,1 0 976,-10-1 1,4-11-2217,-9-10 4116,0-10 0,10-11 0,2-1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3:11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22 126 8343,'-9'-31'-8,"6"6"0,-4-4 2987,5 5-1975,2 12 1,0 7 0,2 17-494,5 10 1,-4 7-1,4 0 1,-5 5-250,-2 0 0,0 7 0,0-5 0,0 5-121,0 3 1,0 7 0,0 0-1,0-1-530,0 4 1,0-6 0,0 10 0,0 0-366,0-2 1,0-3 0,0-9 0,0-3 425,0-5 0,8-4 0,1-13 621,3-5 1,3-4 0,9-12-31,5-6 0,-5-4 0,8-9 0,-1-1-5,6 0 1,-6 3 0,0 2 0,-2 5-1015,0 2 1,1 3 0,-9 7-2142,1 0 2897,0 0 0,0 19 0,-1 5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3:17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872 370 9340,'-10'22'75,"5"2"0,-7 5 1,0 8 76,0 4 0,-2 5 0,-8 4 1,0 6-169,0 0 1,1 7 0,-1-8 0,0 1-257,0-5 0,0-8 0,1-6 0,-1-8-152,0-5 1,0-12-1,1-7 166,-1-10 0,7-10 0,3-11 1,0-6 201,0-1 0,7-1 1,-5-5-1,3 3 129,0-3 0,-8 0 0,8 1 1,2 4 217,3 2 1,2 1-1,0 4 412,0-2 1,2 10-355,6 11 1,6 8-1,13 8 1,2 6-141,-3 6 1,6 4 0,-1 2 0,1 3-191,-1-2 1,5-3 0,-4-2 0,2 0-602,5 0 1,-8-1 0,0-1 581,1-6 0,-8 15 0,8-5 0</inkml:trace>
  <inkml:trace contextRef="#ctx0" brushRef="#br0" timeOffset="199">1133 915 8119,'-7'21'566,"0"1"1,0 7 0,7 0 0,0 0-239,0 3 0,0-1 0,0 8 0,0-5-511,0-3 1,0 6-1,0-6 1,0 0-2106,0 1 2288,0-3 0,0-7 0,0 0 0</inkml:trace>
  <inkml:trace contextRef="#ctx0" brushRef="#br0" timeOffset="847">1547 523 8110,'0'-22'-218,"0"0"2203,0 0-1540,0 1 1,0 21 0,0 12-237,0 12 1,0 7 0,0-2 0,0 8-85,0 4 1,0 2 0,0 1 0,0-1-290,0 1 1,0-3-1,2-5 1,3-4-174,3-1 0,9-14 1,-3 5-1,5-5 119,3-5 1,-7-2-1,-1-10 1,3-3 32,2-4 1,3-5 0,-2-12-1,-3-3 83,-3-2 1,-7-10 0,5 6 0,1-4 85,-1 1 1,-8 2-1,6-5 1,-3 3-61,1-3 1,-1 6-1,-7-1 813,0 2-338,0 13 1,0 21 0,0 20 0,0 12 51,0 7 0,0 5 0,0 2 0,0 3-33,0-2 0,0-3 0,2-5 1,6-5-455,6-7 0,15-5 0,7-4 0,6-6-1129,1-7 0,8-7 1165,0-7 0,9-15 0,-4-12 0</inkml:trace>
  <inkml:trace contextRef="#ctx0" brushRef="#br0" timeOffset="1314">284 0 8145,'-22'0'-24,"-7"0"0,0 2 0,3 6 61,1 6 1,4 8 0,-1 10 0,0 11 403,0 13 0,8 7 0,2 7 0,0 7-145,-1 10 1,11-35-1,0 0 1,-2 1-1,0 1 1,3 2-1,0 2-199,0-2 1,2 1-1,3-1 1,2 0-1,0-2 1,2 0-1,2 0 1,2-1-101,2-1 0,1-2 0,19 37 0,9-17 0,1-10-813,-1-9 1,11-15 0,4-9 815,5-10 0,2 2 0,0-7 0</inkml:trace>
  <inkml:trace contextRef="#ctx0" brushRef="#br0" timeOffset="1663">2309 153 8266,'20'-3'32,"-6"-4"0,5 4 0,-4-4 0,4 5 411,3 2 0,0 9 0,0 8 1,-1 10 180,1 9 1,-2 8 0,-3 7 0,-5 7-333,-3 5 0,6 4 0,-8 6 1,-2 7-209,-3 4 0,-4 4 0,-3-1 1,-5 0-633,-2 0 0,-9-5 0,-6-9 1,5-15-2706,5-10 3253,3-14 0,-8-2 0,0-11 0</inkml:trace>
  <inkml:trace contextRef="#ctx0" brushRef="#br0" timeOffset="2016">3006 1111 13489,'15'7'277,"-1"0"0,8 0 0,9-7 0,1 0-299,-1 0 1,8 0-1,-3 0 1,5 0-544,3 0 0,0 0 565,-1 0 0,1-9 0,-1-3 0</inkml:trace>
  <inkml:trace contextRef="#ctx0" brushRef="#br0" timeOffset="2233">3507 849 8081,'-36'0'165,"-1"0"1,-1 0 493,-3 0 0,-3 0 0,0 0 0,1 0-125,-1 0 1,8 0 0,0 0 0,-1 0-968,4 0 1,1 0 432,10 0 0,1 0 0,-1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3:22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262 501 8131,'-7'-22'-292,"0"0"1,-3 3 0,3 2 742,-8 3 1,3 9 0,-3-2-120,-1 4 1,-1 13 0,0 7 0,2 9 92,-2 11 1,0 13-1,0 9 1,3 6-51,-3 7 0,5 13 1,0 12-1,6-47 1,2 2-107,1 3 0,1 1 0,1-1 0,0 1 0,0 3 0,2 1 0,0-4 0,3-1 52,2-4 0,2-3 1,7 34-1,16-11 1,1-11-318,4-9 0,5-17 1,3-10-1,-3-9-571,-5-6 0,5-2 1,-7-7-1,0 0-1785,-5 0 2352,-5-9 0,-2-3 0,0-10 0</inkml:trace>
  <inkml:trace contextRef="#ctx0" brushRef="#br0" timeOffset="1867">719 1002 8143,'0'-22'753,"0"8"-145,0-1 1,0 13-281,0 2 0,-2 9 0,-3 13 0,-2 0-99,2 0 0,0 9 1,0 5-1,-2 6-165,2 1 1,3 3-1,2 2 1,0 3-312,0-2 0,7-6 0,3-7 1,2-6-108,5-6 0,2-5 0,3-4 157,0-8 1,-1-7 0,-1-7 0,-3-10-76,-3-10 0,-2-4 0,5-8 0,-5 3 173,-2-3 1,5-2-1,-6-3 1,1 1-24,0-1 1,-3 1 0,-5-1 0,3 3-34,2 5 0,1-3 0,-8 10 484,0 2 0,0 15 31,0 12 1,0 12 0,0 15 0,0 4 136,0 3 1,0 2 0,0 6 0,0-4-347,0-1 1,7-4 0,0 6 0,0-5-297,3-3 1,-5-2-1,7-7 1,0 0-471,0 0 615,3 0 0,16-10 0,3-3 0</inkml:trace>
  <inkml:trace contextRef="#ctx0" brushRef="#br0" timeOffset="2084">1286 697 8135,'0'22'0,"0"0"162,0-1 0,0 8 1,0 0-1,0 0 347,0 3 1,0-1 0,0 8-1,0-3-532,0 3 1,0 2 0,0 3 0,0-3-1138,0-5 0,0 3 1160,0-10 0,0 10 0,0-6 0</inkml:trace>
  <inkml:trace contextRef="#ctx0" brushRef="#br0" timeOffset="2300">937 784 8052,'7'-14'0,"3"1"516,2 4 0,3-1 1,9 5-1,2-4-96,4-4 1,8 6-1,-1-7 1,4-1-384,2 3 1,1-5 0,-1 7-1,-2 1-455,-4-1 0,1 3 418,-8 7 0,-1 0 0,-8 0 0</inkml:trace>
  <inkml:trace contextRef="#ctx0" brushRef="#br0" timeOffset="2981">1895 1002 8093,'-2'-22'61,"-5"0"0,4 8 0,-4-1 1582,5-2-1408,2 8 1,0 1-1,0 16 1,-3 9-79,-4 9 0,4 1 0,-4 9 0,5 3-134,2 2 0,0 3 0,0-3 0,2-3-151,5-1 1,-4-11 0,7 6 0,-3-3-222,0 0 0,10-10 0,-5-9 0,3-3-91,-1 0 1,1-2 0,4-12 0,-2-8 80,-3-4 0,1-5 0,4-5 1,-2-7 303,-2-6 1,-8 6-1,5 0 1,-2-3 48,-5-2 1,-3 0 0,0 2 0,3 5 575,3 3 1,-1 2 192,-7 7 1,-7 15-1,-3 12-269,-2 14 1,7 10 0,-2-2 0,4 4-351,3 3 1,0-5 0,0 5 0,3-3-81,4-4 0,-2-3 1,9-2-1,6-3-473,6-4 0,-2 2 0,8-10 1,-3-2 408,0-3 0,10-2 0,-5 0 0</inkml:trace>
  <inkml:trace contextRef="#ctx0" brushRef="#br0" timeOffset="3415">2723 1176 8523,'0'-12'1120,"9"0"0,6 7 1,7-2-1023,7 2 0,2 3 1,8 2-1,-3-3-867,3-4 1,0 4 0,-1-4 768,-1 5 0,-11-8 0,6-2 0</inkml:trace>
  <inkml:trace contextRef="#ctx0" brushRef="#br0" timeOffset="3614">3202 828 8089,'0'21'0,"0"1"29,0 0 1,0 0 0,2 0 0,3 2 277,2 5 0,1-3 0,-8 11 1,2 1-501,5 4 1,-4-6 0,4 0 0,-5 0 192,-2-2 0,-9 17 0,-3-5 0</inkml:trace>
  <inkml:trace contextRef="#ctx0" brushRef="#br0" timeOffset="4147">3681 153 7988,'10'-37'-522,"4"3"0,3 3 811,-2 4 1,4 13 0,-5 7-1,6 4 50,2 3 1,-1 19 0,1 13-1,-2 14 101,-6 12 1,5 7 0,-4 8 0,2 7-23,-3 4 1,3 6-1,-9 4 1,-6-43 0,0 0-286,0 2 1,-1 0 0,-2 2 0,-1-1 0,-1 1 0,-3-1 0,-3 1 0,-2-1-131,-1 1 1,-2-1 0,-5-4-1,-1-1 1,-16 43 0,-5-10-470,-3-9 0,3-8 0,2-7 466,3-7 0,0 5 0,-8-1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3:38.5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610 588 8065,'0'-22'162,"0"1"0,0-1 1118,0 0 0,-2 10-652,-6 5 0,4 9 0,-8 10 0,-1 12-269,1 8 1,5 4-1,-5 8 1,0-1-268,0 1 0,7-1 0,-2 1 0,4 0-171,3-1 1,8-7-1,1-4 1,3-6-202,5-6 1,5-13 0,5 0 0,4-4-159,3-3 1,-5-17 0,5-5 0,-3-5 60,-4-4 1,0-3-1,-1-9 1,3-1 223,-2 0 1,-5 1-1,-5 2 1,-3 2 93,3 3 0,-7 2 0,-3-2 1,-5 7 528,-2 4 0,0 11 120,0-1 0,0 20 1,0 5-148,0 14 1,0 7 0,0 8 0,0-3-173,0 3 0,0 2 0,3 0 0,4-2-252,8-3 0,4-9 1,3 5-1,-1-3-904,1 0 0,7-3 0,0-11 0,-2-6-2210,-3 1 3095,-2-8 0,9 8 0,3-10 0</inkml:trace>
  <inkml:trace contextRef="#ctx0" brushRef="#br0" timeOffset="316">66 458 8055,'-15'9'0,"3"6"149,2 4 0,-4 3 1,7 2-1,2 5 382,2 7 1,3 8 0,0 4 0,0 3-294,0-2 1,0 4 0,0-2 0,0-3-201,0-2 0,8-3 0,-1-1 0,0-6-745,3-7 0,-8-12 0,8-5 707,0-2 0,-8-13 0,8-9 0</inkml:trace>
  <inkml:trace contextRef="#ctx0" brushRef="#br0" timeOffset="499">175 305 8055,'-8'36'-81,"1"1"0,0-1 1,7 8-1,0-1 308,0 1 1,0 6 0,0 4 0,0 1-234,0 6 0,2-6 0,3 4 0,2-1 6,-2-3 0,17 8 0,2-7 0</inkml:trace>
  <inkml:trace contextRef="#ctx0" brushRef="#br0" timeOffset="867">1394 87 8056,'-12'22'-197,"5"2"1,4 3 481,3 2 1,0 10 0,0-1 0,0 8 332,0 5 1,0 10 0,3-3 0,2 7-347,2 8 1,7-8 0,-4 3 0,0-8-615,-1 1 1,1-8-1,-5-5 1,2-9-2049,-2-10 2390,-3-14 0,8-6 0,2-9 0</inkml:trace>
  <inkml:trace contextRef="#ctx0" brushRef="#br0" timeOffset="1066">1590 0 8056,'7'22'148,"1"0"0,1 2 1,-4 5-1,2 7 379,-2 5 0,-2 13 0,-3 6 0,0 8-158,0 4 1,2 8 0,3-5-1,2 0-225,-2 0 1,-3-2 0,-2-8 0,0 1-729,0-1 0,3-9 1,2-8 583,2-9 0,0-8 0,-7-9 0</inkml:trace>
  <inkml:trace contextRef="#ctx0" brushRef="#br0" timeOffset="1334">1917 741 8061,'0'-12'1405,"7"-1"0,3 9-886,2-4 1,2 1 0,10 7-1,3 0-384,2 0 1,10 0-1,-5 0 1,2 0-473,0 0 0,-7 0 337,8 0 0,-1-10 0,7-2 0</inkml:trace>
  <inkml:trace contextRef="#ctx0" brushRef="#br0" timeOffset="1533">2548 327 8102,'0'22'637,"0"-1"1,3 8 0,2 3 0,4 2 238,3 5 1,-4 11 0,6 8 0,1 5-611,-3 3 1,-3-1-1,-6 0 1,2-2-787,2-5 1,0-7 0,-7-15 519,0-7 0,-10-4 0,-2-4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3:51.8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44 175 8144,'-9'-12'13,"-1"0"1214,-5 4-827,6 6 0,11-8 1,5 10-75,8 0 1,12 0-1,4 0 1,3 0-51,5 0 1,4 0-1,8 0 1,7 0-80,5 0 1,12 0 0,7-2-1,8-3-217,4-2 0,-41-1 0,1-1 0,-1 1 0,0 1 0,4-1 0,0-1-11,0 2 1,0 0-1,-2-2 1,1 1 0,-3 3-1,0 0 1,-1 0 0,-2 1 46,44-6 1,1 3 0,-8 7 0,-10 0 75,-7 0 0,-12 0 1,-2 0-1,-3 0 112,-4 0 1,-3 0 0,-3 2-1,-2 3 49,-4 2 1,-6 3 0,-9-5-357,0 2 1,-10 3-1566,-5-3-785,-5-5 2453,-11 8 0,-13-10 0,-12 0 0</inkml:trace>
  <inkml:trace contextRef="#ctx0" brushRef="#br0" timeOffset="631">959 305 8317,'0'15'105,"0"-1"1,0-6 0,0 6 0,0 6 488,0 6 1,0 1-1,0 9 1,0 3-320,0 2 1,0 12 0,0 5 0,0 5-195,0 3 1,0-4 0,0-1 0,0-5-88,0-3 0,-7 2 0,-1-9 1,1-7-177,-2-5 0,6-12 1,-4-8 429,4 3-11,-6-7 1,6-3 103,-4-14 0,7 5-155,7-6 0,-2 6 0,10 2 1,2 0 178,2 0 0,3 7 0,2 0 1,5-2 15,7-2 0,8-3 0,7 0 1,7 0-92,5 0 0,9 0 1,1-3-1,-3-2-179,-2-2 1,4-7 0,1 4 0,-5-2-86,-8-5 1,-9 7-1,-12 1 1,-5 1-627,-3 1-40,-12 0 0,-11 7 1,-16 2-556,-6 5 1,-6-4 0,1 7 0,2-3-260,3 0 1,-1 0 1453,-7-7 0,1 10 0,-1 2 0</inkml:trace>
  <inkml:trace contextRef="#ctx0" brushRef="#br0" timeOffset="965">1765 1046 8172,'0'-22'349,"0"8"1,0-1 393,0-2 0,0 5 91,0-3 0,2 11-350,5-4 0,-2 13 1,7 5-1,0 0-123,1-1 0,1 8 0,8-2 1,0 2-177,-1-3 1,1 6 0,0-6 0,0 3-40,-1-3 1,1 3 0,-2-7-1,-3 2 21,-3 5 1,1-5 0,6 3 22,1 2 0,-10-5 0,-5 2 191,-4 3 0,-3-5 0,-3 3-162,-4 2 1,-5 2 0,-10 1 0,1-4-627,-1-1 0,-2-1 0,-3 8-2018,-2 0 1,0-7 2424,7-1 0,10-9 0,2 5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3:55.2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1329 937 8009,'-10'-12'1265,"0"5"0,-4 14 1,7 8-819,4 4 0,3 5 0,0 3 0,0 4-427,0 3 1,3-5 0,4 5-1,5-2-366,0-6 0,7 3 1,-6-5 345,-1-4 0,7-3 0,-7 5 0</inkml:trace>
  <inkml:trace contextRef="#ctx0" brushRef="#br0" timeOffset="151">1220 458 7240,'0'22'0</inkml:trace>
  <inkml:trace contextRef="#ctx0" brushRef="#br0" timeOffset="436">1590 1024 8010,'12'34'34,"-5"-5"0,-4 3 1,-3-3-1,0-3 286,0-1 1,0 4-1,-3 0 1,-1-3-14,-4-1 1,-1-4-1,4 1-62,-2 0 0,-10-10-183,2-5 0,5-7 0,3-7-258,5-8 1,2-11-1,0-6 1,2-2 41,5-4 0,3 4 0,7 0 0,-2 3 349,2 4 0,2 3 1,3 4-1,-1 6-11,1 7 1,0 4 0,0 3 0,0 3-200,-1 4 1,1 5 0,0 12 0,0 5-829,-1 7 0,-6-2 843,-1 3 0,1-1 0,7 8 0</inkml:trace>
  <inkml:trace contextRef="#ctx0" brushRef="#br0" timeOffset="652">2091 23 8010,'10'-12'236,"-5"2"0,7 12-129,-3 6 1,6 16 0,-8 19 0,0 13 548,3 7 0,-8 12 0,8 7 0,-3 10-517,-3-42 1,0 2-1,0 1 1,-1 0 0,-3 2-1,0-1 1,0 1 0,0-1-476,0 1 0,0-1 1,-7 43-1,-1-10 0,1-17-1940,-3-17 2276,8-2 0,-17-37 0,7 6 0</inkml:trace>
  <inkml:trace contextRef="#ctx0" brushRef="#br0" timeOffset="1234">1851 589 8189,'22'0'206,"0"0"0,2 0 0,3 0-209,2 0 1,10 0-1,-1 2 1,8 6-58,5 6 1,0 5 0,-10 6 0,-2 4 309,-3 7 1,-2 5 0,5 3 0,-6-1 202,-1 1 0,-5-3 0,-11 0 0,-1-2 78,2-1 0,-7 1 0,-3-12 0,-5 2-88,-2-3 0,-2-1 1,-5-4-166,-8 1 1,-4-10-1,-3-4 1,3-8-70,4-8 0,-4-4 0,7-10 1,-3-2-274,1-5 1,9-2 0,-3-8 0,6 3-70,2-3 1,0 8-1,2-1 1,3 3-62,3 0 1,9 0-1,-3 10 1,5 4-80,3 8 0,7-3 0,0 3 1,0 4-227,3 8 1,-6 0 0,11 10-1,-1 2-269,-2 2 0,0-5 0,-8 1 0,3 2 306,-2 2 1,-3 1-1,-4-3 1,-4-5 387,-1-3 1,-8 6 941,8-8 107,-10 0 0,4-9 0,-11-5 2024,-5-8-2326,4 6-726,-16-1-233,16 10 0,-6 2 270,9 6 287,0-6 1,2 8 0,3-13-864,2-4 0,0 2 0,-7-9-1856,0-3 2448,0 7 0,10-9 0,2 7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05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654 56 8193,'2'-19'649,"5"4"640,-4-4-857,6 17 1,-9 2 0,0 17-235,0 9 0,-7-2 1,-2 5-1,-4-2-174,-4 2 1,5-2-1,-2 7 1,-3-1-67,-2 1 0,-3-5 1,-2 8-1,-3 1-360,-2 3 1,-10 3 0,3 0-1,-5-1-179,-3 1 1,1-8 0,2-2 0,2-3 265,3-4 0,9-13 0,-2-6 1,5-6 189,2-2 1,3-2 0,4-6 0,8-6 33,4-5 0,3-10 0,0 0 0,0 2 132,0 3 1,0 2 0,0 0 0,0 0 76,0 1 0,8-1 0,1 0 134,3 0 0,-7 8 1,5 2-109,0 2 1,-1 0 0,8 5 0,-2-2 214,2 2 0,4 3 0,6 4-61,2 6 1,3-6 0,-6 8-1,6-3 94,2 0 0,2 10 0,7-5 0,3 3 25,5-1 1,-2 1 0,6 7 0,1-3-268,-1-5 1,4 6 0,3-8 0,-1 0-246,-3-5 0,-10 3 0,3-3 0,-5-2-528,-2-3 1,-10 6 0,-5-1 622,-5-2 0,-2-3 0,-1-2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08.1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523 85 8071,'0'-22'-113,"0"1"0,-3 1 568,-4 6 0,2 7-7,-9 14 0,7 5 1,-6 12-1,1 5-309,0 7 1,-2 6 0,-6 1 0,3 3-289,3 5 0,-1-5 0,-6 5 1,-1-5-119,0-3 0,0-2 0,1-4 0,-1-8-377,0-5 0,0-12 0,0-5 363,1-4 0,6-6 0,1-4 1,-3-10 292,-3-10 1,6 3-1,-1-7 1,1 2 32,2 0 1,-5-8 0,9 8 0,4 0 78,1-2 1,3 7-1,0-5 157,0 4 1,3 13 0,4 5 0,7 5 61,6 2 1,4 2 0,3 8-1,4 9 35,3 8 0,2 2 0,10-7 1,3-1-174,1 1 1,4 0 0,-4 0-1,9-1-299,3 1 1,-4 0 93,1 0 0,-1-1 0,7 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09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197 1046 8292,'-10'-15'0,"-4"3"287,-6 3 1,-2 1 0,1 8-73,-1 0 0,3 3 0,2 4 1,5 8-68,2 4 1,-5 3-1,8 2 1,2 3-6,3 2 0,2 2 1,0-4-1,0 2-108,0-3 1,10-1 0,4-6-37,5-5 1,6-4-1,1-10 1,3-2 96,-2-6 1,-3-4 0,-2-12-1,0-3-125,-1-2 1,-6-7 0,-3 7 0,-2 2-163,-5 3 0,-3 3 0,-2-1 0,-2 0-58,-6 0 0,-4 3 0,-10 2 1,-2 5 4,-5 2 1,5-4 0,-5 6-1,5 4-1147,2 1 1391,0 3 0,0 10 0,1 2 0</inkml:trace>
  <inkml:trace contextRef="#ctx0" brushRef="#br0" timeOffset="433">611 872 8218,'0'-32'208,"0"8"1,0-5 170,0 5 0,-10 12 1,-5 5-1,-4 4-5,-3 3 1,-7 10 0,0 4 0,0 8-175,-2 7 1,6-2 0,-4 9 0,5 3-150,2 2 0,10 2 0,5 1 1,5-3-101,2-5 1,0-4 0,2-10 0,5-1-69,8 1 0,4-10 1,3-4-1,0-6 6,0-2 1,2-10 0,2-7 0,3-7 22,-2-5 1,-10-10-1,-5 6 1,0-4 16,0 1 0,-7 0 0,2-8 0,-4-2-3,-3-5 1,0 3-1,0-8 1,0 1-61,0-1 1,-3 5 0,-4-5 0,-5 3 69,0 5 0,-5 12 0,7 9 65,-2 10 1,7 12 0,-2 17 127,5 10 1,2 22 0,0 2 0,0 7 191,0 7 1,0 6 0,0 4 0,2 2-615,5-1 0,-4 4 0,6-3 0,-1-2-470,-1-2 0,10-12 0,-3-8 0,6-7 763,2-4 0,-1-21 0,1 4 0</inkml:trace>
  <inkml:trace contextRef="#ctx0" brushRef="#br0" timeOffset="683">763 872 8218,'0'-12'410,"0"19"0,0 15 1,0 2 0,7 3 1,3-1-1,0 3 169,-1-2 0,8 4 0,-2-2-60,4-2 1,3-10 0,0-5-127,-1-2 0,-1-6 0,-6-11 0,-4-7-280,0-6 0,-8-1 1,5-4-1,-4-1-762,-3-3 0,0 0 0,0 7 1,-3 0-669,-4 0 0,5 8 0,-6-1 1316,6-2 0,2 8 0,0-1 0</inkml:trace>
  <inkml:trace contextRef="#ctx0" brushRef="#br0" timeOffset="886">1177 915 8218,'0'-21'138,"0"-1"1,0 7 0,0 1 488,0-3 1,0 5-184,0-3 0,0 13 0,-3-1 0,-2 13 3,-2 9 1,-7 1 0,4 16 0,0 3-185,1 2 1,1 2 0,8 1-1,0 0-461,0-1 0,3-7 0,2-2 0,4-2-902,3-6 0,5-1 0,10-6 1100,2-5 0,10-4 0,-5-10 0</inkml:trace>
  <inkml:trace contextRef="#ctx0" brushRef="#br0" timeOffset="1450">1373 1068 8182,'-12'2'640,"4"5"1,6-2-565,2 10 0,10-10 0,4 2 0,6-5-42,1-2 0,3 0 0,3 0 0,2-2 52,-2-5 1,4 2-1,1-10 1,-1-2-12,1-2 1,-3-3 0,-8 0 0,-1 1 36,-6-1 1,-4-7 0,-10 0 0,0 2-58,0 3 0,-2 5 0,-6 2 0,-6 2 283,-6-2 0,-9 8 0,0 1 0,0 6 63,-2 2 0,7 10 1,-5 4-1,4 8-84,4 7 1,9-3 0,2 11 0,3 2-374,-1 2 0,1 2 0,9 1 0,6-3-509,6-5 1,8 3 0,5-10 0,4-2-442,3-3 1,2-12 0,8-5 0,-1-4 401,1-3 1,7-13 0,0-6 0,-3-10 603,-2-5 0,-3-5 0,-1-9 0,-6-3 0,-7 3 0,0-1 0,-5 1 0,-7-3 25,-5 3 1,-5 2-1,-9 5 1,-5 2 629,-8 3 1,-7 12-1,-4-1 1,-3 11-44,2 4 1,-4 5 0,2 13-1,2 6-409,3 5 0,2 13 0,3 4 0,4 3-225,8-3 0,5 8 0,2-6 1,2 6-103,5-3 1,3-2-1,9 4 1,1-1 90,4-6 0,2 3 0,-4-10 1,-2-3 326,-6-2 1,3-2-55,-10 0 0,-9-10 0,-13-5 0,-6-4-233,-8-3 1,-3 0 0,-7 0-1,6 0-2054,1 0 2047,3 0 0,-2-10 0,-3-2 0</inkml:trace>
  <inkml:trace contextRef="#ctx0" brushRef="#br0" timeOffset="1867">3071 741 8132,'-21'-10'235,"-1"1"1,0-8-1,0 5 470,0 2 1,1 3-1,-4 9 1,-1 5-175,-3 8 0,0 12 0,7 4 0,0 0-431,0 1 1,10 4 0,5-4 0,5-1-400,2 1 0,2-3 0,3-8 0,7-1-165,7-6 1,-2-4-1,12-10 1,-2 0 156,2 0 0,-5-2 0,5-6 0,-5-6 185,-2-6 0,0-1 0,0-1 548,0 0 1,-8 0 0,-2 1 520,-2-1 1,-1 10-881,-1 4 0,-6 8 0,5 8-295,-4 6 1,-3 13 0,0 4 0,0 1-2898,0-1 3125,0-2 0,0 3 0,0 2 0</inkml:trace>
  <inkml:trace contextRef="#ctx0" brushRef="#br0" timeOffset="2366">3899 698 8202,'0'21'4,"0"8"0,0 5 0,0 5 555,0 7 0,0 12 0,0 0 0,0 7-78,0 8 0,7 2 0,0 5 0,-2-8-563,-2-4 1,-3 5 0,0-1 0,0-1-268,0-4 1,0-4 0,0-7 348,0-13 0,9 1 0,3-10 0</inkml:trace>
  <inkml:trace contextRef="#ctx0" brushRef="#br0" timeOffset="2916">3812 719 8147,'24'0'0,"3"0"43,2 0 1,9 0 0,-4 3 0,2 4 437,1 8 0,-3 4 0,2 3 0,-7-1-337,-5 1 0,-2 7 1,-3 0-1,-4 0-106,-8 3 0,-5-8 1,-6 5-1,-8-2-164,-10 2 0,-15-5 1,-1 5-1,-8-5-221,-5-2 1,-7 0 0,7-1 0,3-1-92,2-6 0,5-4 0,2-10 1,5 0 130,3 0 1,11-10-1,13-7 1,4-7 306,3-5 0,10-7 0,5 4 0,6 1-12,8-1 1,-2 6-1,9 9 1,3 5 85,2 2 1,0-4-1,-2 6 1,-3 4 217,3 1 1,-5 13-1,2 4 1,3 6 3,2 1 1,-5 1 0,-2 0 0,-2 0 69,-6 0 1,6-10-1,-3-5 1,-3-5-86,-1-2 0,-4-2 0,1-5 0,0-8-191,0-4 0,-10-10 1,-2 0-1,-3 0-39,0-3 0,0 6 1,-7-8-1,0 2-142,0 6 0,-9-6 0,-6 3 0,-4 3 0,-3 1 1,0 13 0,0 5 0,1 5 229,-1 2 0,0 2 0,3 5 0,2 10-83,2 10 1,8-1 0,-5 8 0,2 0-16,5 0 0,3-7 1,4 4-1,6-2-199,6 0 1,6 0 0,1-7-1,1 0-441,0 0 1,2-3 0,3-2 0,2-5 598,-3-2 0,-1-3 0,-4-7 0</inkml:trace>
  <inkml:trace contextRef="#ctx0" brushRef="#br0" timeOffset="3116">4552 1090 8003,'-22'0'850,"1"0"0,8-3 0,6-4-677,5-8 0,2-6 1,2-6-1,5-5-125,8-1 0,4 6 1,3-2-1,0 5-139,0 2 1,2 0 0,2 3-226,3 4 0,1 8 0,-9 14 0,1 8-642,0 4 0,-8 13 958,1 4 0,-1 5 0,8 3 0</inkml:trace>
  <inkml:trace contextRef="#ctx0" brushRef="#br0" timeOffset="3433">5097 850 8202,'0'-34'147,"0"5"0,0 5 662,0 2 0,-3 3 0,-4 2-225,-8 2 1,-4 10 0,-3 1 0,0 8-312,1 11 0,-1 12 0,0 4 0,3 0-317,4 1 0,-2 4 1,10-4-1,2-1-153,3 1 1,2 4 0,0-7-1,0-2-100,0-3 0,2-5 1,5-2-1,8-5 254,4-2 0,5-3 0,3-7 0,2-2 158,-2-6 1,4 4-1,-2-9 1,-2 4-63,-3 4 1,-2-5 0,0 1-1317,-1-4 1,1 9 1262,0-4 0,0 16 0,-1 4 0</inkml:trace>
  <inkml:trace contextRef="#ctx0" brushRef="#br0" timeOffset="3783">5380 1 8368,'0'24'88,"0"3"1,0 4 335,0 3 0,0 2 1,0 10-1,0 3 53,0 1 0,2 18 0,3-3 0,5 3-169,2 0 1,-5 4-1,5 3 1,0 0-754,0 1 0,-7-4 1,2-7-1,-4-2-497,-3-5 942,0 5 0,9-17 0,3 8 0</inkml:trace>
  <inkml:trace contextRef="#ctx0" brushRef="#br0" timeOffset="4118">6033 88 8461,'0'24'438,"0"5"1,0-2-1,0 9 1,0 5 79,0 7 0,2 1 1,3 9-1,2 5-309,-2 7 1,5-2 0,0 7-1,-1-3-291,1 1 0,-3 2 1,-7-7-1,0-5-3477,0-15 3559,10-12 0,-8-33 0,8-6 0</inkml:trace>
  <inkml:trace contextRef="#ctx0" brushRef="#br0" timeOffset="4285">5706 436 8285,'-22'0'1492,"10"-2"-1172,5-5 0,14 4 0,10-4 1,8 7-267,4 7 1,9-4 0,-1 6 0,6-2-172,8 1 1,-3-1 0,8-5-1,0 3-1423,-1 3 1,1-1 1539,2-7 0,-5 9 0,-9 4 0</inkml:trace>
  <inkml:trace contextRef="#ctx0" brushRef="#br0" timeOffset="4838">6425 523 8359,'0'-14'593,"0"-1"0,2 10-659,6-2 0,-4 2 147,11-2 0,-1 5 23,8-6 0,0 6 1,0 4 185,0 6 0,-8 11 0,3 15 1,7 7 182,10 12 1,0 10 0,2 10-1,3 9-407,-19-37 0,1 2 0,1 2 1,0 1-1,-2 4 0,-2 1 1,-2-2-1,-3 1 127,-4-3 1,-3-1 0,-4 47 0,-11-12 0,-13-6 237,-12-6 0,-14-17 1,-6-15-1,1-17-2,0-14 0,-5-8 1,5-2-1,-1-5-579,1-9 1,5-13-1,11-24 1,8-7 21,5-5 1,5-2 0,4 0 0,10 2-446,10 5 0,3-5 0,11 7 0,8 1 291,4 4 1,8 5 0,9 2-1,5 3 281,3 5 1,0 4-1,4 13 1,-4 4-320,-3 8 1,-2 5 0,-8 4 0,-1 5-2419,-6 8 2738,-5 4 0,-9 13 0,0 2 0</inkml:trace>
  <inkml:trace contextRef="#ctx0" brushRef="#br0" timeOffset="4949">7209 1002 8047,'0'-14'333,"2"-1"249,5-2 1,-2 8-1,10 2-882,2 4 1,-5 3 299,2 0 0,1 0 0,7 0 0</inkml:trace>
  <inkml:trace contextRef="#ctx0" brushRef="#br0" timeOffset="5366">6229 545 9452,'10'-12'1203,"4"7"1,5 10-516,3 10 0,2 6 1,5 6-1,10 4-497,10 3 0,-3 3 0,4 4-191,-4-5 0,8 15 0,1-5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19.5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148 980 8058,'-22'12'0,"1"-2"-92,-1 0 1,0-8 1419,0 5 0,8-4-901,-1-3 1,10-10-1,1-5 1,6-4-274,5-3 1,3-2-1,-5-2 1,5-6-285,2-2 1,0 5-1,5-7 1,-3-3-315,3-2 0,0 5 0,0 2 0,-2 5-42,1 9 0,-3 1 0,1 12 213,3 2 1,-5 5 0,0 7 0,-2 10 320,-5 10 0,4-1 0,-1 11 0,-4 1-18,-1 4 1,4 1 0,0 1 0,-2-3-107,-2-5 1,-3-4 0,2-11-1,3 1 447,2 0 1,0-12-190,-7-10 1,0-10 0,0-14 0,0-5 156,0-8 1,0-4 0,0-2 0,0-3-44,0-5 0,3 12 1,2-4-1,4 4-124,3 5 0,-4 3 0,6 9 0,3 2-75,3 6 1,-6 4 0,1 13 0,2 4 23,2 7 0,3 8 0,-3 5 0,-2 4-55,-3 3 0,-1 2 0,1 6 0,-4-4-77,-1-1 1,-6-3 0,4 2 0,-4-5-107,-3 1 1,-3-8-1,-4 5 95,-8-5 1,3-12-1,-2-7 149,-3-10 1,7-7 0,3-12 0,4-5-73,3-7 0,0-3 1,0 0-1,0 3-81,0-3 1,0 5 0,3 0-1,4 3-43,8 4 0,-3 3 0,2 5 0,6 4-190,6 8 1,-2 5 0,5 4 0,-4 5-147,-4 8 1,1 11-1,0 6 1,-3-1-1014,-4 1 1,2 6 1417,-10-1 0,10 4 0,-5 2 0</inkml:trace>
  <inkml:trace contextRef="#ctx0" brushRef="#br0" timeOffset="317">1128 610 8058,'0'-34'1221,"0"3"0,-2 9-283,-5 0 0,-6 10 0,-8 5 0,-1 4-303,0 3 1,0 10 0,1 4-1,-1 8-323,0 7 1,3-2-1,2 7 1,5 0-503,2 0 0,3-1 0,7 6 0,0-5-707,0-3 0,7-2 0,5-7 0,5-2-40,7-6 0,3 3 0,-5-10 1,2-4 625,5-8 0,-5-7 1,5-10-1,-5 0 305,-2 0 1,0 1 0,-3-1 0,-2 0 805,-2 0 1,-8 3 0,5 2 1195,-2 3-2234,7 9 1,-8-3 0,6 16 0,-6 4 237,1 0 0,-8 7 0,8-7 0</inkml:trace>
  <inkml:trace contextRef="#ctx0" brushRef="#br0" timeOffset="533">1694 262 8299,'-14'0'1643,"2"2"-1211,2 5 0,3 8 0,4 14 0,-1 7-43,-4 5 1,1 5 0,5 5 0,-3 7-374,-2 5 0,-3 2 1,3 1-1,-6-3-899,1-5 0,-7 0 1,7-15-431,0-9 1,-5-19-1,10-18 1313,2-16 0,-7-13 0,9-21 0,-6-3 0</inkml:trace>
  <inkml:trace contextRef="#ctx0" brushRef="#br0" timeOffset="833">1455 566 7712,'-12'-43'0,"2"-1"-295,0 1 1,8-1 0,-5 1 1066,4-1 1,6 13-1,4 9-260,7 12 1,-1 10 0,1 7-1,3 10-36,2 10 1,3 7 0,0 9 0,0 1-72,-1 0 1,1-8 0,0 0 0,2 3-312,5 2 0,-5-5 0,8-2 1,-3-2-405,0-6 0,7-2 0,-4-2 1,-1-2-563,1-6 0,-3-4 1,-8-10-1,1-3-50,0-4 1,-10-5-1,-5-12 1,-4-3 921,-3-2 0,0-2 0,0 4 0,0-2 251,0 2 0,0 3 2567,0 2-1131,0 1 0,0 21 1,2 12-1344,5 12 0,3 7 0,7-4 1,-2 4-758,2 3 0,2-7 0,0 4 1,-2-2-2694,-2 0 3106,-1-9 0,8-1 0,0-7 0</inkml:trace>
  <inkml:trace contextRef="#ctx0" brushRef="#br0" timeOffset="933">1999 240 7995,'-7'-15'182,"-3"1"-339,-2-3 157,7 7 0,-14 0 0,7 10 0</inkml:trace>
  <inkml:trace contextRef="#ctx0" brushRef="#br0" timeOffset="1650">2435 937 7984,'-22'12'548,"0"-5"0,8-5-23,-1-2 1,10-2-1,-2-5-321,5-8 1,4-11-1,3-6 1,5-2-232,2-4 1,5-4-1,9-1 1,3-3-145,-2-5 0,0 3 0,-1-8 0,3 5-156,-2 10 0,-3 0 1,-2 12 162,0 2 0,-3 15 0,-5 15 0,-6 16 219,-6 15 1,-2 7-1,0 3 1,0-1 167,0 1 1,0-1 0,0 1 0,0-1-388,0 1 0,-2-3 1,-3-2-45,-2-3 1,-3-12 159,3-2 0,4-12 0,-4-18 0,5-6 202,2-6 1,0-9 0,0-2 0,0-3 177,0-5 1,0-2-1,0-2 1,2-1-69,5 1 0,5 6 1,10 3-1,0 1-32,0-1 1,-1 9 0,4 4 0,1 11-122,3 8 0,0 2 0,-5 2 0,3 8 73,2 11 0,0 4 0,-9 9 1,-4-1 4,-1 1 1,-3-5 0,5 5 0,-5-2-164,-2-6 0,-3 6 0,-7-3 0,0-3-80,0-1 0,-2-6 0,-3-2-361,-2-3 0,-3-9 1,3 0 190,-8-10 0,3 0 0,0-9 0,2-5 65,5-8 0,3 3 0,2-8 1,0 3-43,0 0 0,10-7 1,2 7-1,2 2 99,1 3 0,-1 2 0,8 0 0,0 3 108,0 5 1,2 4-1,2 10 1,3 0 34,-2 0 0,-3 10 0,-2 7 0,0 7-340,0 5 0,-1 2 1,-1-4-1,-3 2 299,-3-2 0,-9-3 0,5-3 0</inkml:trace>
  <inkml:trace contextRef="#ctx0" brushRef="#br0" timeOffset="1800">3393 479 7984,'12'-14'1020,"-5"-1"1,-2 10 0,2 1-360,8 8 0,2 4 0,0 11 1,-3 5-439,3 0 0,3 8 1,1-1-1,1 3-1111,0 5 0,-3-5 0,-2 0 888,-2-3 0,-10 8 0,4-5 0</inkml:trace>
  <inkml:trace contextRef="#ctx0" brushRef="#br0" timeOffset="1917">3480 283 7984,'0'-21'127,"0"-1"1,0 0-1,0 0-47,0 0 0,0 1-80,0-1 0,10 10 0,2 2 0</inkml:trace>
  <inkml:trace contextRef="#ctx0" brushRef="#br0" timeOffset="2267">3807 174 7888,'19'-21'121,"-2"-1"0,-3 0 194,3 0 1,5 8 0,5-1 0,4 1 198,3 2 0,0-5 0,5 9 0,-5 4-65,-3 1 0,3 6 0,-7 4 0,-6 7-232,-1 6 1,-6 9 0,-14 2-1,0 3 3,0 5 0,-9 9 0,-8 3 0,-10-3-122,-9-2 0,2 8 0,-2 4 0,-3 2-499,-2-2 0,0-5 1,4-9-1,8-3-1399,5-5 1424,2 6 0,15-28 1,12-2-1,17-14 0,9-13 1,5-11 0,8-6 0,-1 1-36,1-1 1,0-4 0,-1 7 410,1 2 0,-1-7 0,1 1 0</inkml:trace>
  <inkml:trace contextRef="#ctx0" brushRef="#br0" timeOffset="2467">4003 283 7888,'-34'0'366,"-5"0"1,10 0 494,2 0 1,15 0-826,12 0 1,10 0 0,14 0 0,5 0-97,8 0 1,4-7-1,5 0 1,2 2-247,3 3 0,2 2 0,-5 0 1,3 0-271,-2 0 1,1 0 0,-4 0 575,-4 0 0,-4 0 0,6 0 0</inkml:trace>
  <inkml:trace contextRef="#ctx0" brushRef="#br0" timeOffset="2819">4460 566 7888,'22'0'0,"0"0"-5,-1 0 1,1-2 0,0-3-1,0-5 231,-1-2 1,1-9-1,0-8 1,0-1-72,0-1 1,-8 4 0,1-6 0,-1-1-12,-2 0 0,-2 7 0,-10-2 0,0 5 14,0 2 0,-10 3 0,-4 4 0,-6 8 209,-1 5 0,-11 2 0,-2 2 0,-2 8 178,0 12 0,2 2 1,-5 12-1,5 3-139,3 2 0,2 0 1,9 0-1,6 0-104,7 5 1,4 3 0,6-3 0,6 2-372,13 3 1,17 7 0,14-10 0,5-4-1000,10-5 1,-1-13 0,11 1 1067,-3-10 0,7-8 0,-4-9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38.57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0 8194,'2'17'0,"3"3"0,2 4 9,-2 0 1,-2 3 0,-3 2 0,2 7 248,5 5 1,-4 3 0,4-1 0,-5 1 165,-2-1 1,-7 1-1,0-1 1,0 1-186,-3-1 1,5-6 0,-7-3-1,0-3-428,0-4 1,7-8-2,-2-12 0,4-12 1,3-24-1,3-7-167,4-5 1,5-3 0,7-2 0,-2-2 147,-2-3 0,-1 0 1,8 8-1,0 2 253,0 4 0,-1 6 0,-1 9 0,-3 3 137,-3 4 0,1 6 0,4 11 0,-2 5-185,-2 8 1,-11 14 0,6 7 0,-3 5-469,1 3 1,-1 7 471,-7-1 0,10 11 0,2-5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7:37.5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1 128 8199,'0'-22'0,"0"1"382,0-1 0,0 7 0,0 1 1649,0-3-1435,0 7 0,0 3 0,0 14-149,0 8 1,0 7 0,0 7 0,0 4-29,0 1 1,7 7-1,0-7 1,-2 2-244,-2 0 1,-3-2-1,0 4 1,2-4-431,5-3 1,-4-2 0,4-7 0,-5 0-875,-2 0 0,0-1 1,3-2-2217,4-4 3344,-5 4 0,8-16 0,-10 6 0</inkml:trace>
  <inkml:trace contextRef="#ctx0" brushRef="#br0" timeOffset="583">175 475 7228,'0'-22'5092,"0"1"-4478,0 9 1,7 12 0,0 14-39,-2 5 0,-3-4 0,-2-1-224,0 3 1,3 0 0,1 0 277,4-3-734,-1-9 0,-7 2-373,0-14 1,7 2 223,0-9 1,10 2 0,-5-5 547,0 3 1,0 9 0,-4-2 25,6 4 0,-2 6-305,3 4 0,-1 5-2094,8 10 126,-10-1 1,0-2 1951,-5-4 0,5-5 0,10-10 0</inkml:trace>
  <inkml:trace contextRef="#ctx0" brushRef="#br0" timeOffset="1787">196 475 8177,'-14'0'-860,"-1"0"1762,10 10 0,-4-5-165,9 9 1,0-7 0,0 8-348,0 2 1,0-5-1,0 2 1,0 3 24,0 2 0,0-4 0,0-1-214,0 3 1,7 2-51,0 3-667,1-10 1,-1-5 221,0-14 1,0 2 0,-4-9 0,1-3 116,4-2 0,1-3 0,-4 0 0,2 1 204,-2-1 1,5 7 0,0 1 397,2-3 1,-5 7 111,7 3 1,-7 5 0,6 4-412,-4 5 0,-2-2 1,-4 7-1,2 0-86,2 0 0,3 3-649,-3 7 0,-5-1-856,5 1 0,3-8 1465,-3 1 0,1-10 0,-8 4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18.5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257 32 7984,'0'-22'946,"-8"12"1,1 10-685,2 12 1,3 17 0,2 10 0,0 10 197,0 9 0,7 5 0,3 4 0,2 6-458,5 7 1,-7 4 0,-1 3 0,-2 5-440,-3-40 0,0-2 0,3 35 1,-7 7-1,0-15-542,0-14 1,0-17 978,0-17 0,-10-14 0,-2-6 0</inkml:trace>
  <inkml:trace contextRef="#ctx0" brushRef="#br0" timeOffset="334">61 707 7984,'-22'-22'574,"0"0"1,10 0 0,7 3-394,10 5 1,2 2 0,13 7 0,6-5-255,6-2 0,-3 7 0,5-2 1,0 2-82,-1-2 0,4 4 0,4-4 1,-2 5 1,-3 2 1,-10 2-1,3 5 1,-2 8 318,2 4 1,-12 3-1,2 2 1,-4 5 100,-3 7 0,-5 13 0,5 4 0,-2 0-26,-5 1 1,5-4 0,-3-6 0,0-1-39,3 1 1,2-13 0,10-9-1,-1-12 124,1-8 1,0-11 0,0-8 0,0-10-237,-1-9 1,-1-15 0,-6-5 0,-4-2-266,0 0 1,-8 12 0,3 0-1,-10 10-66,-10 5 1,-11-1 0,-6 8 0,-1 2-132,-6 10 1,-2 7 0,-3 5-1,1 3-948,-1 4 1,10 7 1317,5 15 0,5 5 0,2 10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17.4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 1090 7974,'-20'-22'512,"6"0"1,-3 7 416,10 1 1,-1 12-566,8 2 1,0 9-1,0 15 1,3 3-194,4 2 1,-2 3 0,9-6 0,1 3-447,-3-2 0,5 4 1,-7-2-381,2-2 1,2-5 596,8-8 0,-3-7 1,-4-14 111,-8-7 1,-4-8 0,-3-5 0,0-4 180,0-3 1,0-2-1,0-5 1,0 2-101,0 3 1,0 9-1,0-2-450,0 5 1,2 14 311,5 10 0,3 10 0,7 14 0,-3 5 189,3 7 0,3 5 0,1 3 1,-1-3 195,-6-5 1,6 3 0,-6-12 0,3-6 262,-2-4 0,4-12 0,-7 0 0,3-10-233,-1-9 1,-9-15 0,2-8 0,-4-6-307,-3-8 1,7 3-1,0-8 1,-2 3-408,-3 4 0,-2 3 0,0 3 0,0-1-2466,0 1 1,8 9 2766,-1 5 0,10 14 0,-5 6 0</inkml:trace>
  <inkml:trace contextRef="#ctx0" brushRef="#br0" timeOffset="462">762 828 7974,'-2'-19'908,"-5"4"1,-5 6-1,-10 9-153,0 0 0,0 17 0,1 7 0,-1 7 71,0 8 1,3 0 0,4-1 0,5-4-909,1-2 0,6 4 0,-4-7 0,5-2-532,2-3 0,12-12 0,7-5 0,8-4-513,-1-3 0,6-3 0,-1-4 0,1-8 506,-1-4 0,-2-3 0,-7 3 0,0 2 585,0 3 1,-1 1-1,-1-4 964,-6 3 1,-2 9 73,-4-2 1,-6 7 0,5 7-1,-4 10-261,-3 10 0,0-3 0,0 7 0,0 1-662,0 4 1,0-4 0,0-1-1,2-2-128,5 0 1,-4 0 0,4-7-798,-5 0 674,-2-10 1,-2-5-1,-3-14 186,-2-8 1,-3-11-1,5-6 1,-2-2-89,2-4 1,3-4 0,2-1 0,2-1-165,6 1 1,-4 2 0,11 2 0,2 5 107,2 3 1,3 2 0,0 9 0,0 6 174,-1 6 0,1 8 0,0 8 0,0 9-76,-1 9 1,1 8 0,0 10 0,-3-1-337,-4 1 1,2-8 0,-10 0-1,0 1-2117,3-3 2484,-8-3 0,18-9 0,-8 0 0</inkml:trace>
  <inkml:trace contextRef="#ctx0" brushRef="#br0" timeOffset="645">1285 1 7974,'0'22'235,"0"-8"0,3 3 0,4 7 440,7 10 0,-2 19 0,3 13 0,-1 13-194,-1 13 0,6 0 1,-7 8-1,3-4-587,-1-4 0,-2 5 0,3-5 0,-8-5-692,-5-5 0,-2-24 1,0-7 797,0-17 0,-9-10 0,-3-2 0</inkml:trace>
  <inkml:trace contextRef="#ctx0" brushRef="#br0" timeOffset="794">1133 654 7974,'14'0'743,"3"0"0,5 0-774,5 0 0,18 0 1,1 2-1,8 3 31,6 3 0,13 8 0,4-3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16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22 501 8013,'-2'-43'0,"-3"2"226,-2 4 0,0 6 0,7 9 2066,0 0-1878,0 10 0,0 12 0,0 17 0,0 10-93,0 9 0,2 5 0,3 5 1,4 3-64,4 1 0,-6 11 0,7-5 0,1 2-399,-3 0 0,7-10 0,-7 5 0,3-4-773,-1-6 1,-6-4 363,6-17 1,-2-15 0,3-14 229,-8-20 0,-4-14 0,-3-10 0,0-7 182,0-5 0,0 0 1,2 3-1,3 4 176,2 3 0,3 5 0,-3 11 156,7 8 1,6 15-1,2 9 1,-1 12 138,1 15 1,0 9-1,0 15 1,0 3-41,-1 2 1,1-3 0,0-9 0,0-5 103,-1-3 1,1-4-1,0-13 174,0-7 0,-10-9 0,-2-13 0,-3-16-171,0-15 0,0-10 0,-7-9 1,0 0-545,0-1 1,0 1-1,-2 0 1,-3 2-451,-2 5 1,0-3 0,7 13 0,0 7-1252,0 9 1845,0 8 0,9 2 0,3 1 0</inkml:trace>
  <inkml:trace contextRef="#ctx0" brushRef="#br0" timeOffset="268">828 850 9004,'15'-3'1225,"-1"-4"0,1-7 0,6-13 0,-1-2-1017,-6 2 0,6-4 0,-8-1 1,2-1-404,1-6 1,-10 7 0,2 3 0,-5 5-423,-2 2 0,-9 8 0,-6 2 0,-4 2 132,-3 5 0,0 3 0,0 4 0,1 8 459,-1 12 0,2 4 0,4 15 1,3 5 63,4 0 1,1 8 0,8-1 0,3 0-13,4 0 1,8-2 0,16-7-27,13-1 0,9 1 0,12-1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23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1 422 8015,'0'-36'-127,"2"-1"0,3 1 54,2 2 0,1-5 1,-6 8-1,3-1 203,2 1 0,3 0 0,-5 4 0,2-2 581,-2 2 0,0 10 395,2 3 0,-5 14-582,6 7 1,1 8-1,-1 23 1,-4 6 76,-1 4 1,-3 13 0,0-3 0,0 5-83,0 2 1,0 0 0,0 1-1,0-1-313,0 0 1,0 1 0,0-1-1,0-2-203,0-5 0,0-2 0,0-10 0,0-3-33,0-9 208,0-17 0,0-10 0,0-14 57,0-7 0,0-6 1,0-2-1,0 1-121,0-1 1,0 0 0,2 3 0,6 2-92,6 2 1,8 3 0,4-2 0,6 6-162,2 6 1,4-5 0,11-1 0,4 4 6,3 1 0,2 3 1,10 0-1,2 0 257,2 0 0,1 0 1,-10 3-1,-5 1-179,-7 4 0,-5-1 0,-5-7-1074,-5 0 1,-14 2 1126,-15 6 0,-4-6 0,-3 8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1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175 0 9642,'10'22'834,"-8"0"0,6 2 0,-6 3-591,-2 2 0,0 9 0,-2-1 0,-6 1-341,-6-1 0,2 4 0,-3-7 0,-2-1-984,-2-4 0,-3-14 0,0-8 1082,1-4 0,-1-13 0,0-2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3.1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402 42 7988,'-7'-15'76,"0"1"0,-3 9 264,3-2 1,4 14-1,-4 10 1,4 7 91,3 5 0,0 17 0,0 0 0,0 7-243,0 8 1,3 9 0,2 5-1,2 2-490,-2 5 1,0 8 0,0-3 0,2-9-1062,-2-8 0,-3-17 1362,-2-9 0,10-11 0,2-11 0</inkml:trace>
  <inkml:trace contextRef="#ctx0" brushRef="#br0" timeOffset="366">97 325 7988,'-22'0'242,"1"0"386,-1 0 1,2 2-1,8 5-437,12 8 1,10 4-1,14 1 1,5-3-308,8-3 1,11-9 0,5 2-1,3-4-42,4-3 0,-6 0 0,-4 0 0,-4-3 21,-2-4 1,-1 2-1,-1-7 1,-6 0 190,-7 0 0,-5 7 0,-2-2 28,0 4 0,-1 3 0,-1 3-98,-6 4 0,-2 8 1,-7 11 38,3 3 1,-1 0-1,-7-5 1,0 3 24,0 2 1,0 2 0,0-4-1,0 5-44,0 1 0,-10 1 0,-4 3 0,-6-6-270,-2 1 0,3-8 0,2 5 0,3-5-560,-3-2 1,7-13 638,3-9 0,4-9 1,3-15-1,3-3 95,4-2 1,-2 0 0,9 5 0,3-3 91,3-2 0,11 10 0,-7-10 0,8 4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1.4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501 586 8008,'-9'-21'71,"-6"-1"0,-4 7 0,-3 3 0,0 2 580,0 6 1,1 4-1,-4 7 1,-4 7 101,-7 6 1,-3 11-1,1 5 1,4 6-359,2 1 1,1 8 0,4 0 0,1 0-515,6 2 1,1-7 0,12 5 0,2-8-298,2-7 0,13 3 1,7-10-1,7-5-753,5-7 1,10-7 0,-3-10 0,5 0 1168,3 0 0,9-10 0,3-2 0</inkml:trace>
  <inkml:trace contextRef="#ctx0" brushRef="#br0" timeOffset="233">610 913 8008,'15'-36'-132,"-1"-1"1,-9 11 0,2-3 0,-4 5 1004,-3 2 0,-3 10 0,-4 4-38,-7 6 0,-8 2 0,-5 0 0,-2 2 7,3 6 0,1 11 0,1 10 0,0 0-543,2 3 0,-4-1 0,13 8 0,1-5-379,5-3 1,5-2 0,2-5-1,2 0-657,5-2 0,5 2 0,10-16 1,0-1 44,0 3 0,0-8 0,-1 5 0,1-4 592,0-3 1,0-3-1,-1-2-91,1-2 1,-7-2-280,-1 1 0,-6 6 0,4-8-1466,-3 0 1936,8 8 0,-5-17 0,10 7 0</inkml:trace>
  <inkml:trace contextRef="#ctx0" brushRef="#br0" timeOffset="450">763 238 8008,'0'-22'239,"0"5"296,0 10 1,2 19 0,3 24-170,2 5 0,8 10 0,-6 5 0,1 4-56,0 8 0,4 2 0,-4-4 1,0 1-398,-1 6 0,-1 2 1,-6 5-1,3-8-780,2-4 0,0-15 0,-7-7-1572,0-7 2439,0-22 0,-9-7 0,-3-22 0</inkml:trace>
  <inkml:trace contextRef="#ctx0" brushRef="#br0" timeOffset="650">959 107 8008,'7'37'138,"0"-1"0,0 0 0,-4 10 0,2 5 407,2 7 1,7 0 0,-4 5 0,0 5 56,-1-1 1,6 1 0,-5 0 0,-1 0-657,1-3 1,7 10-1,-5-19 1,3-10-679,-1-12 0,-7-13 1,8-6-607,2-8 1,-5-7 1337,2-7 0,-9-5 0,5-10 0</inkml:trace>
  <inkml:trace contextRef="#ctx0" brushRef="#br0" timeOffset="884">1242 1022 7953,'0'-22'41,"2"3"1,3 2-1,2 2 396,-2-2 1,0 5-1,0-2 81,2-3 0,8-3 0,-6-1-183,3-1 0,-7 0 0,5 0 0,-3 1 279,0-1 0,1 7 0,-8 1 208,0-3 1,-3 7-1,-4 3-381,-8 4 0,-4 13 0,-3 7 1,3 7-300,4 5 1,-4 10 0,7-5-1,0 2-397,5 0 1,4-7-1,3 5 1,0-2-470,0-6 1,3-1 0,6-4 0,11-1-514,6-6 0,13-4 0,-3-10 1,8-2 88,7-6 0,-3-4 1,8-12 1147,-3-5 0,-2-5 0,-8-9 0</inkml:trace>
  <inkml:trace contextRef="#ctx0" brushRef="#br0" timeOffset="1235">1764 804 8008,'0'-22'241,"0"1"0,0-1 1,0 0-1,0 0 1262,0 0 0,-2 1-539,-5-1 1,-5 10 0,-10 4-398,0 6 0,3 4 0,2 8 0,2 10-454,-2 6 0,8 10 0,-1-4 1,3 2-55,-1 4 1,1 4 0,7 1 0,0-2-179,0-4 0,10-6 0,2-7 0,2 0-353,1-2 1,2 2-1,10-16 1,2-3-431,-3-3 0,-2-14 0,-2-8 0,0-9 244,0-4 1,-3-4-1,-2-9 1,-5-2 442,-2-3 1,-3-7 0,-7 5 0,0-3 84,0-4 0,-2-6 0,-3-4 1,-5-5-72,-2-2 0,-3 7 0,-4-3 0,2 8 32,3 7 485,9 14 1,-2 37 0,14 26 0,5 22 209,0 12 1,7 15 0,-7 12-1,3 5 198,0 2 1,-1 7-1,8 3 1,-12-48-1,-1 1-454,-2 2 0,1 0 1,2 0-1,-1 0 0,-3 1 1,0-2-1,9 46-1516,-1-7 1,-2-8 1085,3-17 0,14 1 1,-5-1-1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4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63 7988,'0'-22'-86,"0"0"0,3 10 433,4 5 0,-5 7 1,6 7-1,-6 8 68,-2 4 0,0 13 1,0 4-1,0 5-69,0 3 1,0 2 0,0 4-1,0 6-80,0 0 0,0 7 1,0-5-1,2 2-144,6-2 0,-6-4 0,5-11 0,-4-2-78,-3-5 1,0-4 0,0-10-657,0-1 226,0-8 0,0-6 1,0-14-998,0-8 0,0 3-800,0-3 2183,0 1 0,-10-8 0,-2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4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44 262 7793,'-12'-10'560,"-5"5"-204,10-9 0,0 6 0,7-6 0,0-3-174,0-2 1,7 4 0,3 1-1,2-3-50,5-3 1,2-1 0,3-1 0,0 2 105,-1 6 1,-6-3-1,-1 10 1,3 2 244,3 2 1,1 8 0,1 7-238,0 10 0,-7 7 0,-3 0 0,-3 7-137,-4 6 0,-2 8 0,-3 1 0,0-2-474,0-3 0,0-3 1,0-2-1,0-2-714,0-3 0,0-2 1,0 2 1078,0-6 0,9-6 0,3-3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5.2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1 477 7958,'19'2'155,"-4"6"1,-3-6 0,-5 5 137,8-4 0,4-3 1,3-3-75,-1-4 0,-6-3 1,-1-7-1,1 3-36,-3-3 1,7-3 0,-6-4 0,1-5 21,1-7 0,-3 2 1,2 0-1,-7 0-82,-4 0 0,-3 5 0,0-4 0,0-1-41,0 0 0,-3 14 0,-4 1 0,-7 7 152,-6 7 1,-9 5 0,0 7 0,3 10-84,1 10 0,-4 7 0,0 9 0,5 3 194,7 5 1,0-5 0,10 5 0,2-5-168,3-2 0,7-1 0,7-2 0,12-7-556,7-12 0,15-3 0,12-12 0,5-2-869,3-2 0,-1-6 1247,0-4 0,10-15 0,3-12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7:41.7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370 391 8049,'0'-15'234,"2"3"1664,5 3-1365,-4-8 1,7 17 0,-10 0-1,0 14-214,0 13 1,0-1-1,-3 10 1,-2 5-251,-2 8 0,-3-4 0,6 6 0,-6-3-210,-2 3 0,5-10 0,-5 5 0,2-5-308,5-10 1,-4 3 0,-1-8-1,0-4-980,1-5 1,-8-15 287,2-2 0,3-5 1141,-2-16 0,-1 4 0,-6-14 0</inkml:trace>
  <inkml:trace contextRef="#ctx0" brushRef="#br0" timeOffset="184">44 499 10267,'20'3'381,"-6"4"0,5 5 0,-4 10 0,7-1-77,7 1 1,-3 2 0,8 3 0,0 2-489,-1-3 0,-4 1 1,5-3-1,-3 0-542,-4-5 1,-3-4 0,-5 1 725,-4-1 0,4-10 0,-7 4 0</inkml:trace>
  <inkml:trace contextRef="#ctx0" brushRef="#br0" timeOffset="454">1 196 7992,'0'-15'-46,"2"3"556,6 2 1,-4 3 0,13 7 0,5 0-290,5 0 0,11 0 1,-2 0-1,5 0-349,3 0 1,-1-7-1,0 0 1,1 2-553,-1 2 0,-2 3 680,-5 0 0,-4 0 0,-11 0 0</inkml:trace>
  <inkml:trace contextRef="#ctx0" brushRef="#br0" timeOffset="786">825 22 6480,'0'14'659,"0"3"0,0 5-325,0 4 0,3 6 0,2-3 0,2 7-425,-2 5 0,-3 0 0,1-3 1,1-1-144,4 1 1,-1-6-1,-5-4 1,3-3-1373,2-4 1606,1 1 0,-8-10 0,0-2 0</inkml:trace>
  <inkml:trace contextRef="#ctx0" brushRef="#br0" timeOffset="1017">609 87 9620,'14'-2'462,"3"-3"1,5-2-340,4 2 0,10 0 0,-7 0 0,0-2-504,2 2 0,-6-5 0,6 3 381,0 2 0,3-7 0,9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5.9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 73 8068,'0'-22'334,"0"0"288,0 0 1,0 15 0,0 14-2,0 20 1,0 12 0,0 7 0,0 5-117,0 7 1,0-3 0,0 3 0,0 0-155,0-2 0,-7 9 0,-1-2 1,3 8-329,3-1 1,-5-3 0,0-1 0,-1-1-543,-1 0 0,6-16 0,-4-8 141,4-7 1,6-8 0,4-11 19,8-8 0,4-4 0,5-6 0,3-4-120,2-8 1,10 3 0,-6-2 0,4-3-241,-1-2 0,0-3 1,8 2-1,-3 3 350,-5 3 0,3-1 1,-10-4-1,0 2 368,3 3 0,-8-1 0,5-7 0,-5 1 0,-12-1 0,-5 0 0,-4 0 725,-3 0 1,-3 1 0,-4 1 353,-7 6 0,-6-3 0,-2 10 1,1 2-181,-1 2 1,-7 6 0,-3 4 0,1 10-366,-1 10 0,3-1 0,8 8 1,-1 0-673,0 0 0,3-5 0,4 7 0,8 0-272,5-2 1,2 0 0,0-7-1,2 2-306,5-3 0,5-4 0,10-5 0,0-5 186,0-2 1,2-3 0,0-9 0,0-6 684,-4-6 1,-3-5 0,2-3 0,-2 2 470,-3 6 0,-9-5 1,2 4 2464,-4-4-3229,7 7 1,-6 2 0,11 12-521,2 6 0,-5 4 1,0 10-1,0-1-1472,0 1 0,-4 0 2130,6 0 0,1-1 0,6 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6.4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284 66 7761,'-3'-19'-197,"-4"4"1,2-2 0,-9 10 693,-3 2 0,5 3 0,-3 2 0,-2 0-92,-2 0 1,4 0 0,1 0 0,-1 2-197,3 5 1,-7-2-1,7 10-464,0 2 1,-5 2-1,7 3 35,-2-1 1,7 1-1,-2 0 58,5 0 0,-1-3 0,-2-2 127,-2-2 1,0-8 124,7 7 0,9-2 0,6 5 98,4-2 1,3-8-1,0 8 1,0 2 146,-1 2 1,1 5 0,0 3-1,2 4 229,5 3 0,-7 2 0,2 10 0,-7 3-50,0 2 0,-7 9 0,-3-2 0,-7 3-93,-7-3 1,-5 2-1,-10-9 1,0-3-269,0-2 0,-7-12 1,0-5-525,3-5 1,1-11 0,6-11-1,5-12-852,6-11 1,6-13 0,2 2-1,0-4-990,0-10 1,2 2 2212,6-6 0,4-6 0,9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6.7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63 209 7904,'19'2'-43,"-2"6"411,-2 6 0,-8 6 1,5 1-1,0 1-43,0 0 1,-7 0 0,3-1 0,-6 1 14,-2 0 0,0 0 0,0 0 0,0-1-151,0 1 1,-2-3-1,-6-2 1,-6-5-70,-6-2 0,6-3 0,-1-7 0,-2 0-8,-2 0 0,5-9 0,1-8 0,1-10-217,0-9 1,7-5 0,-2-3 0,7 1-231,7-1 1,-2-2 0,10 0 0,2 0-421,2 5 1,10 12 0,0 0 0,0 7 151,3 8 0,-6-3 0,8 12 0,-2 5 603,-6 5 0,-2 12 0,-2-5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7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 20 8057,'0'-12'4314,"0"5"-3943,0 14 1,-7 5 0,-3 10 0,0 2-226,1 5 0,-6 2 0,8 8 0,2-5-266,3-3 0,2 6 0,0-8-354,0-3 0,2-4 0,5-7 0,8-8-56,4-5 1,-4-11 0,-1-6 0,3-4 404,2-3 1,3-7 0,-2-2 0,-3-1 539,-3 1 0,-7 2 0,5 7 1215,-2 0-1314,7 10 0,-7 5 0,4 14 0,-4 7-599,0 6 1,-6 9-1,9 0 1,-1-2-3323,0-3 3605,-7-2 0,14-1 0,-7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7.3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131 240 7904,'0'22'0,"0"0"114,0 0 0,0-1 1,0 4-1,0 1 292,0 3 0,0 0 0,-2-5 0,-3 3 15,-2 2 0,-10-2 0,2-13-260,-4-6 0,-3-8-112,0-8 0,10-11 0,5-13 1,4-4-242,3-10 1,3 3-1,4-11 1,8 4-67,4-1 1,3 0 0,0 7 0,-1 3 223,1 5 0,7 7 0,0 14 0,-2 8 35,-3 5 0,5 4 0,0 8 0,-5 12-178,-7 12 0,0 7 0,-10 2 0,-2 1 177,-2-1 0,-3 11 0,0 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7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219 1 7978,'-22'0'-26,"0"0"0,0 0-3,1 0 0,6 0 1,0 0-170,-1 0 1,3 0 89,-1 0 1,9 2-278,-2 6 1,-3-3 384,3 9 0,0 1 0,-3 6 0,-2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8.1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371 45 6786,'22'-10'1489,"-3"5"137,-4-9-1124,-5 9 0,-13-5 0,-4 10-215,-8 0 0,-4 2 0,-3 6 0,0 6-249,1 6 1,-8 9 0,-3 2 0,1 0-116,-1 1 0,3 4 0,10-7 1,2 0-448,2 3 0,11-8 389,-4 5 1,16-14 0,6-8 0,5-5 238,3-2 0,0-2 1,2-3-1,3-2 325,2 2 0,7 2 0,-7 3 0,-2 3-76,-3 4 1,5 15 0,0 14-1,-2 5-95,-3 3 1,-12 9 0,-5 5 0,-4 5 118,-3 2 1,-5 3 0,-10 2 0,-14 3-124,-9-3 0,-6-2 1,-2-5-1,-2-5-270,-3-7 0,0-22 1,10-10-1,2-7-310,3-7 1,9-22 0,1-12 0,9-12-136,9-10 1,6 3-1,2-10 1,0-1-719,0 4 0,10-6 0,4 11 1,8 1 52,7 3 1,-2 3-1,6-1 1126,-1 1 0,16 9 0,-2 2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8.2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7978,'22'8'-556,"-3"1"719,-4 3 0,4-4 0,-4 6 0,2 3 281,-3 2 1,6 3-1,-8 0-953,0 0 0,0-8-1514,-5 1 2023,-4-10 0,-3-5 0,-13-12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8.3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 7978,'12'0'-323,"-2"-10"0,-10-2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38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325 1 8095,'-22'0'0,"0"0"722,1 0 1,-4 0 0,-1 0 0,-3 0-60,2 0 1,1 10 0,-1 4 0,0 5-320,8 3 0,0 0 0,9 0 0,0 0-619,1-1 0,4 1 0,12 0-254,7 0 0,13-10 0,5-5 0,1-5-95,6-2 1,-5 0 0,0 0 0,-3-2 313,-4-5 0,-3 4 1,-2-6 1555,0-1-9,-1 8 0,-6-8 0,-3 12-796,-2 6 1,-3 4 0,-7 9 0,0 1-521,0 0 1,0 0 0,0 0-248,0-1 1,0-6-664,0-1 1,0-6 438,0 6 1,0-11 449,0-3 1,0-10-1,0-14 1,0-3 130,0-2 1,0-7 0,0 4 0,2 1 0,6-1 1,-3-4 0,9 7 0,3 2 195,2 3 0,3 5 1,0 4-1,0 8 43,-1 5 1,1 4 0,0 5 0,0 10-272,0 10 0,-1-1 0,-1 11 0,-3-1-518,-3-2 1,-9 7 0,5-7 0,-3 0 517,0-5 0,0 5 0,-7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7:46.3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 0 8320,'-12'3'940,"5"4"-523,4 7 1,3 6-1,0 4 1,0 5-62,0 7 0,0 14 0,3 8 1,1 7-162,4 8 0,1 4 0,-4 10 0,2-1-121,-2 1 0,-2-12 0,-3-10 1,0-14 60,0-13 0,2-9 398,5-14 0,-2-6-313,10-9 1,-1-2 0,8-3 0,-1-2-69,1 2 0,7 0 0,2 0 1,3-2-48,5 2 0,-6 3 0,4 2 0,1 0-145,3 0 0,5 0 0,2 0 0,3 0-142,-3 0 0,-7 0 0,-2 0 0,-1 0-429,-6 0 1,1-7-1,-4-3 1,-2-2-581,-3-5 1,-10 5-1,-2-2 1191,-2-3 0,-3-3 0,-7-1 0</inkml:trace>
  <inkml:trace contextRef="#ctx0" brushRef="#br0" timeOffset="299">651 608 8202,'-19'-3'-238,"4"-4"0,3 5 1101,5-5 0,7 4 1,0 3-312,12 0 0,10 0 1,4 3-1,6 1-229,1 4 0,4 6 1,6-4-1,0-1-59,1 1 0,-1 0 0,1-3 1,-3 5 33,-5 0 0,-5 7 1,-9-4-1,-3 4 11,-4 3 0,-6-1 0,-9 3 0,-2 3-80,-5 2 0,-6 7 0,-11-5 1,-2 3-285,-3 5 0,0-8 0,7 0 0,1-2-153,-1 0 0,0 7 0,3-4 0,4-1-776,8 0 1,5-2 0,2-7 0,0 0-2641,0 0 3624,0-1 0,9 1 0,4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48.0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1329 8000,'-22'-10'-148,"7"8"352,1-5 1,6 4 620,-6 3 1,9-10-652,-2-4 1,4 2-1,3-3-162,0-2 0,3-2 0,2-3 0,4-2-118,3-5 1,-4 2-1,6-6 1,3-1-27,3 0 1,1 7 0,1-2 0,-3 5 12,-4 2 1,4 3 0,-7 2 0,3 5 85,-1 2 0,-6 3 1,6 9-1,1 6 67,-3 6 1,-2 5 0,-8 6 0,3 1 11,2 3 0,0 0 0,-7-7 0,0 0 96,0 0 0,3-1 1,2 1 3,2 0-23,0-10 0,-7-5 1,0-14 49,0-7 0,0-6 1,0-2-1,0 1 31,0-1 0,0-7 0,3 0 0,4 0-576,7-3 0,6 8 1,1-3-1,1 11 10,0 8 0,7 6 1,0 2-1,-2 0 253,-3 0 0,-2 10 0,-3 4 0,-2 8 137,-3 7 0,-6-5 1,4 5-1,-3-5 359,-4-2 0,-5 0 0,-7 0 0,-7-1 185,-6 1 1,-2-7 0,1-3 0,-1-3 40,0-4 1,-7-2-1,0-3-381,2 0 1,10-8 0,5-4-1,3-5-322,4-7 0,5-2 1,7 1-1,8-1-236,4-3 1,3-8 0,2 8-1,3 3-66,2 2 0,2 12 0,-4 4 1,4 6 99,3 2 0,-7 2 1,2 6-1,-5 8 122,-2 11 1,-3 0-1,-2 7 1,-5-1-101,-2 1 1,-3-5 0,-5 5 0,3-2-457,2-6 0,1-1 1,-8-4 145,0 1 896,0-10 1,0-5-77,0-14 1,0 2-1,0-9 1,2-1-44,5 3 1,6-7 0,8 4 0,1-4-104,0-3 1,0 0-1,2 1 1,2-4-154,3-4 1,8 5 0,-11-7 0,-4 2 215,-5 0 1,-5 0 0,3 7 0,-8 0 385,-5 0 1,-4 1-1,-5 1 132,-8 6 0,-7 4 1,-4 10-1,-6 0-121,-2 0 0,8 10 0,-3 4 1,5 6-514,2 1 0,2 4 0,6 1 1,7 3-75,4-2 0,3-1 1,3 1-1,6 2-263,13-2 1,2-3 0,13-5 0,4-2-275,7-2 1,-2-10 0,7 2 0,-2-5-493,0-2 0,0-2 1,-10-5-1,-5-8 1062,-7-4 0,5-23 0,0-3 0</inkml:trace>
  <inkml:trace contextRef="#ctx0" brushRef="#br0" timeOffset="182">1634 1 8055,'0'21'0,"0"4"-6,0 4 1,0-3-1,0 13 1,0 7 417,0 10 1,0 6 0,0 6-1,0 5-110,0 7 1,-3 4 0,-2 6-1,-4 2-606,-3 2 1,4 1 0,-6-8 0,-1-5 303,3-10 0,-17-9 0,5-19 0</inkml:trace>
  <inkml:trace contextRef="#ctx0" brushRef="#br0" timeOffset="600">1263 610 8495,'30'0'0,"1"0"3,3 0 0,2 0 0,10 0 1,3-2-107,1-5 1,4 2 0,-6-7 0,0 0 179,-7 0 1,-7 7 0,-12-3 0,0 6 1009,0 2-955,-1 0 1,-6 10-1,-3 4 1,-2 8-131,-5 7 0,-3-5 0,-2 5 0,0-2-3,0 2 1,0-5 0,0 8 0,-2-3-46,-6 0 1,6 0 0,-8-5 0,1 2 95,-6 3 1,5-7 0,1-10 427,-1-2 0,0-5 11,-4-12 1,4 2 0,10-10-375,0-2 0,0 5 0,3 0 19,4 2 0,5 3 0,10 7 0,-1 0-137,1 0 0,10 3 0,4 4 0,3 7-788,-3 6 1,5-6 0,-5 1 0,3 2-2175,-3 2 2965,6-7 0,-18 8 0,7-8 0</inkml:trace>
  <inkml:trace contextRef="#ctx0" brushRef="#br0" timeOffset="851">2309 959 8094,'0'-22'0,"0"0"-44,0 0 0,7 1 0,0-1 381,-2 0 0,-2 8-161,-3-1 1,7 13-46,0 2 0,0 9 0,-7 16 0,-2 1-7,-5 3 0,4 10 0,-6-5 0,1 0 181,1-5 0,0 2 1,7-2-1,0-2 390,0-3 0,2-5 0,3-2 138,2-2 0,3-10 1,-5-1-522,2-8 0,0-8 0,-7-13 0,0-1-440,0-3 0,0-8 0,0 8 0,-2 3-1031,-5 2 0,4 2 0,-4 0 1159,5 0 0,-8 0 0,-2 1 0</inkml:trace>
  <inkml:trace contextRef="#ctx0" brushRef="#br0" timeOffset="1118">2635 806 8264,'3'-21'0,"2"-1"14,2 0 1,3 3-1,-6 2 350,4 2 0,1 10-266,-1-2 0,-6 14 1,5 10-1,-7 7-152,-7 6 0,5 8 0,-8-1 1,3 1 135,-1-1 0,1 4 0,7-7 1,0-1-96,0-4 0,3-4 0,1-4 1,6-1-137,2-6 0,3-4 1,7-10-1,-1-5-44,1-9 1,0-3-1,0-20 1,-3-4-1,-5-7 0,-4-1 0,-10-6 0,0-1 234,0 1 1,0-4 0,0-3 0,0 1-42,0 3 0,-10-10 0,-2-9 0</inkml:trace>
  <inkml:trace contextRef="#ctx0" brushRef="#br0" timeOffset="1199">2918 327 8094,'-9'53'160,"6"3"0,-4 12 1,5 2 720,2 3 1,0 9 0,0-2-1,0 2-612,0-2 1,0 2 0,0-9-270,0-3 0,-10-2 0,-2-3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45.562"/>
    </inkml:context>
    <inkml:brush xml:id="br0">
      <inkml:brushProperty name="width" value="0.11429" units="cm"/>
      <inkml:brushProperty name="height" value="0.11429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 1199 12980,'-2'-15'272,"-5"1"1,2 6-199,-10-6-1147,11 9 226,-6 5 1,10 12 810,0 10 1,10 0 0,2-1 0</inkml:trace>
  <inkml:trace contextRef="#ctx0" brushRef="#br1" timeOffset="399">1199 262 8237,'0'29'0,"0"3"48,0 2 1,0 2 0,0 7 0,0 1 47,0 0 1,0 6-1,0 4 1,0 4-204,0 9 0,7-1 0,0 6 0,-2-4 107,-3-3 0,8 1 0,2-1 0</inkml:trace>
  <inkml:trace contextRef="#ctx0" brushRef="#br1" timeOffset="955">632 132 8220,'-9'-22'-377,"-6"0"0,8 10 1,7 2 355,12 1 1,7 6 0,6-7 0,1 3 412,3 0 1,10 0 0,-3 7-1,8-3-72,7-4 0,-5 5 1,4-6-1,-4 6-231,-2 2 1,-1 7 0,-1 0-1,-6 1-90,-7 1 0,-12 3 0,-5 10 0,0-2-168,0-6 0,-5 5 1,6-4-1,-4 4-37,-4 3 1,5-7 0,-3-1 0,0 3 209,3 2 0,-8 6 0,6 1 1,-6 6 272,-2 2 0,0 2 0,0 7 0,0 1 67,0 0 0,0 2 0,0 2 0,0 3-238,0-3 1,0-4-1,0-6 1,0-4-7,0-2 0,0-3 0,2-10-450,6-4 0,-3-6 0,9-11-135,3-5 1,-7 2-1,-1-10 1,-1-2-80,-1-2 1,3-3 0,-6 0-1,4 1 564,-4-1 0,-1 0 0,-1 0 0,3 1 0,2-1 0,8 7 0,-8 1 0,0-1-57,3 3 1,-5-5-1,7 7-79,-2-2 1,-1 8-1,-4-1 471,3 10 1,1 7 0,-4 9 0,2 4 14,-2 4 0,0-3 0,0 8 1,2-2-279,-2-6 0,5 6 1,-1-3-1,1-3-694,0-1 622,7-4 0,-5 1 0,9 0 0</inkml:trace>
  <inkml:trace contextRef="#ctx0" brushRef="#br1" timeOffset="1099">1852 545 7912,'7'22'0,"0"0"-165,-2 0 0,5-1 0,0 1 0,-1 2 349,1 5 1,0-2 0,-6 9 0,6 3 28,2 2 0,-7-5 0,2-2 0,-4-2-658,-3-6 445,0-1 0,9 6 0,4 3 0</inkml:trace>
  <inkml:trace contextRef="#ctx0" brushRef="#br1" timeOffset="1249">2004 349 8182,'-21'-21'929,"6"-1"1,0 2 457,-1 6-2005,6 4 0,0 13 0,10 4 618,0 7 0,0 6 0,0 2 0</inkml:trace>
  <inkml:trace contextRef="#ctx0" brushRef="#br1" timeOffset="1499">2287 393 8224,'0'-22'-21,"0"0"1,8 13 226,-1 9 0,7 12 1,-6 14-1,-3 6 226,-3 2 0,-2 2 1,0 10-1,2 2 71,6 3 1,-6 0 0,5-5 0,-4 2-136,-3 3 0,0-7 1,-3-8-1,-4 0 101,-7-2 1,-6-2-1,-2-13 1,-2-5-446,-5-6 0,3 1 1,-8-1-1,2-6-1394,6-7 0,-6 0 1370,3-9 0,0-1 0,7-6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57.8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1220 8111,'0'-22'189,"0"0"1,0 1 0,0-4 83,0-4 1,-3 13-1,-2-9 1,-2 1-109,2-2 1,3-6 0,2 5 0,2-4-60,5-3 0,-2 8 0,7-4 0,0 6-129,1 2 1,1 3-1,8 5 34,0 6 0,-8 8 0,1 8 0,-1 9 25,-2 9 0,0 8 0,-7 7 0,3-2-103,-4-3 1,6-2-1,-3 5 1,-2-5-15,-2-3 0,-3 5 0,0-7-73,0-2 0,0-3 379,0-2 0,-8-12 0,1-10 1,2-12 64,3-8 1,2-9-1,0-2 1,0-3-94,0-5 0,0-2 0,2-3 0,5 3-38,8 5 1,4-3 0,3 10-1,0 5-91,0 7 1,-1 0-1,1 10 1,0 2-122,0 3 0,-3 11 1,-2 6-1,-2 7 123,1 7 1,1-5-1,0 7 1,-5-2-16,-2 0 0,0 0 0,-5-7-10,2 0 0,0 0 22,-7 0 1,-2-10 44,-5-5 1,-6-7-81,-8-7 1,9-5 0,2-10 0,3 0-39,-1 0 1,1 0 0,7 1 0,2 1-103,6 6 1,-6-6-1,8 8 1,0-2 73,4-1 0,-2 11 0,3-4 1,2 6 2,2 2 1,3 7 0,0 5 0,-1 5-447,1 7 0,0 3 0,0-5 0,-1-1-394,1 1 0,-2 0 0,-4 0 0,-1 0-256,2-1 1,-5-9 1126,3-4 0,-3-8 0,5-8 0,-3-6 0,-9-5 0,2-3 0,-2 0 77,2 0 1,-4-2 0,4-3-1,-5-2 447,-2 3 1,0 2 0,0 2-1,0 0 1235,0 0 1,0 8-1107,0-1 0,-2 13 0,-3 2 0,-5 12-156,-2 7 1,8 10-1,-6 3 1,3 2-633,-1 4 0,1 1 1,7 0-1,2-5-209,6-3 0,-3-2 1,9-7-1,1 0 8,-3-1 1,14-8 0,-4-6 0,2-5 38,0-2 0,-4-2 0,-3-5 0,-3-10 321,3-10 1,3 0 0,-1-6 0,-5-1 283,-6 0 1,1 5 0,-1-8 0,-3 1 316,-3 2 1,5 3 0,0 9 358,-2 0 1,-5 15-569,-7 14 0,5 8 1,-6 21-1,6 0-340,2-2 1,0 7 0,2-4-1,6 1-1257,6-1 0,5 1 0,6-9 1,4-2-4398,7-3 5578,5-12 0,3 8 0,-1-8 0</inkml:trace>
  <inkml:trace contextRef="#ctx0" brushRef="#br0" timeOffset="366">1765 1111 7951,'-22'19'46,"0"-2"0,0-2 394,1 2 0,-1-7 1,2-1 2497,6 1-2538,4-8 0,10-2 1,3-14-1,1-6-228,4-1 0,9-1 0,-3 0 0,3-2-100,-2-5 1,4-3 0,-4-6 0,1 1-236,-1-1 0,2-6 0,-7-4 0,-1-5-353,1-3 0,0-2 0,-6-7 0,4-3-368,-3-5 0,-5 3 1,-5-7-1,-5 4 712,-2 10 0,-3 10 1,-6 19-1,-1 12 247,0 13 1,0 21-1,1 14 1,1 18 242,6 9 0,-3 12 0,9 10 1,4 3 272,1 4 1,3-7-1,3-2 1,4-6-472,7-1 0,13 4 1,4-5-1,3-12-604,5-11 1,2-11 0,3-9 0,-1-3 483,1-4 0,-1-6 0,1-9 0</inkml:trace>
  <inkml:trace contextRef="#ctx0" brushRef="#br0" timeOffset="634">2331 153 7951,'0'-12'1584,"0"26"0,0 20-950,0 10 0,0 4 0,2 15 1,6 0-60,6 5 1,-2 9-1,3-4 1,2-1-657,2 3 0,3-7 0,0 2 0,-3-9-994,-5-10 0,3-8 1,-7-9 296,2-12 0,-7-13 1,2-16-1,-7-7 778,-7-6 0,-5-21 0,-10-5 0</inkml:trace>
  <inkml:trace contextRef="#ctx0" brushRef="#br0" timeOffset="902">2070 523 7951,'-20'-2'784,"6"-6"0,-3 8 110,9 0 0,11 10 0,11 12-562,6 0 1,9 0-1,2-1 1,3 1-510,5 0 1,2-8-1,3-2 1,-1-2-105,1-5 1,-1-3-1,-2-2 1,-2 0-226,-3 0 1,-2 0-1,2-2 1,-6-3 458,-6-2 1,-3 0 0,1 7 839,0 0 1,-3 2-1,-2 5 1,-5 8-26,-2 4 1,5 10 0,-6 3 0,3 2-337,5 4 0,3 1 0,1 0 0,1-3-782,0 3 0,0-8 0,-3-2 0,-2-5-3822,-2-2 4172,-1-10 0,8 8 0,0-8 0</inkml:trace>
  <inkml:trace contextRef="#ctx0" brushRef="#br0" timeOffset="1033">2875 632 7951,'-9'-22'1371,"-6"1"-134,-4-1 1,-1 7-1709,6 1 0,4 11 0,13 1 471,4 7 0,5 12 0,10-5 0</inkml:trace>
  <inkml:trace contextRef="#ctx0" brushRef="#br0" timeOffset="1418">3311 763 7967,'0'43'0,"0"1"381,0-1 1,0 3-1,2 3 1,5 4 354,8 3 1,4 9 0,1 10 0,-3 2-57,-3 6 1,3-6-1,10 3 1,-1 2-821,-6 3 1,-1-8 0,-12-4 0,-2-8-341,-2-7 0,-6 3 0,-2-13 0,-4-9-487,-3-15 1,-3-12 0,-7-14-1,0-5 967,1-8 0,-11-24 0,-2-7 0</inkml:trace>
  <inkml:trace contextRef="#ctx0" brushRef="#br0" timeOffset="1651">3311 676 8450,'22'-12'573,"-8"2"1,1 10 0,2 2-161,2 6 0,3-4 0,-1 11 0,1 4 25,0 8 1,0-3-1,0 5 1,-1-2-251,1 2 0,-3-5 0,-4 5 0,-8-2-287,-4 2 0,-3-5 0,-3 5 0,-4-5-563,-8-2 0,-6-8 1,-6-2-1,-2-2-11,2-5 1,3-3-1,2-4 1,3-5-454,5-8 0,-3-7 1126,9-7 0,1-5 0,7-9 0</inkml:trace>
  <inkml:trace contextRef="#ctx0" brushRef="#br0" timeOffset="1816">3594 1 7967,'0'21'0,"0"1"0,2 0 525,6 0 1,-4 9 0,8 8 0,1 9 124,-1 10 1,0 5-1,5 5 1,-3 2-187,3 3 0,-5-1 1,3-6-1,-1-1-467,-2 0 1,8-9-1,-8-5 1,0-5-965,-5-3 0,-4-9 967,-3-5 0,0-5 0,0-2 0</inkml:trace>
  <inkml:trace contextRef="#ctx0" brushRef="#br0" timeOffset="2000">3942 719 9209,'15'3'1308,"-1"4"0,1 7-995,-3 6 0,7 4 0,-4 3 0,4 4-406,3 3 1,0 0-1,0 2 1,-1-5-1021,1 1 1113,-10-8 0,8 17 0,-8-7 0</inkml:trace>
  <inkml:trace contextRef="#ctx0" brushRef="#br0" timeOffset="2149">4051 523 7967,'0'-24'50,"0"-3"1,0-2 298,0 3 0,0 9-428,0 2 1,10 10-1,4-2 79,6 5 0,11 11 0,3 4 0</inkml:trace>
  <inkml:trace contextRef="#ctx0" brushRef="#br0" timeOffset="2468">4291 893 7967,'14'8'-39,"1"-1"1,2-2 95,2-3 1,-2-2 0,2 0 0,6 0 132,-1 0 0,0-2 1,-2-6-1,-1-6 78,1-5 1,-2-3-1,-3 0 1,-5 0 78,-3 0 1,6-2 0,-8-2 0,-2-3 79,-3 2 1,-2 3 0,-2 2 0,-5 0 179,-8 1 1,-4 6 0,-3 3 0,0 2 3,0 5 0,1 3 1,-1 4-1,0 6-210,0 6 0,1 8 0,1 5 1,6 4-450,6 3 1,6 0 0,2 4-1,2-1-757,6 1 1,6 4-1,15-1 1,8-5-617,4-7 0,2-5 0,1-2 0,-1-3-1557,1-4 2978,-1-5 0,1-1 0,0 3 0</inkml:trace>
  <inkml:trace contextRef="#ctx0" brushRef="#br0" timeOffset="2633">4813 1046 7967,'-9'12'741,"4"-2"1,-7-8-60,2 5 0,-7-4 0,5 6 509,0 1 0,0-8-461,5 6 0,4-16 1,-4-6-210,4-5 0,3-3 1,3-2-1,2-3-316,2-2 1,3-2 0,-3 4 0,5-5-689,0-1 0,7 6 0,-6-5 0,1 3-852,1 0 1,-1 8-1,8 9 1335,0 2 0,-1-7 0,1 5 0</inkml:trace>
  <inkml:trace contextRef="#ctx0" brushRef="#br0" timeOffset="2884">5314 567 7967,'-2'-22'633,"-5"0"0,-6 3 1,-8 2 819,-1 2 1,7 11 0,3-1-1263,3 10 1,-6 9 0,8 15 0,2 7-155,3 6 1,4 1 0,5 1 0,8 2 198,4 4 0,5-4 0,3 5 1,4-5 178,3-2 1,-7-3 0,2-5 0,-7-7 293,-8-5 1,3-2 0,-12-3 0,-7-2-525,-11-2 0,-8-10 0,-8 2 0,-8-7-1170,-4-7 1,-2 2-1,2-7 985,4 2 0,-4-16 0,7 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54.1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 0 8227,'-22'0'388,"8"0"0,2 3 1,2 6 114,5 13 1,3 10 0,2 13-1,0 6 181,0 7 1,0 5 0,0 5 0,0 5-269,0 6 1,0 6 0,0 0 0,0-3-339,0-2 0,0-3 0,0 3 1,0-10-387,0-9 0,7-10 0,3-17 155,2-13 1,2-9-1,6-14 1,-1-5 121,3-8 0,-5-4 0,12-3 0,-3 0-265,3 1 1,-5-4-1,8-1 1,-3-1-1115,0 8 0,7-3 1410,-7 7 0,10-4 0,-5-3 0</inkml:trace>
  <inkml:trace contextRef="#ctx0" brushRef="#br0" timeOffset="283">654 632 8040,'-36'0'499,"-1"0"0,11 0 0,-6 0 1,3 2 821,0 5 0,0 13 0,7 11 0,1 1-715,-1-1 0,2 8 0,6-5 0,7 2-557,4 0 1,6-9-1,4 2 1,10-5-452,10-2 1,-1-10 0,8-5-1,0-4-139,0-3 1,0 0-1,4 0 1,-4-3 218,-2-4 0,-3-3 0,-8-4 0,1 7 761,0 4 1,-7 3 0,-1 0-18,3 0 1,2 0 0,1 3-541,-6 4 0,3 5 0,-7 10 1,2-3-835,5-4 1,-7 4 951,-3-5 0,5 15 0,0 5 0</inkml:trace>
  <inkml:trace contextRef="#ctx0" brushRef="#br0" timeOffset="883">1177 719 8119,'0'-34'73,"0"0"1,0 7 0,0-2 384,0 3 0,0 2 1,-3 4-1,-4 3 340,-8 3 1,-6 9-1,-6-2 1,-4 7-349,-3 7 0,0 0 1,-5 13-1,5 4-381,3 0 1,2 7 0,7-2-1,0 0-771,0 3 1,10-8 0,5 5-80,5-5 1,11-2 0,6 0-1,4 0 245,3-1 1,7 9-1,2-1 1,3 0 562,5 2 0,2 3 1,3 9-1,-1 3 476,1 5 0,-1-2 0,1 9 0,-3 5 485,-5 7 0,-14 0 0,-15 7 0,-4 1-341,-3-1 0,-20-4 0,-9 2 0,-12-5-177,-10-7 1,5-22-1,-4-5 1,4-11-149,2-11 0,3-14 0,7-19 1,10-15-345,7-17 1,12-9 0,-2-8 0,7-2-1105,7-3 0,8-2 0,14 5 0,5-3-3095,-1 3 4221,9 12 0,1-5 0,13 7 0</inkml:trace>
  <inkml:trace contextRef="#ctx0" brushRef="#br0" timeOffset="1233">1590 719 8038,'12'22'0,"-4"-1"-408,-6 1 0,5 0 0,1 0 0,-4 2 529,-1 5 1,4-10 0,0 8 557,-2 0 1,-2-1 0,-3-4 1243,0 0-899,0-1 1,-10-8-539,-5-6 1,-4-14 0,0-8 0,4-7-13,8-7 1,-3 5-1,3-7 1,2-1-331,3-4 1,2 2-1,0-2 1,0-1-732,0 3 1,2-4-1,5 9 1,8 2-2067,4 3 0,3 2 2653,0 0 0,9 10 0,3 3 0</inkml:trace>
  <inkml:trace contextRef="#ctx0" brushRef="#br0" timeOffset="1550">1939 697 8038,'-12'-22'0,"-8"3"0,6 2 1377,-6 2 1,-1 13 0,-1 2-29,0 12 1,0 10-1,3 5 1,2 4-1409,2 3 1,11 2 0,-4 8-1,6-3-673,2-5 1,10-4-1,4-13 1,6-2-188,1-3 1,8-9 0,3 2 0,-1-4 482,1-3 1,-3-7 0,-7-3 0,-1-2 521,1-5 1,-7-2-1,-3-3 1,0 0 659,0 0 1,-7 0-1,4 1 703,1-1 1,-8 7-1,8 3-983,0 3 1,-5 1 0,9 8-922,3 0 0,0 10 0,0 5 1,-2 4-2906,1 3 3360,-6-1 0,19 11 0,-5 2 0</inkml:trace>
  <inkml:trace contextRef="#ctx0" brushRef="#br0" timeOffset="1867">2309 806 8007,'0'22'388,"0"-1"0,0 1 46,0 0 1,0 0 0,-2-3 548,-6-4 1,3 2-488,-9-10 0,7 0 1,-5-9-560,2-6 1,3-4 0,7-9 0,0-1-155,0 0 1,0-9 0,0-3-1,2-3-57,5 1 0,-2 2 1,10-2-1,2 7 104,2 5 1,3 2 0,-1 3 0,4 4 306,4 8 0,-5 4 0,5 6 0,-2 4-52,2 8 1,-12 14 0,4 7 0,-4 5-674,-5 3 0,-2 2 1,-10 2-1,0 0 588,0-7 0,0 3 0,0-10 0</inkml:trace>
  <inkml:trace contextRef="#ctx0" brushRef="#br0" timeOffset="2600">2897 501 9888,'-29'-14'0,"0"1"691,2 4 0,10 1 0,3 8 0,-3 0-506,-3 0 1,6 10 0,2 5-1,2 4-292,5 3 0,-4 0 1,1-1-1,4 4-156,1 4 1,13-5-1,4 5 1,8-3 285,7 3 1,-2-2 0,7 7-1,-1 0 182,1 0 0,3-5 0,4 7 0,-5 3 464,-7 2 1,-5 2-1,-4 1 1,-3 2-273,-3 5 1,-14-5-1,-7 7 1,-20-2-349,-11 0 1,-8-3-1,-5-9 1,-7-8-160,-5-7 0,0-7 0,5-17 1,5-2-158,-1-5 1,18-8-1,0-14 1,12-7-726,9-5 0,5-13 0,10-1 0,3-3 223,4 0 1,8 2 0,11-2 0,6 7 338,1 5 0,1 12 0,5 5 0,-3 7 358,3 8 1,0-3-1,0 10 1,-6 2-88,-1 2 0,-1 11 0,-6 1 0,1 4 145,1 3 0,-15-3 0,10 1 0,-3 1 64,0-3 0,-4-3 0,-1-9 0,3 0 332,3 0 0,1 0 0,1-2 0,0-5 36,0-8 1,0-11 0,-1-6-1,1 1-22,0-1 1,0-7 0,-1 3 0,1-5 31,0-3 0,-8 3 1,-1 3-1,-4 1-79,-4-1 1,-2 6 0,-3 3 0,0 5 9,0 2 1,-3 0-1,-4 3 1,-8 5-129,-4 6 0,-5 6 0,-3 4 1,-2 6-100,3 6 0,-6 15 0,3 7 0,2 5-18,3 3 1,10 7-1,2 2 1,2 0-277,5 1 1,12 4 0,10-8-1,12 1-532,15 2 0,14-16 0,22-3 0,14-15 694,-43-14 0,2-3 0,10-4 0,2-3 0,2-1 0,-1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52.7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337 0 8016,'-3'22'311,"-1"2"0,-4 5 139,4 7 0,1 15 0,3 10 0,0 6 207,0 6 1,3 9-1,1-2 1,6 5-453,2 2 1,-7-2 0,5-3 0,-3-5-414,0-2 1,0-2 0,-7-8 0,0-4-2815,0-10 3022,0-10 0,0-20 0,0 1 0</inkml:trace>
  <inkml:trace contextRef="#ctx0" brushRef="#br0" timeOffset="266">54 632 8016,'-22'9'361,"0"-6"0,13 6 0,11-9-329,17 0 0,13 0 0,11 0 1,3 0-105,5 0 1,-5-7 0,5-3 0,-5 1-131,-3-1 0,-6-4 0,-1 4 1,0 0 214,-2 1 0,-10 1 0,-9 8 330,2 0 1,-7 3-410,-3 4 0,-5 5 1,-2 10-1,0 0-221,0-1 1,0 1 0,3 0-1,1 0-762,4-1 1049,9-8 0,-5 16 0,10-5 0</inkml:trace>
  <inkml:trace contextRef="#ctx0" brushRef="#br0" timeOffset="966">642 283 8029,'-8'-14'-112,"-1"2"0,-1-1 289,0 1 1,-4 5 578,7-7 0,-1 14-395,8 7 0,0 7 0,3 23 1,2 1-36,2 4 0,7 11 0,-4 5 0,2 5-41,5 2 1,-5 8-1,3 4 1,-1 3-183,-2 2 0,-2 5 1,-8-14-1,3-3-316,3-2 1,-1-8 0,-7-9-39,0-15 1,-7-21 0,-3-15 131,-2-12 0,7-10 0,-2-7 0,2-10-52,-2-9 1,4 2 0,-4-5 0,5 5 119,2 3 0,2-1 0,3 0 0,2 3 3,-2 5 1,5 5-1,-1 9 1,3 0 66,5 0 0,-5 10 0,3 5 0,2 4 152,2 3 0,3 5 0,0 7 0,-1 10 32,1 2 1,-2 10 0,-3 3 0,-3 4 31,3 2 1,2-2 0,3-2 0,0-3-140,0 3 0,-1-7 0,4-3 0,1-8-150,3-6 0,0-5 1,-7-10-1,2-3-58,5-4 1,-4-5 0,1-10 0,-6-2 89,-6-5 0,-2 2 0,3-7 0,-8 0 65,-5 1 0,6 6 0,-1-5 0,-2 3-23,-3 0 0,-12-7 0,-4 5 1,-8-1 92,-7 1 1,5 2 0,-8 7 0,3 3 208,0 4 1,-2 8 0,4 14-1,-2 10-173,3 10 0,4 2 0,5 12 0,5 5-85,2 0 0,3 9 0,9 3 1,6 3-278,6-3 0,15-5 0,10-9 0,9-1-770,10 1 0,15-10 0,7-8 983,4-9 0,13-17 0,2-12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51.0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349 717 8123,'-15'0'139,"1"-3"0,-3-2 424,-2-2 1,-3 0 0,-2 7 0,-3 2 33,-2 5 1,-2 8-1,4 12 1,-2 4 37,2 3 1,6 2-1,4 8 1,4-1-578,4 1 1,2-1 0,7 1 0,0 0-573,0-1 1,16 1 0,9-3 0,6-5-471,8-7 1,12-14 0,4-8 0,3-5 983,0-2 0,1-9 0,6-3 0</inkml:trace>
  <inkml:trace contextRef="#ctx0" brushRef="#br0" timeOffset="234">763 891 8123,'-22'-20'190,"0"4"1,0 3 253,1 4 1,-1-6 0,0 8-1,0 2 470,0 3 1,-2 4 0,-2 5 0,-3 8-174,2 4 0,3 5 0,2 3 0,0 5-687,1 1 1,8-6-1,6 2 1,7-5-371,7-2 1,8-10-1,14-5 1,7-4-371,5-3 1,-4 0 0,-1 0-1,3 0 94,2 0 1,-5-7 0,-2-1-1,-3 3 473,-4 3 1,-3 2-300,-2 0 1,0 0-1266,0 0 1683,-10 0 0,7 10 0,-7 2 0</inkml:trace>
  <inkml:trace contextRef="#ctx0" brushRef="#br0" timeOffset="484">915 346 8123,'0'-21'598,"0"6"-28,0 1 1,0 18-1,0 4 1,3 11 73,4 10 0,-2 12 0,7 12 0,0 3-129,0 5 1,-5 1 0,5 4 0,-2-1-392,-5 0 1,5 8 0,-3 0 0,-2-3-1005,-3-2 0,0-15 0,3-7-548,3-8 1,-1-18-1,-7-3-1036,0-12 2464,0-20 0,0-19 0,0-9 0</inkml:trace>
  <inkml:trace contextRef="#ctx0" brushRef="#br0" timeOffset="665">1002 150 8742,'3'22'0,"2"0"475,2 0 0,7 9 0,-4 8 1,2 9 213,5 10 1,2 8 0,3 4 0,0 2-371,0-1 1,-1-4 0,-1-1 0,-1-1-683,3 0 1,-12-9 0,11-8-1,-4-9-320,-5-10 0,8-12 683,-6-2 0,6-11 0,1 6 0</inkml:trace>
  <inkml:trace contextRef="#ctx0" brushRef="#br0" timeOffset="1298">1416 1000 8123,'-10'12'596,"8"0"385,-5-5-700,4-4 0,13 6 0,4-11 0,3-5-70,-2-8 1,4-4 0,-4-3 0,4 0 75,3 0 1,-3 1 0,-2-4-1,-5-1 137,-2-3 0,4 0 0,-6 7 0,-3 0 125,-3 0 0,-2 8 0,-2 2 0,-6 0-22,-6 0 0,-6 7 0,-1-3 0,-4 8-241,-4 8 0,12 4 0,-4 10 1,1 2-272,1 5 1,7 2 0,5 8-1,4-3-768,3 3 0,3 2 1,4 0-1,10-2-423,9-3 1,8-9-1,10 2 1,-1-7 469,1-8 0,2 3 0,2-10 0,3-2 259,-2-2 1,-3-13-1,-5-5 1,-3-6 264,-1-8 0,-11-3 1,1-7-1,-8 3 398,-4-3 0,-10 6 0,2-1 0,-5 2 426,-2 6 0,-2 4 0,-5 5 1,-10 5 628,-10 2 1,3 3 0,-5 7 0,5 0-639,2 0 0,0 10 0,0 4 0,1 5-347,-1 3 0,7 7 1,3 3-1,2 2-112,6 4 1,1 1 0,3 0 0,3-5-345,4-3 1,7 5-1,13-7 1,4-4-512,3-8 1,-5-8 0,8-9 0,1-5-264,4-9 0,-6-3 0,-2-22 0,-3-4 217,-4-6 1,-10-9 0,-5 5 0,-3 0 496,-4 0 1,-2-1 0,-3 3-1,0-7-11,0-5 0,-10-2 0,-4 0 0,-6-3-141,-2-5 0,3-2 0,2-4 0,3 8 382,-3 11 0,7 16-13,3 15 1,4 34 0,6 19 0,2 22 268,2 20 0,10 11 0,-3 15 0,6 2 430,1-2 0,1-2 1,0-3-1,0 3-18,0 4 0,-1-14-999,1 0 1,10-1-1,1-1 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4:50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37 392 8147,'-2'-21'-9,"-6"-1"1,4 0 2601,-11 0-1818,10 10 1,3 20 0,11 13 0,4 6-141,3 4 0,-3 3 1,1 10-1,1-1-397,-3 1 1,7-1 0,-7-1 0,3-4-928,-1-1 0,-2-4 0,5 4 0,-2-6 689,2 1 0,2-8 0,3 7 0</inkml:trace>
  <inkml:trace contextRef="#ctx0" brushRef="#br0" timeOffset="134">146 66 8147,'-12'-3'-110,"2"-1"1,3-6-615,0-2 0,2 7 724,12-2 0,5-5 0,10-1 0</inkml:trace>
  <inkml:trace contextRef="#ctx0" brushRef="#br0" timeOffset="433">581 44 8265,'-21'10'303,"6"-1"1,3 8 0,2 0 41,6 7 1,-6 1 0,3 11 0,2 0-158,2-2 1,6 7 0,4-4 0,10 1-244,10-1 0,-1 1 0,8-9 0,0-2 239,0-3 0,-8-9 0,4-1 254,-6 3 1,-12 2 0,-7 3-145,-10 0 0,-10-7 0,-14-1 0,-9 1-121,-11-3 1,3 5 0,-5-10-1,8-2-1343,7-3 0,4 5 1170,10 1 0,10-1 0,3-7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1:2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44 283 7600,'0'22'0,"0"0"127,0 0 0,0-8 0,0 1 0,0 2 378,0 2 0,0 3-175,0-1 1,-3-1 173,-4-6-493,5-4 1,-15-20 0,10-4 0,2-6-66,2-1 1,3-8 0,0 0 0,0 0 62,0-3 0,0 8 0,0-7 1,0 1 133,0 1 0,8 8 1,1 6 1,3-2 0,3 8 0,7 1 60,-1 6 1,1 12-1,0 6 1,-3 11-399,-4 9 0,4-2 0,-7 3 0,3-1-360,-1-2 1,-6 4 0,4-9 0,-3-2-1394,-4-3 1946,-2-12 0,6 8 0,3-8 0</inkml:trace>
  <inkml:trace contextRef="#ctx0" brushRef="#br0" timeOffset="212">305 327 8082,'15'0'649,"-1"0"0,1 0 0,6 0-708,1 0 1,-7 0 0,-1 0-544,3 0 0,3 0 602,1 0 0,1 0 0,0 0 0</inkml:trace>
  <inkml:trace contextRef="#ctx0" brushRef="#br0" timeOffset="462">697 0 10808,'12'10'336,"-5"4"1,-2 8 0,0 7 0,2 5-176,-2 0 1,0 7 0,0-5 0,5 6-459,2 1 1,-7 1 0,2-3 0,-5-5 296,-2-7 0,10 5 0,2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1:27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1 8109,'0'14'560,"0"1"1,0-1-1,0 8-314,0 0 0,0 0 0,0 0 0,0 2-130,0 5 1,0-3 0,0 8-1,0 0-295,0 0 0,3-5 0,1 5 0,4-3-518,-4-4 0,6-3 697,-3-2 0,1 9 0,-8 3 0</inkml:trace>
  <inkml:trace contextRef="#ctx0" brushRef="#br0" timeOffset="248">1 785 8648,'22'0'373,"-1"0"1,4 0 0,4-3 0,9-1 28,11-4 0,6-1 0,11 4 1,2-5-365,4-2 0,-4 0 0,4-3 1,-6 6-321,-8-1 1,-5 8-1,-12-6 1,-4 6 281,-8 2 0,-5 0 0,-2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1:3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262 110 8026,'0'-22'1,"0"7"1,-2 1 202,-5-3 1,4 5 0,-7 0 329,1 2 0,4 3 82,-10 7 0,1 0-370,-8 0 1,10 10 0,2 6 0,3 9-43,0 4 0,-8 9 0,6 1 0,-3 10-28,-5 9 1,4 14-1,-1 10 1,-1 10-103,9-42 1,0 2-1,-3 10 1,1 2-1,4 4 1,1 2-1,0 2 1,1 1-1,1 0 0,0-1 0,1-2 1,2-2-1,1-7 0,2-1 0,1-5 1,2-1 111,11 43 1,10-17 0,3-10-1,-1-12-153,1-15 0,4-9 0,-4-12 1,1 0-528,6 0 1,-7-10 0,-1-5 0,-2-5-1701,0-2 2194,0 0 0,-7-9 0,0-3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7:54.9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131 717 8348,'15'0'132,"-1"0"1,0 0-1,6-3 1,-3-4-265,-3-7 0,1 2 1,6-3-1,1 1-267,0 2 0,-8-8 1,1 6 398,1-5 0,-6-3 0,0 0 0</inkml:trace>
  <inkml:trace contextRef="#ctx0" brushRef="#br0" timeOffset="432">1 391 8241,'0'-33'-384,"0"4"1,0 4 1203,0 4-171,0 9 0,0 7 0,0 17 0,2 12-243,6 7 0,1 8 0,8 9 0,-2 3-41,1-3 0,1 0 1,0 0-1,-5 6-116,-2 1 0,4-4 1,-4 4-1,0-2-162,-1-5 0,-2-9 0,-7-5 52,0-3 1,-2-12-1,-3-14 1,-4-10-93,-3-9 0,7-15 0,-5-10 1,3-9-37,0-10 1,-1 3-1,8-3 1,0-2-165,0-3 0,0 5 0,0 3 0,3 2-261,4 4 0,3 4 1,7 4-1,-3 4-154,3 9 1,2 6-1,5 7 1,3 8-81,2 5 0,-3 4 0,-9 5 0,-5 10-1614,-2 10 2262,7 6 0,-15 11 0,8-1 0</inkml:trace>
  <inkml:trace contextRef="#ctx0" brushRef="#br0" timeOffset="799">348 738 10637,'22'-9'205,"-8"-3"1,1-10 0,-1 0-73,-2 1 0,7-1 1,-6 0-1,-1-2-202,-5-5 0,-5 5 1,-2-5-1,0 5-112,0 2 1,0 8 0,-2 2 243,-5 2 1,-5 3 0,-10 7-1,3 2 177,4 6 0,-4 11 0,7 10 1,-3 0 127,1 2 0,9 0 1,-2 8-1,4-5-164,3-3 0,0 5 1,3-7-1,4-2-258,7-3 0,6-2 1,1-1-1,4 1-1327,3 0 0,-1-10 1381,9-5 0,0 5 0,8 0 0</inkml:trace>
  <inkml:trace contextRef="#ctx0" brushRef="#br0" timeOffset="1226">847 608 8192,'-14'-19'246,"-1"5"1,8-3 383,-8 9 1,11 4 0,-6 8 0,3 6-279,0 2 0,-1 3 0,8 6 1,3 3-210,4 5 1,-5-5 0,8 5 0,-3-5-293,0-2 1,3 0 0,-3 0 50,8-1 1,4-9-1,3-4-50,-1-6 0,-6-4 0,-3-6 1,0-9 99,0-9 1,-5 2-1,5-5 1,-2 5 144,-5 2 0,-3 0 0,1 1-113,4-1 1,-5 12 213,6 10 0,-6 10 1,-2 14-1,0 3-33,0 2 0,0 7 1,0-5-1,2 0 130,6 1 1,4-6-1,9-11 204,1-8 1,0-5-1,-1-4 1,1-8-192,0-11 1,-8-8 0,-2-10 0,-2 0-278,-5-6 0,4 4 0,-1-5 1,-3 7-257,-3 1 0,-9-3 0,-3 0 0,0 5-1558,1 7 0,-6 5 0,6 4-1506,-3 6 3289,7 4 0,-14 10 0,6 0 0</inkml:trace>
  <inkml:trace contextRef="#ctx0" brushRef="#br0" timeOffset="1498">1324 717 8000,'12'21'0,"-4"1"-8,-6 0 0,5-8 0,1 1 0,-4 2 530,-1 2 1,-1 0 0,3-2 0,2-2 1550,-2 1-1691,-2-6 1,-3-3 0,0-14 0,0-7-29,0-6 1,0-4 0,0-5 0,0-4-211,0-1 1,0-5 0,0 8-1,0-3-767,0-4 0,0 6 1,0 3-1,0 5-919,0 2 0,0 1 0,2 1-866,5 6 2408,-4 4 0,16 1 0,-7-3 0</inkml:trace>
  <inkml:trace contextRef="#ctx0" brushRef="#br0" timeOffset="1647">1563 587 8858,'15'0'690,"-1"0"0,-2 9 0,5 6-686,-3 4 0,-9 3 1,5-1-1,-3 1-857,0 0 1,1-1 852,-8 1 0,9 0 0,3 0 0</inkml:trace>
  <inkml:trace contextRef="#ctx0" brushRef="#br0" timeOffset="1797">1672 218 8113,'-3'-15'-721,"-4"1"1,2 9 1012,-9-2 0,9 7-292,-2 7 0,4 5 0,3 10 0</inkml:trace>
  <inkml:trace contextRef="#ctx0" brushRef="#br0" timeOffset="2014">2040 1 7987,'0'43'0,"0"1"-83,0-1 0,0 0 1,0 3-1,0 5 319,0 7 1,0 7 0,0 5 0,-2 4-374,-5 3 0,4 10 1,-6 7-1,2-2 137,-1-3 0,-9-21 0,5-6 0</inkml:trace>
  <inkml:trace contextRef="#ctx0" brushRef="#br0" timeOffset="2282">1780 565 8205,'-34'-10'852,"5"-4"-170,15-6 1,14 8 0,14 5-745,6 5 0,4 2 1,2 0-1,3 0-92,-2 0 1,4 0-1,-2 0 1,0 0-54,2 0 0,-4 0 1,7 0-1,-3 0 206,-5 0 1,6 0-1,-3 0 1,-3 0 29,-2 0 1,-2 0 0,0 0 0,-1 2 545,1 5 0,0-2 0,0 10 0,-3 4-241,-5 8 0,3-3 0,-10 5 0,1-3-298,1 3 1,-6-5-1,4 5-832,-5-5 0,-2-2 796,0 0 0,0-10 0,0-3 0</inkml:trace>
  <inkml:trace contextRef="#ctx0" brushRef="#br0" timeOffset="2430">2323 304 8205,'-8'-21'-140,"-1"-1"-232,-3 0 1,7 8 518,-2-1 1,4 13-148,3 2 0,0 10 0,0 11 0</inkml:trace>
  <inkml:trace contextRef="#ctx0" brushRef="#br0" timeOffset="2730">2453 652 8333,'0'21'571,"0"1"472,0 0 1,0-8-375,0 1 0,7-8-824,0 7 0,0-11 1,-7-3-64,0-12 0,0-10 1,3-4-1,2-3-29,2 2 1,3-4 0,-6 2 0,6 2 198,2 3 1,-5 10-1,8-1 392,2-2 0,-5 8 0,2 1-206,3 6 0,0 12 1,0 4-1,-5 5-536,-3 3 0,1 7 0,-5 2 398,2 3 0,10-7 0,-5 4 0</inkml:trace>
  <inkml:trace contextRef="#ctx0" brushRef="#br0" timeOffset="3313">3125 521 7874,'0'-21'-1639,"-2"6"2070,-5 1 0,2 9 0,-7-5 298,2 1 0,-7 6 0,3-4 0,-5 7-245,-3 7 0,-7-2 1,0 7-1,2 0-396,3 0 1,3 3 0,1 6 0,3 1-227,3 0 1,9-8 0,-2 1-57,5 2 1,11-8-1,6 1 1,6-3 259,8 0 1,-2 1 0,7-6-1,-3 5 309,-5 8 1,6-3 0,-3 5 0,-5 4 175,-7 6 1,0 11 0,-10-1-1,-2 4-45,-3 2 0,-14 10 0,-10 5 0,-11 7-351,-8 7 1,-10-4 0,-2 4-1,0-7-706,0-7 0,5-7 0,11-15 1,8-10-300,5-9 0,5-19 0,5-20 0,6-12 314,6-7 1,12-9 0,4-3 0,8 2 606,7 5 1,-3-2 0,8 12 0,0-3 227,-1 3 1,11 5-1,6 9 1,4 1 841,6-1 1,0 3 0,22 2-1,7 5-999,10 2 1,-46 6 0,0 1 0,0 2 0,0 2 0,-1-2 0,0-1-1796,-1-1 1,-1-1 1416,1 4 1,-1-2 0,0-7 0,-1-2 0,48-1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1:3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7408,'12'10'894,"-2"4"0,-3 8-248,1 7 1,9 17 0,-3 22 0,5 19-456,-8-35 1,0 3 0,1 4 0,0 2 0,1 7 0,-1 0 0,0 2 0,0 0 87,-1 2 0,-3-1 0,-3 0 0,-3 1 0,2 2 0,0-1 1,-3-1-1,-2-1-186,-2 0 0,-2-1 1,0-10-1,-2-2 0,-14 39 1,-1-17-193,0-15 1,-7-14 0,0-3 0,2-7-497,3-4 1,10-18 594,-1 3 0,10-15 0,-4 3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5:58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806 393 6821,'0'0'0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6:01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845 610 8081,'-3'-24'137,"-1"-3"0,-4-2 264,3 2 0,1 6 0,-1 4 0,-5 5 343,-2 2 1,-2-5 0,-8 8 0,0 2-368,0 3 0,0 12 1,1 4-1,-1 8-307,0 7 1,0 5 0,-2 9 0,0 3-118,2 5 0,-4-3 0,13 8 0,1-3-426,5-4 0,5-6 0,2-6 0,2-11 157,5-9 1,8-7-1,11-13 1,6-6 233,2-13 1,2-12 0,5-17 0,-2-7 194,-3-5 1,-9-2-1,2 0 1,-7-1 42,-8 1 0,-4 2 0,-10 3 0,-3 4 6,-4 3 0,-15 2 0,-14 7 0,-5 3-119,-3 5 1,1 4-1,-1 13 1,1 2-156,-1 3 1,10 9 0,5-2-922,5 4 0,5 13 0,4 7-794,8 9 1827,14-1 0,5 16 0,10-7 0</inkml:trace>
  <inkml:trace contextRef="#ctx0" brushRef="#br0" timeOffset="331">1041 196 8102,'0'-22'4652,"-3"10"-3875,-4 5 1,5 14 0,-6 10-471,6 10 1,2-1 0,0 8 0,0 0-479,0 0 0,0 5 1,0 9-1,0 5-250,0 3 1,2-8 0,3 3 0,5-5-9,2-2 0,3-6 1,6-6-1,1-10 436,0-3 0,0-9 0,2-3 0,3-5 199,2-2 0,9-9 0,-4-6 1,2-4 172,1-3 0,-1 8 1,5-1-1,-2-2-407,-3-2 1,-9 7-1,4 2 1,-2 3-1925,0-1 1,-7 1 1951,-7 7 0,-1 10 0,8 2 0</inkml:trace>
  <inkml:trace contextRef="#ctx0" brushRef="#br0" timeOffset="582">17 1416 8234,'-12'-10'1665,"7"-2"-1351,10 0 1,17 2-1,17 8 1,12-3 77,14-2 1,10-10 0,14 4 0,8-1-228,-43 6 1,1 1 0,3 1 0,0 0-1,4-2 1,0-1 0,-4 3 0,0 0-114,-2 2 1,-1-1 0,-5-3 0,-1 1 0,43 0 0,-12 2-983,-15 3 0,-11 2-462,-18 0 1392,-14 0 0,-22 0 0,-12 0 0</inkml:trace>
  <inkml:trace contextRef="#ctx0" brushRef="#br0" timeOffset="1784">2064 1416 8822,'3'-20'1976,"4"6"0,-2 4 0,9 10-1426,3 0 1,3 0 0,4 0 0,2 0-468,4 0 1,8 0-1,1 0 1,7 0-392,5 0 0,7 0 0,-7 0 0,-5 0-753,-8 0 1,3-7 1060,-4 0 0,-6-10 0,1 4 0</inkml:trace>
  <inkml:trace contextRef="#ctx0" brushRef="#br0" timeOffset="1950">2631 1045 7943,'-22'0'0,"0"0"390,0 0 1,-2 0 0,-3 0-1,-4 0 493,-3 0 0,0 0 0,-5 0 0,3 0-828,-3 0 0,-2 0 1,-2 0-1,-1 0-55,1 0 0,9 0 0,2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6:02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371 305 9016,'-22'-12'602,"0"5"0,0 5 0,1 2 0,-1 0-272,0 0 0,0 12 0,1 7 0,-1 10-121,0 5 1,0-5 0,0 7 0,3 3-190,5 2 1,-3 3 0,9-1 0,4-2-338,1-4 1,6-6-1,1-9 1,6-3 288,2-4 1,3-5-1,6-13 1,4-7 220,4-11 0,-5-13 1,5-15-1,-5-1 219,-2 1 0,-8-6 1,-2-1-1,-2-2-197,-5 0 1,-3 9-1,-2-1 1,-2 6-253,-5 8 0,-8-5 0,-11 7 0,-6 0-308,-2 5 1,5 14 0,-5 8-1,3 5-586,4 2 1,3 2 0,5 5 930,4 8 0,6 4 0,9 3 0</inkml:trace>
  <inkml:trace contextRef="#ctx0" brushRef="#br0" timeOffset="367">676 284 8159,'-3'-12'3026,"-4"4"-2682,5 6 0,-15 12 0,9 4 1,3 8-164,3 7 0,2-2 1,0 9-1,0 3-388,0 2 0,0 2 0,0 1 0,0-3-242,0-5 0,10-4 0,2-11 0,2-1 260,1-6 1,-1-4-1,8-10 1,0-2 159,0-6 0,0-4 1,-1-12-1,1-3 301,0-2 1,-3-9-1,-2 1 1,-5-4 244,-2-2 0,4 2 0,-6 4 0,-3 6 705,-3-1 1,5 15-280,0-4 0,-2 16-759,-12 5 0,5 12 0,-6 14 0,6 6-343,2 2 0,0-5 0,2 5 0,3-3-1039,2-4 0,13-5 0,-1-6 1198,8-1 0,12 0 0,-6 6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7:2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1102 781 8067,'12'-21'81,"-3"0"0,-9 0 0,2 1 226,5-1 0,-5 7 0,5 0 1,-7-2 225,-7-3 0,-4 5 0,-10 3 0,-2 2-108,-5 4 1,3 3 0,-10 2 0,-5 0-110,-6 0 1,0 9 0,-7 5-1,2 7-157,4 6 1,-1 6 0,4 8 0,7 1-86,4 0 1,6 6 0,8 1 0,5-5-339,7-7 0,7-7 1,7-11-1,9-6 107,10-6 0,16-7 1,13-9-1,5-12 222,3-11 1,-1-8-1,-2-1 1,-2-3 120,-2-5 0,-12 5 0,-2-4 0,-12 4 154,-7 2 0,-12 0 0,-6 1 0,-10 1-276,-9 6 1,-13-6 0,-8 8 0,-7 0-359,-6 4 0,-6 5 1,-8 2-1,-3 2-239,-4 5 0,6-2 0,-2 9 0,10 5-111,4 7 1,9 8 0,10 13 643,2 2 0,2 18 0,7-2 0</inkml:trace>
  <inkml:trace contextRef="#ctx0" brushRef="#br0" timeOffset="300">19 1364 8118,'-7'14'805,"0"0"0,2-7 0,15 4 1,13-1-84,16-6 0,24-1 0,20-6 0,16-4-499,-42 1 1,2-2-1,5-1 1,2-2-1,8-2 1,2 0 0,0-1-1,1 0-176,-1 1 0,-2 1 0,-4 0 1,-1 1-1,-4 0 0,-3 1 1,-3 0-1,-2-1-188,-3 0 1,-4 1-1,22-1 1,-12 4 0,-18 4-1784,-14 3 0,-12 3 1924,-2 4 0,-10 14 0,6 11 0</inkml:trace>
  <inkml:trace contextRef="#ctx0" brushRef="#br0" timeOffset="852">560 2218 8042,'-9'-11'241,"0"-1"1,-7 7 478,2-2 1,0 0 0,-7 7-345,0 0 0,0 10 1,1 6-251,-1 9 1,2-1-1,3 6 1,4 0-186,3 4 0,-5-1 1,7-1-1,3 1 32,1-1 0,3-13 0,3-1 0,4-4 76,7-2 1,4-10 0,3-2 0,2-14 325,5-12 1,-5 1 0,5-10 0,-5-4-147,-2-7 1,-7 2 0,-3-5 0,-2 3-194,-4-3 0,-5 5 1,-9-4-1,-10 4-46,-6 2 1,-12 7 0,2 3 0,-7 2 5,-6 4 1,6 12 0,-2 7 0,7 5-337,0 2 0,7 2 0,5 5-479,8 7 1,8 7 0,9 7 0,0 7 818,0 4 0,0 3 0,0-1 0</inkml:trace>
  <inkml:trace contextRef="#ctx0" brushRef="#br0" timeOffset="1164">810 2093 8042,'-9'-11'1280,"4"-6"-428,-8 10 0,6 3 0,-5 11 0,0 7-447,1 4 0,6 3 0,-2 2 0,5 3-323,2 1 0,0 10 0,0-2 0,0 4-483,0 3 1,2-3 0,5-4 0,7-7-25,5-5 1,1-4-1,4-3 1,1-5 318,3-1 0,2-6 1,-5-11-1,3-7 226,-2-4 0,4-5 0,-2-3 1,-3-4 167,-2-2 1,-4-3 0,-3-4 0,-5 2 209,-1 2 1,-3 10 0,-7-3 438,0 5 0,-3 6-653,-4 10 1,3 10 0,-8 20-1,1 5-150,-1 6 1,7-1 0,-2 2 0,5-1-500,2-1 1,9 4-1,5-10 1,7-1-1075,7-3 1,11-11-1,12-5 1439,2-5 0,12-21 0,9-4 0</inkml:trace>
  <inkml:trace contextRef="#ctx0" brushRef="#br0" timeOffset="1514">2602 52 8015,'-10'-21'422,"6"7"49,-10 0 0,0 12 0,-4 2 1,1 16 321,3 17 1,1 10-1,-8 22 1,0 5-358,0 6 0,3 17 1,9-40-1,1 2 1,2 8-1,1 2-220,0 6 0,0 1 1,-2 3-1,1 1 1,2-3-1,3-1 1,1 0-1,2-2-75,3-4 0,2 0 1,2-2-1,3-1 1,1-11-1,4-2 1,24 35-198,13-18 1,6-13-1,2-13 1,1-4-1109,-1-9 1,-8-2 0,-6-19 1163,-4-3 0,-2-2 0,-1-2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7:34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 7490,'-20'0'1346,"8"0"1,5 0 0,14 0-952,7 0 1,14 0 0,6 0 0,6 0-13,1 0 1,1 0-1,0 0 1,-1 0-227,1 0 0,7 0 0,-3 0 1,-4 0-347,-5 0 0,-12 0 0,3 0-390,-5 0 579,-2 0 0,-10 0 0,-1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7:36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418 876 8040,'20'-21'824,"-6"9"-515,0 5 1,-9 17 0,2 8 0,-5 10-180,-2 4 1,0 3 0,-2 7 0,-5-1-321,-7 1 1,-5 7 0,-1 2 0,-1 0-347,0-1 0,-7-1 0,0-10 0,3-4 214,2-7 1,-5-7 0,0-7 0,0-7 321,-2-5 0,7-4 0,-5-5 0,5-7-76,2-5 0,8-9 0,-1-2 0,0-2 97,2-5 0,3 0 0,9 0 0,0 4 74,0 3 1,0-4-1,2 6 1,3 2 125,2 3 0,9 12 0,-2 4 0,4 4 164,3 3 0,7 3 0,2 4 1,0 9 62,0 9 1,7-2 0,-4 5-1,1-5-184,1-2 0,0 7 0,4 0 0,-2-3-331,-2-2 1,-10-2-1,3 0 1,-5-2-496,-2-6 1,0 6 561,0-5 0,-10-5 0,-1 0 0</inkml:trace>
  <inkml:trace contextRef="#ctx0" brushRef="#br0" timeOffset="6">897 605 7986,'-21'28'0,"0"2"0,0 2-7,0 5 1,0 12-1,1 9 1,-1 9 643,0 9 0,2 12 0,6 5 0,6 2-184,4 4 1,3-6 0,0-5 0,5-10-318,9-8 0,2-15 1,19-8-1,2-10-914,2-10 1,5-6 777,5-7 0,4 5 0,9-8 0</inkml:trace>
  <inkml:trace contextRef="#ctx0" brushRef="#br0" timeOffset="523">1459 980 7567,'0'-21'-64,"0"0"1,0 0 933,0 1 0,-2 1-495,-5 5 0,2 5 1,-6 11-1,1 5-34,6 7 0,-8 7 1,1 4-1,-1 5-180,5 3 0,-2-1 0,2 5 0,2 0-241,3 7 0,2-9 1,0 7-1,0-5-239,0-5 0,9-2 1,5-9 149,5 0 0,8-10 0,1-4 0,-2-7-60,-3-7 0,0-4 0,2-10 0,3-2 8,-2-5 1,-10 3-1,-2-10 1,2 0 132,2 3 0,-6-5 0,-3 7 0,-2 0 40,0 0 0,2-5 0,-4 7 0,2 3 179,-2 1 1,-3 11 123,-2-1 1,-2 11-1,-3 3 1,-2 12 159,2 6 0,-4 10 0,2 2 0,0 3-65,-2 4 1,7 2 0,-5 0-1,4-2-427,3-2 1,0-9 0,0 4 0,0-2-280,0-1 0,3-6 1,4-9-592,6-3-1,-1-2 1,2-9 947,2-5 0,3-14 0,1-12 0</inkml:trace>
  <inkml:trace contextRef="#ctx0" brushRef="#br0" timeOffset="706">1980 563 8082,'0'28'96,"0"0"1,-3 9 0,-1-5 0,-3 3 161,2 0 0,3 2 0,2 9 0,0 3-302,0-3 0,0 0 1,0 1-1,0 1 44,0-2 0,-9-11 0,-3-5 0</inkml:trace>
  <inkml:trace contextRef="#ctx0" brushRef="#br0" timeOffset="906">1626 584 8077,'14'0'-95,"-1"0"0,4-2 173,1-5 1,3 5-1,2-5 1,3 4 117,1 3 1,10 0 0,-4 0-1,2 0-359,-1 0 1,-8 0 0,4 0 0,-2 0 162,-1 0 0,10 10 0,-4 1 0</inkml:trace>
  <inkml:trace contextRef="#ctx0" brushRef="#br0" timeOffset="1490">2438 876 8116,'-21'-12'907,"7"3"-466,0 9 1,3 12 0,-5 6 0,4 10-187,3 4 1,2 3 0,7 7 0,0-1-225,0 1 0,0 2 1,0 2-1,2 3-438,5-3 0,5-11 1,9-7-1,-1-8 107,1-6 0,2-4 0,3-13 1,2-4 73,-3-7 1,5-6 0,-2-6 0,-3-4 11,-1-2 1,-6-3-1,-2-4 1,-4 2 231,-3 2 0,5 0 0,-7-4 0,-2 2 74,-3 2 1,-2 10 0,0-3-1,0 5 267,0 2 1,-2 9-47,-5 5 0,4 10 1,-6 8-1,2 10 29,0 2 0,0 7 0,7 0 0,0 3 66,0 4 0,0-5 0,0 1 0,2-3-452,5-5 0,-2 1 0,9-3 1,2 0-731,3-5 0,2-4 774,-1 0 0,1 5 0,0-8 0</inkml:trace>
  <inkml:trace contextRef="#ctx0" brushRef="#br0" timeOffset="1806">3146 1188 8533,'-11'0'1982,"6"0"1,17 0-1771,8 0 1,13 0 0,-3 0-1,2 0-510,5 0 0,0 0 1,0 0-1,-2 0-2292,2 0 2590,-7 0 0,0-9 0,-9-3 0</inkml:trace>
  <inkml:trace contextRef="#ctx0" brushRef="#br0" timeOffset="2023">3730 855 9092,'0'21'634,"6"0"0,1-1 0,-2 1-216,-3 0 0,-2 2 0,0 5 0,3 7-738,4 4 1,-5-4 0,5 0 0,-5-1-1738,-2-1 2057,-9 6 0,7-16 0,-8 7 0</inkml:trace>
  <inkml:trace contextRef="#ctx0" brushRef="#br0" timeOffset="2590">4000 334 8112,'14'0'-60,"0"0"219,2 0 0,-4 12 0,2 9 1,2 11 467,2 7 0,-4 12 0,0 7 0,2 9-268,3 10 0,-7 13 0,-6 7 0,-3 3-310,-3-3 1,0 0 0,-3-14-1,-3-9-135,-8-6 1,-5-22 0,-2-7 0,0-6-578,1-8 0,-1-2 0,0-2 0,2 0 663,6 0 0,-6-1 0,7 1 0</inkml:trace>
  <inkml:trace contextRef="#ctx0" brushRef="#br0" timeOffset="3190">4459 1 8027,'18'9'353,"-2"7"1,-4 12 168,-3 14 1,7 11 0,-2 16 0,5 13-111,2 12 0,-11-37 1,0 2-1,1 10 1,-1 1-1,0 2 1,-1 2-221,-2 2 1,0 1 0,-2-2 0,-1 0-1,-3 4 1,-2-1 0,0 0 0,0-1-267,-1 0 1,-3-3 0,-7-8 0,-4-3 0,-5-2 0,-2-3 0,-2-4 0,-1-2-87,-2-3 0,-2-1 0,1-2 0,0-2 0,-26 28 0,6-14-520,5-14 1,2-19 0,3-1 0,4-10-3083,8-5 3762,3-2 0,4 2 0,-1 3 0</inkml:trace>
  <inkml:trace contextRef="#ctx0" brushRef="#br0" timeOffset="3573">4917 1501 8306,'14'-3'1972,"0"-1"-1596,2-3 0,2-2 1,3 4-1,2-2-218,5 2 0,4 3 1,10 2-1,0-2-597,-1-5 0,8 4 1,2-3 438,2 3 0,-7-6 0,5-3 0</inkml:trace>
  <inkml:trace contextRef="#ctx0" brushRef="#br0" timeOffset="3739">5479 1209 8082,'-39'0'375,"4"0"0,-4 0 0,4 0 1,-2 0 476,2 0 1,-4 7 0,4 0 0,-4 0-743,-3 2 1,8-7 0,-1 5 0,0-4-2217,3-3 2106,2 0 0,9 0 0,0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7:4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81 855 8082,'0'-21'0,"0"0"341,0 0 0,0 0 0,3 1 0,4-1 43,6 0 1,6 0-1,4 0 1,3 3-61,1 4 0,3-2 0,-4 9 0,4 2 71,2 3 0,-6 2 0,2 2-267,-5 5 1,-5 12 0,-4 8 0,-7 1-181,-5 2 1,-4 3-1,-5 8 1,-7 3-259,-4 5 0,-10-5 0,-2 7 0,-2-3-184,-6 1 1,-1 7 0,-3-8 0,3-4-148,4-7 0,-2-7 1,10-9 703,1 0 0,12-12 1,7-9-1,7-14 316,7-11 0,7 2 0,12-5 0,4 2 265,2-1 1,3 10 0,6-3 0,1 3-223,0 6 1,-7 2 0,-1 9-1,3 0-502,3 0 0,-6 0 0,-1 0 0,-3 2-951,-5 5 0,-2 4 0,-2 8 1031,0-5 0,-9 4 0,-3-6 0</inkml:trace>
  <inkml:trace contextRef="#ctx0" brushRef="#br0" timeOffset="284">1185 605 8082,'12'-21'826,"-5"9"1,-12 8-417,-2 8 1,-9 8 0,2 11 0,-2 5-248,2 7 0,-4 4 1,4 5-1,-5 2-302,-2 3 1,3-1 0,2-6 0,2 0-570,-2-1 0,4-1 0,0-6 0,1-6-1086,-1-5 1794,8-11 0,-15 6 0,8-6 0</inkml:trace>
  <inkml:trace contextRef="#ctx0" brushRef="#br0" timeOffset="485">748 688 7945,'21'0'-269,"-7"0"1,-1 2 959,4 5 0,1-2 0,3 11 1,0 5-215,0 5 1,2 8 0,2-4 0,5 3-204,3 4 1,-8-5-1,5 1 1,-2-3-521,0-5 1,0-2 0,-10-2 0,-2-2-2790,-2-6 3035,0-3 0,7-10 0,0 0 0</inkml:trace>
  <inkml:trace contextRef="#ctx0" brushRef="#br0" timeOffset="819">1414 126 7896,'0'14'544,"0"0"221,0 2 1,0 9 0,0 5 0,0 0-405,0 0 1,0 14-1,0 0 1,0 5-567,0 2 0,0-3 0,0-8 0,0-5-1098,0-8 1,0-4 1302,0-2 0,10-9 0,1-3 0</inkml:trace>
  <inkml:trace contextRef="#ctx0" brushRef="#br0" timeOffset="1001">1081 63 8082,'14'-7'318,"0"0"1,-5-2 0,10 4 0,4-1 210,0 1 0,9 0 0,3 1 1,7-3-133,6 2 0,-4 3 1,7 2-1,-4 0-492,-6 0 0,6 0 0,-15 0 95,0 0 0,-2 9 0,-9 3 0</inkml:trace>
  <inkml:trace contextRef="#ctx0" brushRef="#br0" timeOffset="1468">2081 438 8471,'-9'-11'420,"4"1"0,-6 13 0,-1 4-101,0 6 0,1 13 0,-5 4 0,2 2-143,-2 5 0,4 5 0,-2 4 1,-2 5-372,-3 3 1,-1 1 0,1 8-1,3-3-597,2-5 1,7-6-1,-5-14 1,3-8-869,5-3 1660,-8-13 0,10-2 0,-8-9 0</inkml:trace>
  <inkml:trace contextRef="#ctx0" brushRef="#br0" timeOffset="1667">1706 542 7996,'0'-21'715,"0"1"1,9 13-41,5 14 1,5 7 0,-1 20 0,1 3-35,2 3 1,-5 1-1,14 1 1,-2-3-283,-1-4 0,8 4 0,-5-4 0,0 2-529,0-2 0,5-5 0,-7-9 0,-3-3 170,-2-4 0,-2 14 0,0-5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7:48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63 102 8153,'0'-21'-121,"0"8"0,0-1 423,0-2 1,0 4 870,0-2-957,0 9 0,-2-2 1,-3 14-1,-4 7-29,-3 5 1,8 2 0,-6 2-1,3 5-118,1 6 0,-1-1 1,7 1-1,0 3-202,0 3 1,0-6 0,0-1 0,2-3-27,5-5 1,2-1-1,7-4 1,1-1 23,6-5 0,-3-5 1,8-9-1,-5-2-61,-2-5 0,0-5 1,0-9-1,0 1 82,0-1 0,-3-7 1,-4-2-1,-5-3 59,0-4 0,-6 5 1,4 0-1,-5-1 64,-2 1 0,0 6 0,0-1-4,0 3 1,-9 6 125,-5 4 0,5 14 1,2 14-1,4 4 134,3 3 1,0 2-1,3 3 1,1 2-12,3-3 1,9-2 0,-2-2 0,5 0-190,2 0 0,0-7 1,-1 0-1,1 2-368,0 2 1,0-4 0,0-2 302,0-3 0,-1 7 0,1-4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7:49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0 498 8208,'0'-13'496,"0"-1"1,3 9-101,4-2 1,-3 5 0,10 2 0,2 0-130,3 0 1,9 0-1,2 0 1,0 0-161,0 0 1,7 2 0,-5 3-1,3 2-517,0-3 1,-10-1 0,3-3-1671,-5 0 2080,-2 0 0,0 0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1:44.0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1 501 8429,'33'0'-43,"16"0"1,-8 0 0,0 0-125,-2 0 0,-3 0 0,10 0 0,3 0 87,1 0 1,1 0-1,-7 0 1,-1 0-29,1 0 0,7 8 0,-1-1 0,-1-2-128,-3-3 1,-3 5-1,3 1 1,3-4 243,2-1 0,2-6 0,-2-4 0,4-5 2,1 0 1,7-7 0,-5 6 0,5-1-11,2-1 0,0 1 0,1-8 0</inkml:trace>
  <inkml:trace contextRef="#ctx0" brushRef="#br0" timeOffset="50">1765 414 8429,'36'3'-76,"0"4"1,-9-5 0,2 6 75,-5-6 0,-12-2 0,-2 0 0</inkml:trace>
  <inkml:trace contextRef="#ctx0" brushRef="#br0" timeOffset="2134">3790 0 8301,'-44'3'0,"1"2"89,-1 2 0,8 7 1,2-4-1,2 2-185,6 5 0,-6-5 1,1 3-1,-3 2-287,-5 2 0,5 3 0,-2 0 0,-3-1 327,-2 1 0,-2 0 0,-1 0 0,-2-1 43,-5 1 0,5 5 0,-4-3 0,4-5-69,2 1 1,3-8 0,2 2-1,3 1 62,-3-3 0,-2 0 0,0-7 0,2 2 90,3-2 1,-5-3 0,-5-2-1,5 0 374,0 0 1,-1 0 0,-1 0 0,2 3-290,4 4 0,6-4 0,7 4 0,-3-5-1076,-2-2 921,0 0 0,-2 10 0,-3 2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7:56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1 227 8178,'0'-21'-137,"0"1"1,0 6-1,0 0 436,0-2 1,2-1-1,5 1 1,7 2 151,4-2 1,3 5 0,0-1 0,2 0-143,5 1 1,-5 6 0,7-2 0,-2 5-37,0 2 0,-1 0 1,-6 2-186,0 5 0,-9 7 0,-5 12 0,-5 1-114,-2-1 0,-2 6 0,-5 1 1,-7 1-323,-5 1 0,-4 0 0,-2 6 1,-3-1-134,2-5 1,-4 2-1,2-7 1,3 0 28,2 0 1,2-5 0,3-9 159,4-2 0,-3-11 470,10-3 1,10-3 0,11-8-1,4 2 184,3 4 1,7 3-1,0 2 1,-1 0-265,3 0 0,-6 0 0,6 0 0,-3 2-270,1 5 0,0-5 0,-5 7 172,5 1 0,-5 1 0,7 10 0</inkml:trace>
  <inkml:trace contextRef="#ctx0" brushRef="#br0" timeOffset="451">980 19 8248,'11'-9'-259,"1"6"727,-5-4 1,-5 7-1,5 7 1,-5 7-125,-2 5 0,-7 11 0,-2 5 0,-3 4-380,-4 3 0,-2-1 1,-3 3-1,-2 3-216,-5 1 0,5 8 0,-7-8 0,2-4-267,0-7 1,0 0-1,8-11 42,-1-8 0,7-6 0,2-14 0,1-5 477,-1-7 0,8-12 0,-6-1 0,1-1 0,-5-2 0,3 7 0,-1-8 0,0 4 0,1-1 0,-1-2 0,-2 4 0,7-1-56,5 1 1,-5 10 0,0 2 24,3-2 0,11 7 0,6 2 435,6 4 0,9 13 0,0 1 0,-1 5 80,3 5 0,-4-5 0,9 12 0,-1-5-112,-1-2 0,6 0 0,-7 0 1,3 0-313,0-1 1,-7 1 0,4 0 0,-2-2-1207,-4-6 0,-1 6 1146,3-5 0,-5 4 0,7 3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7:58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1 137 8104,'2'-18'70,"5"4"1,-5-5-1,5 6 538,-4-6 1,-3 5 414,0 0-854,0 10 1,0-3 0,0 14-1,-3 6-40,-4 6 1,5 4 0,-5 3-1,5 4-57,2 2 0,0 0 0,0 6 0,0-6-180,0-2 0,0 0 1,0-4-1,0 1-141,0-1 1,9-3 0,5-5 125,4-4 1,-4-4 0,0-10 0,0-3-2,-2-4 0,6-4 1,-6-12-1,2-3 151,0-2 0,-7-6 0,4 4 0,-2-3-21,-4-4 1,4 5 0,-2-1 0,-2 1-125,-3 0 0,5 6 0,0-2 1,-2 5-178,-3 2 505,-2 10 0,0 13 0,0 17 0,-2 8 60,-5 6 0,4 1 1,-6 6-1,2-3 207,0-2 0,0-3 1,7 3-1,0-5-128,0 0 1,10-9 0,3 2 0,8-9-646,7-5 1,-3-2 0,10-7-1,2-2 296,3-5 0,10-14 0,4-12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01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31 563 8082,'-21'0'1016,"12"0"0,9 0-606,11 0 0,15 0 1,4 0-1,4 0-469,10 0 1,-2 0 0,7 0 0,-5 0-183,-3 0 0,-1 0 0,-3 0 0,-5 0-836,-2 0 0,-2 0 1077,-7 0 0,0-9 0,-1-3 0</inkml:trace>
  <inkml:trace contextRef="#ctx0" brushRef="#br0" timeOffset="183">114 313 8082,'-21'-2'0,"0"-3"471,0-2 0,3-2 399,4 2 0,7 5 1,14-5-563,7 4 0,7 3 0,7 0 0,4 0-344,0 0 0,15 0 0,-6 0 1,3 0-475,0 0 0,-2 0 0,2 0 510,4 0 0,6 0 0,8 0 0</inkml:trace>
  <inkml:trace contextRef="#ctx0" brushRef="#br0" timeOffset="499">947 125 8030,'-2'-11'420,"-5"4"1,2 5 0,-6 4-1,1 5-139,6 7 0,-5 11 0,2 5 0,0 3-95,-3 4 0,8 4 0,-5 6 0,5 1-29,2-1 0,9-10 0,7-5 0,7-2-57,5-4 0,7-13 1,-5-6-1,2-4 99,5-3 1,-4-12 0,-1-9 0,-2-11-82,-4-7 0,-5-3 0,-5-2 0,-5 0-106,-1 2 1,-3-4 0,-10 11 0,-6-2-4,-12 3 1,-2-3 0,-12 11 0,-4 5-272,-7 5 0,9 4 0,-3-1 0,8 3 262,6 1 0,-6 7 0,0-7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05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438 355 8160,'-28'21'0,"0"2"342,3 5 1,1 2 0,4 9 0,-1 1-166,0 4 0,-7 4 0,0-2 0,3 5-195,2 3 1,4-6 0,3 5-1,2-2-818,-2-4 1,0-6 0,0-8 835,2-12 0,0-10 0,-7-11 0</inkml:trace>
  <inkml:trace contextRef="#ctx0" brushRef="#br0" timeOffset="200">0 418 8085,'14'0'328,"0"2"176,2 5 0,0 0 0,1 11 0,-4 8-111,4 4 0,8-2 0,5 6 1,0 3-101,0 3 0,7 1 0,-2-1 1,2-3-481,-2-3 0,4-8 0,-4 2 0,2-5-591,-2-2 0,-5-10 778,-9-4 0,9 5 0,2-1 0</inkml:trace>
  <inkml:trace contextRef="#ctx0" brushRef="#br0" timeOffset="449">750 1 8606,'-12'9'1000,"6"5"0,3 5-524,3 1 1,0 11 0,0 3-1,3 6-102,3 1 0,-3 10 0,6 2 1,-2 3-508,0 0 0,2-8 0,-4 3 0,2-5-1646,-3-6 0,6-13 1779,-3 1 0,9-14 0,-5-5 0</inkml:trace>
  <inkml:trace contextRef="#ctx0" brushRef="#br0" timeOffset="632">417 84 8085,'0'-21'619,"2"10"1,5 4 0,7 5-133,4 2 0,13-7 1,3 0-1,8 2-193,6 3 1,6 0-1,11-3 1,2-2-663,2 2 0,-6 3 1,-10 2-1,-2 0 368,-5 0 0,-2 0 0,-2 0 0</inkml:trace>
  <inkml:trace contextRef="#ctx0" brushRef="#br0" timeOffset="1198">1729 230 7996,'0'-21'-208,"0"0"341,0 1 1,0 6 566,0 0 1,0 12-1,-2 2-410,-5 11 1,2 15 0,-9 4 0,-2 4-184,-2 10 1,-3 0 0,0 14 0,0 5-107,0 4 0,-7 2 1,1-6-1,1-1-407,3 1 0,5-10 0,1-7 0,6-9-777,2-9 0,-8-7-475,3-7 1658,5-5 0,-9-28 0,6-4 0</inkml:trace>
  <inkml:trace contextRef="#ctx0" brushRef="#br0" timeOffset="1381">1271 334 7996,'0'-21'175,"0"8"0,2 1 468,5 3 0,-2 4 0,9 14-122,2 12 0,2 2 0,5 12 1,3 2-38,2 2 0,9-4 0,-3 2 0,6 3-404,1-1 1,8 7 0,0-13 0,-3-1-608,-2-4 1,-2-1-1,-3-3 527,-4-6 0,4-2 0,-7 5 0</inkml:trace>
  <inkml:trace contextRef="#ctx0" brushRef="#br0" timeOffset="2280">2458 293 7981,'-21'-10'971,"7"8"0,3-3 1,2 10-625,4 9 1,0 7-1,1 4 1,-3 5-219,2 3 0,3-6 1,2 8-1,2 2-186,5 3 0,2-6 1,10-1-1,-1-3-46,5-5 0,3-4 1,-5-5-1,2-4-317,5-3 0,-5-2 0,5-9 124,-5-5 0,-2-7 0,-1-12 0,-1-1 186,-5 1 1,2-4 0,-9 0 0,-2 0 110,-3 0 0,5-5 0,0 7 0,-3 3 61,-1 2 1,-3 2-1,-3 2 245,-4 6 0,3 3 0,-8 13 0,3 4 138,4 6 0,-4 6 0,2 4 1,3 3-54,1 1 1,3 10-1,3-4 1,1 1-322,3 1 1,9-9-1,-2 4 1,7-3-465,7 1 0,-5-2 0,7-10 0,-2-2 393,0 2 0,9 3 0,-5 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09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9501,'20'0'385,"10"6"1,5 1 0,5-2-1112,1-3 1,1-2-1,0 0 726,-1 0 0,1 0 0,0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09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542 1 8781,'-39'0'416,"4"0"1,-4 0 0,4 0 0,-2 0 139,3 0 0,-6 2 0,6 3 1,-6 1-818,-1-1 1,6-3 0,2 1-1,3 1 261,5 3 0,2-9 0,2-10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10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19 8099,'-3'-12'426,"-4"5"0,-2 14 0,-7 10 0,2 8-103,-2 10 1,-10 4 0,-1 5 0,1 2-281,3 3 0,-7 9 0,-2-5 0,-1 0-152,5-4 1,5-14 0,0-8 0,0-3-267,2-4 1,-4-8 0,11-5 0,-5-5-66,-2-2 0,3-9 0,2-5 0,2-4 173,-2-3 0,-3 0 0,-2-2 0,3-3 157,4-1 0,-2-4 0,9 6 0,2-3 75,3 3 0,2-5 0,0 2 239,0 2 1,9 13-1,5 6 1,5 4 104,1 3 0,10 0 0,5 3 0,4 4 197,3 6 0,2-1 0,2 2 1,5 2-196,3 3 1,-6 1 0,8 1 0,2 0-379,2 0 1,-7 0 0,-4 0 0,-8-1-622,-6 1 1,4-2 687,-4-5 0,-5 4 0,0-6 0</inkml:trace>
  <inkml:trace contextRef="#ctx0" brushRef="#br0" timeOffset="502">1271 165 8099,'0'-21'-608,"0"0"1,0 7-1,0 0 2800,0-2-1324,0-2 1,0 8-1,0 10-507,0 12 1,0 6-1,0 6 1,0 1-193,0 3 0,0 9 1,0-5-1,0 3-283,0 0 0,3-3 0,1 5 1,6-4-358,1-3 0,-4-3 0,7-6 0,2-2-148,3-5 1,2-5-1,2-9 1,2 0 253,3 0 1,0-9-1,-7-5 1,-1-7 335,1-7 0,0 3 0,-2-10 0,-3 0 28,-2 3 1,-7-5 0,4 9 2209,-2 3-1361,-2 11 0,-7 7 0,0 16 0,0 10-282,0 6 0,3 5 1,1-4-1,8 1-581,6-1 0,1-10 0,18-4 0,7-3-450,9-5 1,7-4 0,5-7 0,2-9 464,3-9 0,8-8 0,-4-8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16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0 146 8443,'12'-9'531,"9"7"0,-1-5 0,15 5 33,11 2 1,17-7 0,16-3 0,11 1-359,-39 5 1,2-1 0,-1-2 0,0 0 0,5 2-1,0 1 1,-2-2 0,1 0-123,-1-2 0,1 0 0,-5 2 1,0 0-1,36-5 0,-10 1-916,-15 6 1,-11 2 0,-16 2-2066,-7 0 2897,-14 0 0,-14 0 0,-12 0 0</inkml:trace>
  <inkml:trace contextRef="#ctx0" brushRef="#br0" timeOffset="400">250 375 8015,'-53'12'70,"4"4"1,15-6 0,6-1 408,5 0 0,11 0-93,5-2 1,9-4-1,12 3-132,14-3 0,2-3 0,7 0 0,5 2-240,4 5 1,3-5 0,-8 5 0,1-2 84,0 2 1,-1-2-1,1 6 1,-3 1-55,-4-1 0,-5 3 1,-9 7-1,-2 2-63,-6 5 0,-3-3 0,-13 10 0,-6 4 1,-12 8 1,-11-1 0,-17 10 0,-6-1 112,-5-2 1,-3-2 0,1-9 0,1-3 291,6-4 1,6-14-154,15-14 0,13-7 0,16-7-272,10-7 1,16-5 0,13 1 0,8 2 295,7 2 1,4 9-1,9-2 1,1 5-107,-1 2 0,8 0 0,1 0 0,3 0-376,5 0 0,-5 7 1,5 0-1,2-3-187,0-1 0,-2 4 1,-17 0-1,-2-3-134,-4-1 0,2-3 1,-12 0-1,-4 0-689,-5 0 0,-12 0 1233,3 0 0,4-10 0,1-1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13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501 563 8015,'-10'-21'782,"6"2"-126,-10 6 0,9 6 0,-4 16-190,0 12 0,4 9 1,-7 14-1,3 2-229,5 3 1,-8 9 0,0-3-1,-2 8-475,1 6 1,-1-2 0,-7 7-1,2-4-299,5-10 0,-4-7 1,4-14-1,-2-4-109,2-7 0,-5-14 0,6-10-885,-6-8 1531,-2-8 0,0-18 0,1-2 0</inkml:trace>
  <inkml:trace contextRef="#ctx0" brushRef="#br0" timeOffset="184">1 709 8015,'9'-12'194,"-7"-6"1,7 6 234,1 0 0,-6 3 0,10 9 0,2 2 64,3 5 0,9 5 1,2 11-1,2 5-41,5 7 1,3 4 0,1 3 0,-1-1-164,-6 1 1,8 0-1,-5-3 1,5-2-606,-3-2 0,-4-10 1,-1 3-1,-3-5-1264,-1-2 1,-14-10 1579,5-4 0,-5 5 0,5 0 0</inkml:trace>
  <inkml:trace contextRef="#ctx0" brushRef="#br0" timeOffset="434">771 0 9322,'0'21'0,"0"0"768,0 0 1,7 9 0,0 5-1,0 6-177,2 8 1,-4 2 0,7 7 0,-1-3-574,1 3 1,-5 2 0,4 3 0,1-3-478,-1-4 0,-6-8 1,2-13-1,-2-7-3111,2-5 3570,-5-12 0,7-11 0,-9-11 0</inkml:trace>
  <inkml:trace contextRef="#ctx0" brushRef="#br0" timeOffset="617">480 63 10959,'21'0'260,"-1"0"1,10-7 0,7 0 0,10 2-123,8 3 1,5 2 0,3-2-1,-1-3-1082,1-2 0,-7-2 944,-1 2 0,1 5 0,6-8 0</inkml:trace>
  <inkml:trace contextRef="#ctx0" brushRef="#br0" timeOffset="1084">2125 313 8289,'-14'9'473,"0"5"0,10 7 0,-5 7 0,-1 6-119,-4 6 0,3 11 0,-3 6 0,-2 11-321,-3 8 1,-2-2 0,3 2 0,2 1-663,2-3 0,0-5 0,-7-13-45,0-8 1,0-15-1,1-12 674,-1-12 0,0-16 0,0-5 0</inkml:trace>
  <inkml:trace contextRef="#ctx0" brushRef="#br0" timeOffset="1286">1646 479 8060,'14'7'575,"0"0"1,0 0 57,-3 3 0,10 3 1,-2 13-1,6 4-125,1 2 1,6 3-1,3 7 1,4-1-302,3 1 0,-1 2 0,3 0 1,3 2-1150,1 1 0,1-17 942,-7 4 0,-1 1 0,1-2 0</inkml:trace>
  <inkml:trace contextRef="#ctx0" brushRef="#br0" timeOffset="1603">2792 1146 8030,'2'-18'722,"5"4"1,5 4 0,8 10 0,1 0-823,0 0 1,9 0-1,5 0 1,4 0-518,3 0 0,0-2 617,-1-5 0,10-4 0,2-10 0</inkml:trace>
  <inkml:trace contextRef="#ctx0" brushRef="#br0" timeOffset="1718">3250 834 8030,'-42'0'103,"1"0"0,-1 0 0,0 0 0,1 0 492,-1 0 0,3 0 0,2 2 0,4 3-781,3 1 1,2 4 185,8-3 0,-1 4 0,0 10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12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1 750 8257,'0'-20'872,"0"8"0,0 5 0,0 16 0,2 12-419,5 12 0,-3 6 0,8 3 0,0 1-408,-1 6 0,-6-5 0,4 5 0,-2-5-39,0-3 1,7-1 0,-7-6 0,-3-6 3,-1-5 0,-3-9 0,0-5-135,0-6 1,0-10-1,-3-23 1,-4-10-6,-6-6 0,1-19 1,0 0-1,1-6-60,-1-8 1,8-4 0,-6-8 0,3-3 10,0-1 0,3 4 1,11 17-1,7 14 304,4 16 1,3 21-1,2 18 1,3 12 147,1 14 0,10 21 0,-4 18 0,2 7-126,-1 0 1,-6 5 0,7-3 0,-1-1-83,-1-4 0,11-3 0,-7-6 0,-2-6-49,-3-5 0,3-14 1,-8-9-1,-1-12 471,-3-7 0,-11-16 0,-5-11 1,-3-17 136,3-9 0,-5-7 0,5-9 0,-4-2-512,-3 2 1,-10 0-1,-1-3 1,-3-4-435,0 0 0,0 5 1,-7 11-1,1 4-1072,-1 4 0,2 3 1,3 15-1409,2 11 2802,10 9 0,4 31 0,11 4 0</inkml:trace>
  <inkml:trace contextRef="#ctx0" brushRef="#br0" timeOffset="284">959 771 8172,'-7'14'342,"0"0"1,-9 7 0,4 9 0,0 0 288,6 0 1,3 7-1,3-2 1,0 4-263,0 3 0,9-7 0,5-3 0,5-4-161,2-10 0,9-6 0,2-12 0,3-3 46,0-3 1,-8-15 0,6-14-1,-5-4-134,-10-3 1,1 0 0,-12 1 0,-3-1-260,-2 0 0,-8 3 0,-6 4 0,-4 8-35,-7 3 0,-10 4 0,3-1 0,-2 2-574,-5 5 1,4-2 0,1 9-1,2 3-885,4 1 0,6 6 1633,6 3 0,-5 6 0,8 9 0</inkml:trace>
  <inkml:trace contextRef="#ctx0" brushRef="#br0" timeOffset="667">1167 875 8172,'21'0'489,"-7"0"1,0 0 135,2 0 0,2 0 0,3 0 10,0 0 0,0 3 1,0 1-130,-1 3 1,1 0 0,0-7-403,0 0 1,0 0-1,0 0-109,-1 0 0,1-2 1,0-5 13,0-7 0,-9-4 0,-6-3 0,-1-2 106,2-5 0,-5 5 0,5-5 1,-4 5 101,-3 2 1,0 0 0,2 3-55,5 4 0,-5 7 0,7 16 0,1 12-109,4 11 1,4 8 0,3 1 0,2 1-150,5 0 0,-3-1 0,8 1 0,-1-1 86,0 1 0,3-12 0,7-9 1,-3-12 191,-4-6 1,4-15 0,-9-9 0,-2-11 164,-7-8 0,-14-3 0,0-4 0,-5-4-231,-2-2 1,0 7 0,0-3 0,-2 5-457,-5 3 1,2-1 0,-9 3 0,1 4-1730,1 7 0,0 14 2068,5 7 0,5 5 0,-7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1:45.765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88 0 9540,'-19'15'-310,"2"-1"1,5 3 123,2 2 1,3 3 0,9 2-1,5 3 28,8 2 0,-3 10 0,2-3 0,1 3 132,-3-3 0,-2 5 0,-8-5 0,3 6-44,2 1 1,3 1 0,-3-1-1,8 3-33,4 5 1,3-5 0,0 5 84,-1-5 1,11-3 0,2 1 0</inkml:trace>
  <inkml:trace contextRef="#ctx0" brushRef="#br0" timeOffset="117">371 1002 9540,'0'29'61,"0"0"0,-10 0 0,-2-5 0,-2 3 166,-1 2 1,8 2 0,-5-2 0,2 5-614,5 0 1,-4 7 0,-1-7-1,-2 2-90,-5 1 1,-5 4-1,-4 5 1,-6-5 521,-2 0-35,-2 0 0,-8 3 0,1-1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17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0 8125,'-9'21'-5,"-3"0"0,-2 2 788,0 5 1,0-3-1,-6 8 1,-1-1-602,0 0 1,-7 1 0,-2 4 0,0-5-712,0-2 0,2-4 1,7-10 528,0-2 0,1-9 0,-1 4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21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1355 7946,'-7'20'0,"-2"-1"210,-3-5 0,8-3 0,-6-6 651,1 2-780,7 0 0,-7-16 0,9-5 1,0-7-101,0-7 0,7 3 1,2-10-1,0-2 26,0-2 1,8-3 0,-4 0 0,4 3-112,-3 4 0,4-2 0,-4 7 154,4-2 1,3 9 0,0 2 0,0 12 98,0 6 0,-7 15 0,0 6 0,2 12 93,2 10 1,-4-3-1,-2 11 1,-1-1-73,1 1 1,-8-6 0,3 2 0,-4-7-286,-3 0 1,0-7-1,0-2 80,0-5 1,-3-11 225,-4-6 0,5-12 0,-5-11 0,3-8-154,-3-10 1,4-4 0,-4-3 0,7 1-21,7-1 1,-2 0 0,9-2-1,2 0-157,3 3 1,1 4 0,1 16 0,0 2 45,0 5 1,0 5 0,0 11 188,-1 5 0,1 12 1,-2 11-1,-3 2 23,-2 5 0,-10-4 1,3-1-1,-4 1 25,-3-1 1,0-4 0,0 4 0,0-2-88,0-4 0,-3-5 0,-1-5 0,-5-5-182,-3-1 0,5 3 0,-7-6 44,-2-2 1,7-12-1,2-9 1,4-10-73,3-8 0,10-6 1,4-1-1,4-3 207,3-5 1,0 5-1,0-2 1,2 6 152,4 6 0,-3 8 0,3 1 1,-3 9 77,-4 9 1,1 7 0,0 7 0,0 7-443,0 4 0,-3 10 0,-2 2 0,-4 2-721,-3 5 0,5 0 0,-7 0 0,-2-4 879,-3-3 0,7 7 0,3-5 0</inkml:trace>
  <inkml:trace contextRef="#ctx0" brushRef="#br0" timeOffset="261">1188 980 7946,'0'-21'0,"0"-2"0,-2 0 990,-5 2 0,-5-2 0,-11 16 9,-5 2 0,5 5 1,-7 7-1,2 9-768,0 10 1,1-1 0,6 10 0,2 0-416,5-3 0,-2 7 0,9-6 0,3-1-19,1-4 1,3 2-1,3-2 1,1-3-435,3-2 0,16-11 0,-2-5 0,5-5 476,4-2 1,-5 0 0,8 0 0,-1 0 495,0 0 1,-4 0-1,5 0 1,-3 0-207,-5 0 0,-2 0 1,-2 0-1,0 0-1743,0 0 1614,0 0 0,-1 0 0,1 0 0</inkml:trace>
  <inkml:trace contextRef="#ctx0" brushRef="#br0" timeOffset="477">1667 1 8995,'0'30'517,"0"2"1,0 14 0,0 10-89,0 13 1,0 12 0,2 10-1,3 8-340,-2-45 1,1 1 0,0 1 0,-1 1-1,-3 4 1,0-1 0,-1-2 0,0 0-285,-3-1 1,1-1 0,1-2 0,-1-2 0,-11 39-1,0-17-2223,3-14 2418,1-18 0,1-31 0,-2-13 0</inkml:trace>
  <inkml:trace contextRef="#ctx0" brushRef="#br0" timeOffset="676">1167 667 8154,'21'-9'0,"0"-3"356,0 1 0,9-5 1,4 6-1,6 1 377,1 0 0,3 0 0,3 4 0,4-2-316,2 2 0,2 3 0,8 2 0,-3 0-446,-4 0 0,-6 0 0,-10 0 0,-3 0 29,-2 0 0,-10 9 0,5 3 0</inkml:trace>
  <inkml:trace contextRef="#ctx0" brushRef="#br0" timeOffset="1130">1896 959 8074,'0'21'112,"0"2"0,0 2-197,0 3 0,7 2 0,0-4 1,0 4 621,2 2 1,-4-4-1,6 4 1,-1-2-8,-6-4 1,1-5 0,0-5-387,2-2 0,-1-12 4,-6-2 0,0-9 0,0-14 1,0-3-237,0-2 1,0-9-1,0 3 1,0-6-332,0-1 1,3-1 0,1 3-1,6 2-704,1 2 1,3 7 1122,7-7 0,9 10 0,2-5 0</inkml:trace>
  <inkml:trace contextRef="#ctx0" brushRef="#br0" timeOffset="1244">2250 1001 7916,'0'20'0,"3"1"-151,4 0 0,-5 0 0,7 0 1,-2 0 315,0-1 0,7 1 0,-5-2 1,0-3-380,1-2 1,4-7 0,-5 4-742,2-1 955,-6-3 0,4-7 0,-9 0 0</inkml:trace>
  <inkml:trace contextRef="#ctx0" brushRef="#br0" timeOffset="1394">2334 626 8399,'-21'-21'2290,"0"0"-611,9 9-2191,3 3 0,18 11 512,5 5 0,5 5 0,2 9 0</inkml:trace>
  <inkml:trace contextRef="#ctx0" brushRef="#br0" timeOffset="1612">3021 605 8453,'-12'21'720,"-6"9"1,6 4 0,-2 6 126,1 1 0,-1 10 1,-7 5-1,0 4-769,0 3 0,-7 6 0,-2 0 0,0-1-1056,0-4 1,-7-3-1,5-6 1,-1-9-1766,6-9 2743,3-16 0,4-21 0,-1-11 0</inkml:trace>
  <inkml:trace contextRef="#ctx0" brushRef="#br0" timeOffset="1778">2584 751 8036,'6'-21'0,"4"0"332,1 0 1,3 10-1,7 6 291,0 10 1,7 8-1,2 15 1,0 9-33,0 10 1,7-1-1,-2 9 1,4 3-606,3 2 1,-1-4-1,1-3 1,0-4-1354,-1-10 1367,1 3 0,-10-19 0,-2 7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18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329 209 7998,'-30'0'265,"7"0"0,-7 2 0,2 5 390,0 7 1,-2 13-1,5 8 1,-3 7-261,2 6 1,3 6-1,5 6 1,2-2-394,2-3 0,9-2 1,0 5-1,10-4-977,9-4 0,11-1 0,6-7 975,1-1 0,3-8 0,6-3 0</inkml:trace>
  <inkml:trace contextRef="#ctx0" brushRef="#br0" timeOffset="266">600 479 7998,'-21'-14'392,"0"1"1,0 8 0,1-2-1,-1 5 356,0 2 1,0 2 0,0 7 0,0 12-295,1 11 0,6 1 1,2 2-1,3 4-453,4 7 1,3-2 0,4 5 0,8-5-189,10-3 0,3-8 0,12-5 1,2-5 88,3-2 0,1-10 0,1-6 1,0-10 167,-1-9 0,-1-4 1,-6-5-1,-8-3-28,-10-2 1,0-9 0,-9 5 0,-2-3-111,-3 1 1,-11 1 0,-5-4 0,-5 5-653,-1 2 0,-1-5 1,2 7-1,3 3-1089,2 2 1809,0 2 0,-7 0 0,1 0 0</inkml:trace>
  <inkml:trace contextRef="#ctx0" brushRef="#br0" timeOffset="483">725 479 7998,'2'19'136,"5"-5"1,-2 4 0,6-4 0,1 2 390,-1-2 1,1 5-1,4-5 1,-2 4-220,2 3 1,3-3 0,2-1 0,2-6 52,5-1 0,-5 3 1,5-6-126,-5-2 1,-2-3-1,-3-4 1,-2-5 75,-2-7 0,-9-7 1,2-4-1,-3-5-49,3-3 1,-4 1 0,4-5-1,-5 2-645,-2-2 0,0-2 0,0-3 0,0 3-422,0 4 1,0-2 0,0 9-1,2 1 804,5-4 0,5 8 0,8-7 0</inkml:trace>
  <inkml:trace contextRef="#ctx0" brushRef="#br0" timeOffset="768">1371 375 8297,'-3'-11'1887,"-4"4"0,-4 4 0,-10 6 0,0 4-1396,0 7 0,0 11 1,1 5-1,-1 2-517,0 5 0,7-4 0,3-1 1,1 1-916,6-1 0,1-6 1,3 1 43,0-4 0,10-11 0,3-5 1,8-5 543,7-2 0,-5-2 0,5-5 1,-5-5 777,-2 1 0,-7-5 1,0 6 716,2-1 0,2 6 1,3-2-564,0 5 1,-7 2 0,0 2 0,0 5-1017,-3 7 1,6 5-1,-8-1 1,0-2 436,0-2 0,8 9 0,-6 10 0</inkml:trace>
  <inkml:trace contextRef="#ctx0" brushRef="#br0" timeOffset="1102">1808 667 7977,'0'21'108,"0"-1"0,0 1 0,0 0 1,0 0 906,0 0 1,0 0 1092,0-1-1825,0-8 0,0-5 1,0-14-1,0-7-157,0-4 1,0-6 0,0-3 0,0-8-650,0-4 1,0-3 0,0 0 0,0 1 522,0-1 0,9 0 0,3 1 0</inkml:trace>
  <inkml:trace contextRef="#ctx0" brushRef="#br0" timeOffset="1217">2079 417 7977,'0'28'0,"0"-1"363,0-1 1,7 4-1,2 0 1,0 0 12,1 0 1,-1 5 0,-5-7-1,6-1-640,1 4 0,-4-13 0,5 8 264,-3-1 0,7 0 0,-4-4 0</inkml:trace>
  <inkml:trace contextRef="#ctx0" brushRef="#br0" timeOffset="1350">2120 84 7977,'12'-10'0,"-5"-4"0,-2-4 298,2-3 1,-3 10-928,10 4 629,0 4 0,7 13 0,0 1 0</inkml:trace>
  <inkml:trace contextRef="#ctx0" brushRef="#br0" timeOffset="1685">2620 313 8131,'-9'-14'414,"-5"0"0,3 9 0,-3-2 0,-2 5 696,-3 2 0,-2 2 1,0 5-1,1 9-429,-1 10 1,0-1-1,0 10 1,0 2-820,0 3 1,8-6-1,1-1 1,3-1-608,4 0 1,5-6 0,7 2 0,7-8-119,4-6 1,3-4 0,2-10 0,3 0 398,2 0 0,-1-17 0,-3-3 0,-1-4 529,-2 1 1,4 5-1,-11 2 1,2 2 1274,-2-2 1,2 4 0,-7 0-86,3 3 1,2 2 0,4 9-792,-4 5 1,2 5-1,-6 11 1,-1 3-976,0 1 1,5 3 0,-5-4 0,1 2-1611,-1-3 1,5-2 2120,-7-2 0,9 0 0,-4 0 0</inkml:trace>
  <inkml:trace contextRef="#ctx0" brushRef="#br0" timeOffset="2018">2870 500 7954,'0'21'27,"0"0"1,0 0-1,0-1 1,0 1 269,0 0 1,0 0 0,0 0 0,-2-3 77,-5-4 0,5 5 1,-7-8 13,-1 1-274,8-3 1,-7-20-1,9-8 1,0-6-138,0-1 1,7-6 0,2-3 0,2-2-90,6 2 0,1-2 1,3 9-1,0 3 218,0 2 1,0 2 0,-1 3 180,1 4 1,0 7 0,0 14-1,0 9-328,-1 9 1,-1 8 0,-5 8 0,-5 3-257,0 5 1,-6-3 0,4 7-1,-5-4 296,-2-10 0,0 3 0,0-10 0</inkml:trace>
  <inkml:trace contextRef="#ctx0" brushRef="#br0" timeOffset="2218">3454 292 8367,'-21'0'1044,"0"0"1,0 2-381,0 5 0,3 7 0,2 11 0,4 3-439,3-2 1,-5 6-1,7 3 1,2 2-552,3-2 0,11 2 0,5-7 1,5 0-1005,1 0 0,4-9 1,1-10 1329,3-1 0,9 6 0,-5-5 0</inkml:trace>
  <inkml:trace contextRef="#ctx0" brushRef="#br0" timeOffset="2552">3641 563 8063,'-21'0'983,"0"0"1,10 2-449,4 5 1,7-2-1,7 6-521,7-2 0,0 1 0,4-6 0,5 3-196,0-2 0,1-3 1,-1-4-1,2-5 110,3-7 0,2-5 0,-5-1 1,3-1 106,-2 0 0,-3-7 0,-2-2 0,-3-2 3,-4-5 0,2 4 0,-9 1 0,-2-1 153,-3 1 0,-4 7 0,-7-3 1,-10 7 553,-6 7 1,-12 5 0,2 9-1,-4 2-142,-3 5 0,0 14 1,3 11-1,2 5-360,2 5 0,12-3 0,0 15 0,9-3-122,5-5 1,4-2 0,14-3 0,12 1-254,12 0 0,17-3 1,11-4-1,8-10-1028,5-8 1,3-8 0,6-9-1,-2-5 1160,-5-9 0,5-9 0,-7-19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8:17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313 0 8017,'0'30'64,"0"3"0,0 11 0,0 2 323,0 3 1,0 6 0,0-4 0,0 2-276,0 5 0,0 0 0,0 0 0,0-5-210,0-2 1,0 5-1,0-8 98,0-2 0,0 8 0,0-1 0</inkml:trace>
  <inkml:trace contextRef="#ctx0" brushRef="#br0" timeOffset="616">1 313 8805,'21'0'25,"-1"0"1,1 0 0,2 0-49,5 0 0,5-3 0,8-1 0,1-3 25,0 2 1,-1 3 0,1 2 0,-3 0 66,-4 0 0,2 0 0,-9 2 0,-3 5-42,-2 7 1,5 7-1,0 4 1,-5 5-116,-7 3 1,0 1-1,-6 8 1,-1 0-37,0-1 0,0-6 0,-4 0 0,2 2-9,-2 2 1,-3-6 0,-4-6-1,-3-1 100,-2 2 0,-9-12 1,4 5-1,-2-5 20,1-5 1,-1 6-1,-7-13 40,0-6 1,7-3 0,3-13 0,1-5 0,6 0 0,1-8 0,3 1 1,3 0 29,4 0 0,4 2 0,8 8 1,-1-1-17,3 0 0,-5 7 1,14 2-1,-2 3-27,0 5 0,7 1 0,-5 6 0,0 4 49,0 6 1,5 8 0,-8 7 0,-1 4-15,-3 1 1,-2 6 0,0-6 0,-1 1-255,1 1 0,0-10 0,0 1 149,0-10 1,0-11 0,-1-17 274,1-9 1,-7-13-1,0-1 1,0-7 178,-3-6 0,6 4 0,-8-5 0,0 3-68,0-3 1,-2 5 0,-7-2 0,0 7-369,0 4 1,0 9-1,0-1 1,-2 6 176,-5 7 1,-4 14 0,-10 14-1,-2 7-32,-5 6 0,12 8 0,-5 11 0,5 3 186,4-3 1,3 5 0,9-2-1,2-3-271,5-2 0,7-5 1,18-4-1,17-7-23,18-5 0,21-2 0,7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9:03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1074 84 8059,'-42'-21'-385,"1"2"1,1 3 475,6 2 1,-6 10-1,6-3 1,-8 4 451,-7 3 0,3 10 0,-7 6 0,0 9-59,-1 10 1,1 7-1,-5 4 1,7 5-211,7 2 0,3-4 0,17 6 1,8 1-158,5-3 1,6-2-1,14-12 1,12-2-83,12-2 0,6-9 1,3-1-1,2-6-12,4-6 0,-4-6 1,5 5-1,-8-3 130,-6-4 0,-5 6 1,-11 3-1,-5 5-86,-7 2 1,-7-1-1,-10 4 1,-11 1-114,-11 3 1,-17 7 0,-6-8 0,-8 1-279,-6 2 0,4-14 0,-7 5 0,5-5-713,5-4 0,-1 4 0,22-9-1261,8-2 2298,17-3 0,25-11 0,14-3 0</inkml:trace>
  <inkml:trace contextRef="#ctx0" brushRef="#br0" timeOffset="266">1011 729 8059,'-2'19'-297,"-2"-3"1,-6-2 287,-1 2 0,4 10 1,-7 4-1,0 2 916,2 5 0,-4 3 0,7 1 0,0 1-482,-1 0 0,4-3 0,8-4 0,7-10-314,12-9 0,2-6 0,14-15 1,5-9-67,4-14 0,12-9 0,-5-7 1,0-2-188,-4-3 0,-14-6 0,-8 4 0,-6 0-155,-7 0 1,-7 12 0,-14 11 0,-9 5-84,-9 2 1,-17 9-1,-14 5 1,-4 5 18,-2 2 0,8 2 0,6 3 1,6 4-102,7 3 0,8-5 462,13 7 0,-5 0 0,8 6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9:10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0 8084,'-10'12'-129,"1"6"1,-5-4 0,5 5 59,0 2 0,6 2 0,-4 4 0,5 10 491,2 10 0,0 6 0,0 9 1,0 3-296,0 5 1,2 4 0,3 7 0,4-3-201,3-1 1,-5-12-1,4-3 1,-1-11-863,-6-7 866,8-21 0,-10-14 0,7-25 0,-2-9 179,0-10 1,0-7 0,-7-4 0,3-3 68,3 3 1,-1 2 0,7 3 0,-1 1 213,1 6 1,2-4 0,7 13-227,-1 7 1,1 6-1,0 14 1,0 8-137,0 10 0,0 10 0,-1 14 0,-1 5-299,-5 7 1,4 4 0,-4 2 0,5 1-513,1-1 0,-1-2 780,-5-4 0,14-5 0,-5-10 0</inkml:trace>
  <inkml:trace contextRef="#ctx0" brushRef="#br0" timeOffset="299">771 854 7997,'0'-35'26,"0"1"1,0-1 0,0-4 0,0 4 558,0 7 0,-9 5 1,-5 5-1,-5 4 6,-2 7 0,0 4 0,1 6 0,-4 6 53,-3 12 0,4 9 0,-5 12 0,7-1-546,7 1 1,-2 0 0,7-1-1,-1 1-438,1 0 0,2-3 0,7-2 0,0-5-443,0-2 0,2 0 0,5-6 0,7-4 333,5-8 0,2-7 0,-1-5 0,1-3 389,0-4 1,2-6-1,3-13 1,2-2 419,-3 3 1,-2-5 0,-2 2 256,0 3 0,0 4 0,-1 7-641,1 7 0,0 5-524,0 2 1,-7 6 0,-3 4 0,-1 1 548,-6 6 0,8 1 0,-1 3 0</inkml:trace>
  <inkml:trace contextRef="#ctx0" brushRef="#br0" timeOffset="854">1000 583 8062,'-12'0'298,"3"10"0,9 6 1,0 9 286,0 10 0,9 7 0,5 4 0,5 5-332,2 2 1,-1 0 0,4 5 0,1-2-236,3 2 1,-3-17-1,-9-6 1,-2-12 182,3-9 1,1-7 0,1-16-55,-6-12 1,4-9 0,-10-14 0,-3-2-37,-1-3 0,-3-7 0,0 6 0,0-4-258,0-4 0,0 5 1,0-2-1,0-1-411,0 3 0,6 2 0,4 9 0,-1 1-610,0-1 0,7 16 0,-2 8 780,5 6 1,-5 15-1,-3 13 1,-1 9 387,-6 10 0,-2 4 0,-2 5 0,0 5 0,0 7 0,0 4 0,0 0 0,0-2 0,0-3 0,0-8 0,0-1 0,0-7 102,0-4 0,7-17 0,3 1 0,1-7 244,5-8 0,3-1 0,2-8 0,0-7 38,-1-9 1,8-11 0,0 2 0,-3-2-169,-1-5 1,-4 4 0,1-2 0,0 1-93,0 1 0,-9-4 0,-3 7 1,-2 0-313,0 0 0,-3-5 1,-8 8-1,-6 1 105,-1 3 1,-5 11 0,-10 5 0,-2 7 403,3 7 0,-1 12 0,1 13 0,-3 5 229,3 7 0,2 5 1,4-3-1,3 5-64,2 2 0,9-4 0,-2 4 1,7 0-290,7 1 1,14-8 0,14 0 0,9-9-873,11-9 0,3-7 0,21-7 0,4-10 675,5-8 0,-38-5 0,0-3 0,-3-4 0,1-1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9:08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1 583 8132,'12'10'1608,"-3"6"1,-2 7-1031,0 5 0,7 9 0,-5-3 0,2 4-522,6-4 0,1 3 1,1-7-1,-3-2 28,-2-5 1,0 0 0,6-16-16,1-2 1,-2-7-1,-3-12 1,-2-14-237,2-9 1,-7-5-1,1-2 1,-3-2-12,-1-3 1,4-6 0,-6 4 0,3 0-405,-2 0 0,-3 3 0,1 6 1,1 3-772,3 4 0,0 5 1353,-7 9 0,9 9 0,3 3 0</inkml:trace>
  <inkml:trace contextRef="#ctx0" brushRef="#br0" timeOffset="435">313 521 8140,'0'14'0,"0"0"205,0 2 0,0 2 0,0 3 1,0 0 246,0 0 1,7 2 0,3 2-1,1 3-127,5-2 0,-4-3 1,2-2-1,0-1 6,-3 1 0,8-2 0,-8-3 116,1-2 1,6-14-268,-4-7 0,-4-7 1,-1-23-1,-2-5-149,0-4 1,2-12-1,-4 0 1,4-6-414,2-6 0,-4 1 1,5 6-1,0 1-854,-1-1 1,1 10-1,4 4 1,-2 8 1235,2 6 0,3 5 0,1 9 0</inkml:trace>
  <inkml:trace contextRef="#ctx0" brushRef="#br0" timeOffset="719">709 812 8131,'14'7'55,"0"0"0,-7 0 0,7-7 240,2 0 0,-4-9 1,1-5-1,1-4-64,-2-3 1,6-7 0,-6-2 0,2 0-83,0 0 1,-3-7 0,3 4 0,-7-1-189,-5-1 1,-2 3-1,0-6 1,0 6-225,0 2 0,-9 5 0,-5 8 0,-4 6 185,-3 2 0,0 4 0,0 12 0,1 9 358,-1 9 1,7 8-1,2 9 1,1-1 131,-1 1 1,7 2 0,-1 2-1,3 3-274,3-3 1,9 5 0,8-5 0,8-4-673,10-5 1,13-12 0,8 3 533,4-5 0,12-2 0,2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9:15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406 125 8138,'-21'0'276,"0"0"1,0 0 350,0 0 1,8 7 0,3 0-294,8-2 1,9-3 0,21-2-1,9 0 36,9 0 0,17 0 0,15-2 0,10-5-244,9-7 1,-45 8-1,1 0 1,1 0 0,0-1-1,3-1 1,0 2-54,1 0 0,-1 0 0,1-2 0,0 0 0,1 3 0,0 1 1,-3-1-1,-1 0-214,-1 1 0,-1-1 1,32-9-1,-11 7 0,-13 3-1407,-13 1 0,-13 3 1548,-7 0 0,-24 10 0,-6 1 0</inkml:trace>
  <inkml:trace contextRef="#ctx0" brushRef="#br0" timeOffset="435">447 417 7977,'21'-21'-151,"0"0"0,2 3 0,5 2 0,7 2 524,4-3 0,10 6 0,2-1 0,0 1 21,-1-1 1,-3 8 0,-10-3-1,-5 4-245,-2 3 1,-4 10 0,-12 3 0,-7 8-163,-5 7 0,-14 4 1,-9 10-1,-11 0 6,-7-1 0,-12 10 1,-5 3-1,-6 3-19,-8 6 1,-4-5-1,33-24 1,-1 1-1,1-3 1,-1-1 1,0-3 0,0-1 1,2 3-1,-1 0 0,-35 24 1,9-3 392,9-10 0,19-8-266,18-13 0,28-10 0,23-8 1,14-9 273,11-4 0,15-6 0,8-8 0,10-3-139,-39 15 0,0 1 1,1-3-1,1 0 0,2 0 1,1 2-1,2 0 0,1 0-19,6 1 0,-1 1 1,-3 1-1,0 2 0,3 0 1,-1 2-1,-3 1 0,0 0-154,-4 0 0,1 1 1,-2 3-1,0 0 0,46-6 1,-8 5-259,-15 2 0,-18 7 1,-12 2-1,-9 2-805,-9 6 0,-14 1 0,-7 3 1,-5 0-1325,-2 0 2322,-9-1 0,-3 11 0,-8 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19:17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17 167 8160,'-10'-21'503,"8"0"0,-3 3-145,10 4 0,0-5 1,9 8-1,2-3-85,2 0 1,3 7 0,0-5 0,2 3-128,5 4 0,-5 3 0,5 2-119,-5 0 0,-2 9 0,-3 8 1,-4 6-129,-7 4 0,-5 11 0,-2-1 0,0 7-172,0 4 1,0 8-1,0-8 1,-2-1-43,-5-3 1,5-3-1,-5-1 1,5-6 57,2-6 0,2-7 329,5-7 1,0-7-1,11-17 1,5-8 15,1-8 0,1-11 0,0 3 0,3-3-1,-2 2 1,-1-4 0,1 4 0,1-4-134,-1-3 1,-5 3-1,-5 2-226,-2 2 1,-3 9 322,3-1 1,-5 17-1,-9 15 1,-2 16 204,-5 9 1,3 5-1,-8 6 1,3 1 166,4 0 1,3-1-1,2 1 1,0-3-36,0-4 0,0 2 1,2-9-1,5 0-485,7 2 1,11-10 0,5 4-1,1-11-684,-1-3 1,7-3 0,-3-7 780,6 0 0,1 0 0,1 0 0</inkml:trace>
  <inkml:trace contextRef="#ctx0" brushRef="#br0" timeOffset="251">1246 542 8059,'-12'0'1379,"3"2"0,11 3 0,7 2-1366,12-3 0,2-1 0,12-1 0,4 2-2157,8 3 2144,-3 0 0,16-16 0,-7-2 0</inkml:trace>
  <inkml:trace contextRef="#ctx0" brushRef="#br0" timeOffset="384">1829 333 8059,'-51'0'492,"5"0"1,-8 0 0,1 3 323,0 4 0,4-3 0,-6 8 0,-1-1-789,3 1 1,4-7 0,15 2 0,6-3-28,5 3 0,2-5 0,0 8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1:52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545 414 8048,'0'-22'0,"0"0"406,0 0 0,0 8 1,0-1 897,0-1-962,0 6 0,0 3 0,0 14 0,2 7-53,5 6 1,-4 9 0,7 2 0,-3 3-301,0 5 0,8 2 0,-8 2 1,0-1-288,3-6 1,-8 5 0,8-5 0,-3 3-413,0-3 0,1 3 1,-8-10-1,2 0 710,5 3 0,-4-8 0,6 7 0</inkml:trace>
  <inkml:trace contextRef="#ctx0" brushRef="#br0" timeOffset="236">0 1132 10122,'25'0'0,"4"0"289,7 0 0,17 0 0,10 0 0,12 0-67,10 0 1,-3 0 0,12-2 0,-4-3-319,-3-2 1,-10 0-1,-6 7 1,-11 0-1083,-9 0 1,-15 0 1177,-7 0 0,-14 9 0,-6 3 0</inkml:trace>
  <inkml:trace contextRef="#ctx0" brushRef="#br0" timeOffset="2134">1481 610 8815,'-2'-12'847,"-5"4"0,4 16 0,-4 6-672,4 6 0,3 1 0,0 4 0,0 1-174,0 3 1,0 0 0,0-5 0,0 3-292,0 2 0,10 0 1,5-7 27,4 0 0,3-10 0,0-5-125,-1-5 0,1-2 0,0-2 212,0-5 0,-8-5 0,-2-10 0,0 0 145,0 0 1,-7 1-1,3-1 1,-4-2 32,4-5 0,-6 4 0,5-4 0,-4 5-14,-3 2 0,0 8 0,0-1 566,0-2-46,0 8 0,0 9 0,0 14 23,0 6 0,0 4 1,0 2-1,0 3-295,0-2 1,0-3 0,0-2 0,0 0-338,0 0 1,2-1 0,3 1-582,2 0 1,8 0 0,-6-3 680,4-4 0,1-6 0,8-9 0</inkml:trace>
  <inkml:trace contextRef="#ctx0" brushRef="#br0" timeOffset="2350">1851 174 7967,'0'15'-90,"0"-1"1,0 3 330,0 3 0,0 1 0,0 1 0,0 0 125,0 0 1,0 7-1,0 2 1,0 1-496,0-1 1,8 5-1,-1-7 1,-2-2-551,-3-3 1,1-2-1,1 0 679,4 0 0,-1-10 0,-7-3 0</inkml:trace>
  <inkml:trace contextRef="#ctx0" brushRef="#br0" timeOffset="2567">1634 174 10004,'-10'0'1849,"12"0"-1568,18 0 1,4-2-1,12-5 1,3-6-219,2 1 1,10-7-1,2 5 1,0-6-402,1-2 0,4 3 1,-8 2-1,-1 5-1654,-3 2 1992,-3 3 0,-9 7 0,-2 0 0</inkml:trace>
  <inkml:trace contextRef="#ctx0" brushRef="#br0" timeOffset="2984">2330 392 7767,'-21'-12'536,"6"5"0,3 14-376,2 7 0,1 13 0,4 5 1,-5-1-117,-2 0 1,5 8-1,-5-3 1,2 6-462,5 1 1,-7 8-1,0 0 1,-2-5-1144,-1-8 1560,10-6 0,-14-1 0,7 3 0</inkml:trace>
  <inkml:trace contextRef="#ctx0" brushRef="#br0" timeOffset="3202">2047 501 8044,'15'7'-57,"-3"3"171,-2 2 1,7 2 0,-3 8 430,5 0 0,-4 0 1,0 0-1,4-3-383,7-5 0,-1 6 0,6-6 0,-2 6-700,0 1 0,3-6 0,-6-3 0,3-2 538,-2-5 0,-3 7 0,-2 0 0</inkml:trace>
  <inkml:trace contextRef="#ctx0" brushRef="#br0" timeOffset="3469">2614 65 8779,'0'22'260,"0"0"0,0 7 0,0 2 0,0 1-227,0-1 1,7 6 0,0-6-1,-2 1-204,-3-1 1,-2 5-1,0-7 1,0-2-1062,0-3 1232,0-12 0,10 8 0,2-8 0</inkml:trace>
  <inkml:trace contextRef="#ctx0" brushRef="#br0" timeOffset="3634">2418 174 7825,'2'-12'504,"5"5"1,5-3 0,10 3 0,0 2-392,0 3 0,9 2 1,5-3-1,6-2-113,1-2 0,1-10 0,-1 5 0</inkml:trace>
  <inkml:trace contextRef="#ctx0" brushRef="#br0" timeOffset="4036">3093 305 7451,'-12'2'1032,"2"3"1,3 5-651,-1 2 0,1 2 1,5 11-1,-3 4-323,-2 7 0,-8 5 1,5 5-1,-2 5-477,-5 7 1,0 5-1,0 2 1,3-2-2212,-3-5 2629,-2-5 0,-3-9 0,0 0 0</inkml:trace>
  <inkml:trace contextRef="#ctx0" brushRef="#br0" timeOffset="4236">2766 457 8121,'12'22'217,"5"-7"1,-7-1 0,2 3 47,5 2 1,2 3-1,5 0 1,3 0-15,2 0 1,2-1 0,-2 1 0,5 0 27,0 0-279,7-1 0,-7 1 0,10 0 0</inkml:trace>
  <inkml:trace contextRef="#ctx0" brushRef="#br0" timeOffset="4917">3463 392 7957,'-7'-14'191,"-1"-1"1,1 8 0,5-5 1566,-6 2-1481,6 3 0,-8 16 0,10 6 0,0 7-83,0 7 1,0 5 0,0 9 0,0 1-89,0-1 0,3 3 1,4 3-1,5 1-396,0-1 1,8-6-1,-6-6 1,8-8-156,7-5 1,-5-5 0,5-4-1,-5-8 7,-2-5 0,0-11 1,0-6-1,-1-7 188,1-7 1,-7 3-1,-3-10 1,0-3 280,0-2 0,-7 4 0,2 1 0,-5 0 46,-2 2 0,0-5 0,0 8 1,0-1 456,0 1 1,0 9-37,0 8 0,0 11 0,0 6-97,0 16 0,0 5 0,0 12 0,0 3 217,0 2 1,0 3 0,0-1 0,3 3-246,4 5 0,-2-12 1,10 2-1,1-5-653,4-2 0,4-15 1,3 1-1,4-8 280,3-7 0,2-12 0,8-6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1:44.666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22 1198 13177,'-3'-22'-328,"-4"0"1,5 8 0,-5-1 344,4-2 0,3-2 1,0-3 91,0 0 1,10 3-1,2 2 1,2 3-117,1-3 1,-1 5 0,11-3 0,1-2 431,3-2-320,0-3 1,-7 0 0,0 0 0</inkml:trace>
  <inkml:trace contextRef="#ctx0" brushRef="#br0" timeOffset="151">545 675 16284,'21'-22'0,"-1"1"-576,-6-1 1,6 7-1,-6 1 1,5-3 372,3-2 0,0-1 0,0 3 0,0 3 94,-1-3 0,1 5 0,2-3 0,3 1-13,2 2 0,-5-5 0,-5 7 0,6 0-520,-1 1 0,2-6 549,4 8 0,-6-10 0,7 5 0</inkml:trace>
  <inkml:trace contextRef="#ctx0" brushRef="#br0" timeOffset="283">1503 174 9309,'2'-21'216,"5"-1"0,5 2 1,10 4-1,0 3-515,0 4 0,-5-1 0,2 5 0,5-2-18,0 2 0,1 0 0,-4 0 319,1-2 1,10-10 0,2 5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1:52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66 262 8093,'0'22'0,"0"0"71,0-1 0,0-6 0,0-1 0,0 3 195,0 3 0,0 1 0,0 1 107,0 0 0,0-7 540,0-1-732,-10-9 0,0 2 1,-7-14-148,3-8 0,9-11 1,-2-3-1,4 0-66,3-3 1,0 6 0,0-8 0,0 0 68,0 0 1,3 7 0,2-2 0,4 5 13,3 2 0,0 8 0,5 2 0,-2 2 13,2 5 0,2 3 0,3 4 1,2 6-71,5 6 0,-5 5 0,5 6 0,-4 4-297,-4 7 0,-1-2 0,-3 2 1,-5 0-683,-3-2 1,1 5 984,-3-10 0,-4 0 0,6-7 0</inkml:trace>
  <inkml:trace contextRef="#ctx0" brushRef="#br0" timeOffset="233">370 284 8093,'0'12'979,"10"-2"1,0-8 0,7 3 0,-3 2-1212,3-2 1,3-3 0,1-2 0,1 0-491,0 0 0,0 0 722,-1 0 0,1-9 0,0-3 0</inkml:trace>
  <inkml:trace contextRef="#ctx0" brushRef="#br0" timeOffset="416">784 1 8231,'12'9'2387,"-2"6"-2012,0 4 1,-8 10 0,8 3 0,-3 2-378,0 4 1,3 4 0,-5 1 0,2 1-800,-2-1 1,0 1 800,2-1 0,-5 1 0,8-1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03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1 303 8107,'0'-12'927,"0"4"1,0 16-550,0 6 0,2 5 0,3 3 0,5 0-110,2 0 0,-7 0 0,4-1 0,-2 1-130,1 0 1,1 0 0,-4-1 68,3 1-377,-1 0 1,-10-12 74,-4-10 1,5-17 0,-6-15 0,6-2-140,2-4 1,0-1-1,0 0 1,0 5-72,0 3 0,0-5 1,2 9 186,6 8 1,-3 7-1,9 12 108,3 0 0,2 17 0,3 7 0,0 7-95,0 8 1,-3 0-1,-2-1 1,-3-4-565,3-2 0,3 4 669,2-7 0,-1 0 0,1-7 0</inkml:trace>
  <inkml:trace contextRef="#ctx0" brushRef="#br0" timeOffset="183">371 368 7999,'14'0'865,"1"0"1,-1 0-1,8 0-685,0 0 1,2 0 0,3 0 0,2 0-697,-3 0 1,6 0-1,-3 0 516,-2 0 0,6-10 0,1-2 0</inkml:trace>
  <inkml:trace contextRef="#ctx0" brushRef="#br0" timeOffset="366">915 20 7999,'3'-13'674,"4"6"0,-2 7 0,9 7 0,1 10-313,-3 10 0,7 0 0,-4 9 0,4 0-342,3-2 1,0 7 0,-1-4 0,1 4-747,0 2 1,-7-6-1,-3-4 727,-3-1 0,8 7 0,-5-6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02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806 119 8020,'0'-21'0,"0"-1"318,0 0 1,0 0 202,0 0 1,0 13-119,0 9 0,0 12 0,3 14 0,1 8-46,4 7 1,1-2 0,-4 12 0,2-3-442,-2 3 0,0-5 0,0 5 1,2-5-358,-2-2 1,5-8-1,-1-2 1,1-3-1410,0-4 1850,-3-3 0,3-2 0,2 0 0</inkml:trace>
  <inkml:trace contextRef="#ctx0" brushRef="#br0" timeOffset="266">0 794 8046,'0'15'419,"0"-1"0,20-9 1,14 3-1,16-6 37,16-2 1,23-2 0,11-6 0,-43 2 0,2-2-229,5-2 1,2 0 0,8 0 0,0-1 0,0 0 0,0 0 0,1 1-1,0 0-169,-3 3 0,-2 0 0,-7-2 0,-2 1 0,-7 3 0,-2 0 0,38-4-244,-15-1 0,-27 3 0,-12 9-1940,-9 5 2125,-15 6 0,7 8 0,-6 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11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0 349 8050,'0'22'135,"0"0"0,0 0 0,3-1 0,2 1 248,2 0 1,0 0 0,-7 0 32,0-1 0,3 1 1,1 0-8,4 0 0,-1-8-250,-7 1 0,0-13-258,0-2 1,0-10 0,0-11 0,0-4-53,0-4 0,0 3 0,0-11 0,0 1 41,0 2 1,7-4 0,3 9-1,0 2 33,-1 3 1,8 4 0,-2 6 204,4 7 0,3 4 0,0 8-92,-1 10 0,1 2 0,0 19 0,0 0-386,-1-2 1,-1 5 0,-3-8 0,-5 1-330,-2-1 0,4-2 679,-7-7 0,10 0 0,-5-1 0</inkml:trace>
  <inkml:trace contextRef="#ctx0" brushRef="#br0" timeOffset="200">371 393 11262,'21'0'322,"-6"0"0,-1 0 0,3 0-564,3 0 1,1 0 0,1 0 0,2 0-487,5 0 0,-4 0 728,4 0 0,5 10 0,-1 2 0</inkml:trace>
  <inkml:trace contextRef="#ctx0" brushRef="#br0" timeOffset="417">937 1 8036,'12'2'1099,"-5"8"-316,-4 12 0,4 2 0,0 15 0,0 4-456,3 6 1,-8 4 0,8-5-1,-3 5-498,1 3 1,6 0 0,-4-1 0,0-9-448,-1-7 1,1-12-1,-5 4 618,2 1 0,10-18 0,-5 6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10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751 0 7911,'-13'22'94,"4"-7"0,9 2 0,0 4 611,0 6 0,0 12 1,0-3-1,0 5-419,0 3 1,0-1 0,0 1 0,2-1-240,5 1 0,-4-10 0,7-3 1,-3-2-508,0 0 0,0 0 0,-7-7 0,3 0 460,4 0 0,-5 0 0,8-1 0</inkml:trace>
  <inkml:trace contextRef="#ctx0" brushRef="#br0" timeOffset="250">32 828 8199,'-22'0'753,"12"0"0,10 0-278,13 0 1,8 0-1,11 0 1,11 0 45,13 0 0,17 0 0,9 0 0,12 0-406,-40 0 1,1 0-1,5-1 1,1 0-1,7-2 1,2 1 0,0-2-1,0 0-75,-1 2 1,-2 0 0,-3 0 0,-2 1 0,37 1 0,-12 0-558,-12 0 0,-12 10 1,-15 4 516,-19 6 0,-4 11 0,-13 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17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20 8234,'0'-13'-103,"0"6"243,0 14 0,0 8 0,0 14 0,2 7-6,6 5 0,4 13 1,10 4-1,-1 5-275,1 2 0,7 0 0,3-2 0,1-5-187,6-7 0,0-5 0,-3-7 0,-7-8-130,-5-9 0,-2-15 364,0 1 1,-10-8 0,-7-8 0,-10-4 181,-9 0 1,-13-7 0,-5 4-1,1-2 308,0 3 0,-8-3 0,3 7 0,-6 0 49,-1 1 1,-1 2 0,1 7-1,-1 0 210,1 0 1,-1 0 0,1 4 0,-1 8-364,0 10 1,1 15-1,2-1 1,2 7-357,3 8 1,16-5 0,1 5 0,7-5-405,7-2 1,5-3 0,7-5 0,10-7-1878,10-5 2345,7-12 0,9 8 0,1-8 0</inkml:trace>
  <inkml:trace contextRef="#ctx0" brushRef="#br0" timeOffset="400">1108 608 8685,'-2'-13'563,"-5"6"1,4 14 0,-4 8-548,4 4 0,3 3 0,0 0 0,0 0-230,0-1 1,8 4 0,1-1 0,4 0-83,3-5 0,4-2 1,2 3 176,-1-6 0,1-4 0,0-10 0,0-3 205,-1-4 0,1 2 1,0-9-1,0-6 127,0-6 1,-8 2 0,-2-5 0,-2 4 482,-5 4 0,-3-1 603,-2 0-1133,0 10 1,0 14-1,0 18 1,0 6 201,0 1 0,0 4 0,3-2 0,4 1-237,7 1 0,15-7 0,8 5 0,4-7-1197,2-8 0,3-4 1,5-10 1065,7 0 0,5-29 0,2-7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15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40 8589,'0'-22'357,"-2"10"0,-3 7 0,-5 10 44,-2 9 1,5 15 0,-5 10-1,0 7-285,0 5 0,-3 9 0,-7-2 1,3 5-390,4 3 0,-4-8 0,4-3 0,-1-4-8,1-10 0,-4-2 0,7-15 0,-3-7-260,1-5 0,6-5 1,-6-9 159,-3-5 0,5-5 1,0-10-1,0-2 381,-1-5 0,-1 4 0,-5-6 0,2-1 0,2-4 0,3-3 0,-5 1 0,5 1-63,2-1 0,3 6 0,7 3 0,0 5 69,0 2 1,2 3 0,6 4 0,6 8 280,6 5 1,1 2 0,4 2 0,1 8 160,3 12 1,8-1 0,-6 11 0,3-3-28,5 0 0,2 10 1,2-5-1,1 2-532,-1 0 1,1-7-1,-1 5 1,1-3-534,0-4 0,-8-3 0,-2-2 644,-3 0 0,8 0 0,-5-1 0</inkml:trace>
  <inkml:trace contextRef="#ctx0" brushRef="#br0" timeOffset="450">1045 105 8213,'0'-12'1745,"0"4"-1519,0 16 0,0 4 1,0 12-1,0 5-137,0 7 1,8 6-1,1 1 1,1-2-120,0-5 1,-1 6-1,-1-8 1,6-1-229,5-4 1,1-4 0,-3-6-1,-3-5 37,3-6 1,3-6 0,1-4-1,1-6-13,0-6 0,-3-8 1,-4-4-1,-6-6 178,1-2 0,-5 5 1,7-7-1,-2 0 37,-5 2 1,-3-5-1,0 8 1,3-1-14,2 1 1,1 2 464,-8 7-109,9 10 0,-6 14 0,4 18 0,-4 9 52,-3 4 1,2 1 0,3 5 0,4-3-300,4 3 0,-6-5 0,7 0 0,3-3-202,3-4 0,4 4 0,2-2 1,6-4 124,2-9 0,2 14 0,8-6 0</inkml:trace>
  <inkml:trace contextRef="#ctx0" brushRef="#br0" timeOffset="717">2134 562 9547,'22'0'252,"0"3"1,2 1-1106,5 4 1,-2-1 852,9-7 0,10 0 0,9 0 0</inkml:trace>
  <inkml:trace contextRef="#ctx0" brushRef="#br0" timeOffset="851">2700 388 8132,'-21'-10'177,"-8"8"1,-3-5 0,1 4 332,-1 3 1,-7-2 0,3-3 0,-5-2-345,-3 2 0,8 2 0,0 3 0,0 0-473,2 0 307,-7 0 0,7 10 0,-10 2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19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381 393 8283,'-22'-7'1448,"0"-1"-1078,10 1 1,5 7-1,16 0 1,13 0 82,12 0 0,17 0 0,9 0 1,13 0-208,14 0 1,0-7 0,10-3-1,2 0-217,-45 6 1,1-1-1,-1-2 1,1-1-1,2 3 1,0 1-1,-5-1 1,0 0-389,42-5 1,-14 3 0,-10 7 0,-9 0-891,-11 0 1,-16 2 1248,-12 6 0,-10 4 0,-12 10 0</inkml:trace>
  <inkml:trace contextRef="#ctx0" brushRef="#br0" timeOffset="801">577 545 8123,'-12'-2'-141,"2"-3"-36,0-2 1,5-3 1038,-9 3 1,7 4 341,-8-4-994,10 5 1,-2 2 0,14 0 0,8 0-22,4 0 0,5 0 1,3 2-1,4 3-126,3 2 0,5 1 1,9-6-1,3 3-97,-2 2 0,-1 3 0,0-5 0,3 2-139,-2-2 1,-3 4 0,-3-1 0,-2-4-39,-4-1 0,1 4 0,-9 3-103,-2 2 1,-13-5 325,-6 8 1,-16-1-1,-6 6 1,-8-4 180,-7-1 0,-2 0 0,-8 4 0,3-2 89,-3-3 1,-5 1 0,-4 7 0,-3-1-86,3 1 0,-1 0 1,-1 2-1,-9 3-124,-3 2 0,4 7 0,-1-4 0,-1 1-39,-3 6 1,-2 0 0,2 0-1,2-6-36,3-1 1,12 4 0,0-9 0,10-5 74,5-5 1,9-5-100,7 2 0,13-4 34,2-10 0,10 0 0,14 0 0,2 0 80,3 0 1,12 0 0,1 0 0,11 0-41,10 0 0,0-7 0,14-1 1,1 1-53,-1-3 0,3 8 0,9-8 0,6 3 45,-45 3 0,1 1 1,46-5-1,-5 8 1,-10 0 40,-9 0 1,-5 0 0,-5 0 0,-8 0-230,-11 0 0,-10 10 1,-13 2-730,1 0 1,-7 5-1,-3-7-1010,-3 2 0,1-7 1886,-3 2 0,6-4 0,8-3 0</inkml:trace>
  <inkml:trace contextRef="#ctx0" brushRef="#br0" timeOffset="1430">2253 676 8076,'8'-15'375,"-1"1"595,-2-3 0,5-2-232,-3-3 0,2 10 0,-4 7-482,3 10 1,-1 7 0,-7 10 0,0 2-163,0 5 1,0-3 0,0 11 0,0 1-209,0 4 0,0-1 1,0 0-1,0-2-429,0-1 0,2 1 1,3-12-1,5-1 200,2-6 0,2-1 0,8-12 1,0-2 114,0-3 1,-1-4-1,1-5 1,0-8 97,0-4 1,0-13 0,-3-1 0,-2-4 225,-3 1 0,-2 0 0,5-8 0,-2 3 105,2 5 0,-7-3 0,-3 8 1,-2-1 258,2 1 0,-5 9-35,6 7 0,-6 13 0,-2 2 11,0 12 1,0 15 0,-2 4 0,-3 1-5,-3-1 1,1 8 0,7-5-1,3 2-288,4 0 0,-2-2 0,9 5 0,3-5-443,3-3 0,4-2 1,5-7-1,5 0-169,0-1 0,7-8 468,-5-6 0,5 5 0,3 0 0</inkml:trace>
  <inkml:trace contextRef="#ctx0" brushRef="#br0" timeOffset="1989">3756 1003 9196,'0'-13'2023,"0"4"0,10 9 0,4 0-1930,6 0 1,9 0-1,2 0 1,3 0-508,5 0 0,2 7 0,2 0 0,1-2-1150,-1-2 1,1-3 1563,0 0 0,-1 0 0,1 0 0</inkml:trace>
  <inkml:trace contextRef="#ctx0" brushRef="#br0" timeOffset="2100">4344 676 8059,'-34'0'0,"3"0"-46,-1 0 0,6 0 0,-11 0 0,1 0 443,2 0 1,-7 7 0,5 0 0,-5 1-257,-3 1 1,0-4 0,3 7 0,3 0-1554,1 1 1412,11-9 0,-6 16 0,10-8 0</inkml:trace>
  <inkml:trace contextRef="#ctx0" brushRef="#br0" timeOffset="3048">5455 1 8398,'0'22'967,"2"-1"1,5 4-685,8 4 0,-3 5 0,2 9 1,3 3-240,3 5 1,4 2 0,3 8 0,2-3-188,-3 2 1,1-7-1,-3-4 1,0-11-112,-4-8 1,-4-9 0,4-4-196,-6-2 0,-2-10 173,-4 2 1,-6-7 392,5-7 1,-14-5 116,-7-10 0,2 10 1,-3 4 0,-2 6 0,5 2 0,-3 0 1,-1 0 126,-4 0 1,-9 7-1,-2 3 1,-1 2 202,1 5 0,-8 10 1,3 4-1,-5 3-273,-3 5 1,3 2-1,2 0 1,5-2-418,3-3 1,4-2 0,10 2 0,5-7-779,3-5 0,4-12-1831,12-4 2734,5-6 0,20-2 0,1 0 0</inkml:trace>
  <inkml:trace contextRef="#ctx0" brushRef="#br0" timeOffset="4285">6260 371 8151,'0'-24'597,"0"-5"0,3 5 1011,4-5-1241,-5 14 1,8 15-1,-10 17 1,0 7-105,0 5 0,0 10 1,0-3-1,0 5-197,0 3 1,0 0 0,0 1 0,0 1-466,0-2 1,0 4-1,3-14 1,1 0 4,4-5 1,9-5 0,-3-4 0,8-6-172,7-6 1,-5-8 0,5-8 0,-2-6 222,2-6 1,-5-11 0,5-3-1,-5-2 355,-2-1 1,-3 4 0,-2-6 0,-5 3 213,-2-3 1,5 5 0,-8 0-1,-2 3 1609,-3 4-1086,-2 3 1,0 14 0,-2 10 0,-3 12-173,-2 8 1,-3 11 0,5 5-1,-2 6 51,2 1 0,3 1 0,4-1 0,5-2-331,8-4 1,14 1-1,7-9 1,5-2-579,3-3 1,7-4 0,2-6 0,0-7-3552,0-4 3831,-2-13 0,2-12 0,3-12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25.479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4386 1307 22708,'-54'-11'-358,"0"0"1,0 0-1,1 0 1,1 1 0,0 1 36,1 1 1,0 2 0,-40-4 0,-6 10 0,0 0 350,46-1 1,0 2 0,1 3-1,-1 2 1,-2 1 0,-1 3-1,-2 1 1,-1 2-176,-2 0 1,-1 3 0,-3 3 0,0 0 0,-3-1 0,-1 1 0,0 2 0,1 1 113,2 4 1,0-1 0,-2-2-1,-1 0 1,-3 3 0,-1 1-1,0 0 1,0 0 19,-3 1 0,0 2 1,3-3-1,2 1 1,-1 0-1,2 0 1,1 0-1,1 0 36,0-1 1,1 1-1,-2 1 1,1 0-1,-1 4 1,1 0-1,0-1 1,1 1 19,4-1 1,1 1 0,4 0-1,1 0 1,3 0 0,2 1-1,2 1 1,-1 1-60,0-1 0,2 2 0,7 3 0,2 0 0,1-3 0,2 1 0,-19 37-62,16 0 0,1 5 0,16-8 1,9-1-307,7-4 0,7-1 0,5-3 0,13-1-94,14 4 0,4-6 0,20 13 1,5-5 293,7-3 1,-30-35 0,3-2 0,5 1 0,3 0 0,4 1 0,1-2 13,3 1 0,1-2 0,2-3 0,2-2 0,5-3 0,2-2 0,5 2 0,3-2 115,6 0 1,2 0-1,0 3 1,2-1-1,6-5 1,1-1 0,-29-6-1,0 1 1,0-2-57,4 1 0,1-2 0,1 0 0,5 0 0,2-2 0,1 1 0,4 2 0,1 0 0,0-1 0,0 0 0,0 0 0,0 0 178,-1 0 1,-2 1-1,1 0 1,1 0 0,-1 0-1,1 1 1,0 0 0,-1 1-1,1-1 1,3 0-1,-1 1 1,2-1-92,3 0 1,0 0 0,0 0-1,-5 1 1,-2-1 0,2 0 0,2 1-1,1-1 1,-1 0 0,-1 0 0,0 1-1,0-1 83,1 0 1,-1 0-1,1 1 1,1-1-1,0 0 1,1 0-1,3 1 1,1-1 0,-1 0-1,2 0 1,-1-1-1,0 1-4,-3-2 1,-1-1 0,2 1 0,1 1 0,2 0 0,-1-1 0,0-2 0,0-1 0,1 0-1,1 0 1,2 0 0,0-1-78,-23 0 1,1 0-1,1-1 1,-2 0-1,23 1 1,-1-1-1,0-1 1,2 2-1,-1-1 1,0-1-1,-3 1 1,0-1-1,0 0-11,-2-1 1,1-1 0,-1 1 0,0 0 0,1 1 0,-1-1 0,-1-2 0,0-1-1,-1-1 1,-2 1 0,0-1 0,-1 1 54,-4-2 1,0 1 0,-1-1 0,-4 0 0,-1-2 0,-1 1 0,-1-1 0,-1 1 0,1-2-1,0 0 1,-1 0 0,1-1-33,0 0 0,0-1 0,-1 1 1,-7 1-1,-1 1 0,0-1 0,0-1 1,-1 0-1,-1-1 0,29-5 0,-1 0 97,-4 1 0,-1-2 0,-1 0 0,-2-2 0,-3-3 1,-1-3-1,-5 0 0,-2-1-47,-4-1 0,-2 0 0,-3 3 0,-1 0 0,-4-4 1,-1-1-1,-3 0 0,-3-2-67,0-2 1,-4-3 0,-8 1 0,-4-3 0,0-1 0,-3-2 0,20-38 89,-9-2 1,-19-3-1,-8 1 1,-9 1-187,-12 4 1,-10-9 0,-2 40 0,-4 0-1,-2-3 1,-3 0 92,-4-5 0,-2 1 0,-4 1 1,-2 1-1,-2-3 0,-3 1 1,-5 3-1,-2 2 160,-4 1 0,-2 2 0,-4-3 0,-2 3 0,-9 0 0,-2 2 0,-3-2 0,-2 2-142,-2 2 1,-3 1 0,-6-2 0,-2 1 0,25 16 0,-1 1 0,-1-1 0,-2-1 0,0 0 0,-2 0-60,-3-2 0,0 1 0,-2 0 0,1 3 0,-1 0 0,-1 1 0,-3 1 0,-1 0 0,-1 2 0,-2 0 0,0 1 0,-1 1 26,-2 0 1,0 0 0,-2 2 0,-2 0 0,-1 2 0,-2-1 0,-4-1 0,-2 0 0,0 1 0,23 4 0,1 1 0,-1 0-1,1 0-65,-23-2 1,-1 0-1,0 1 1,23 4 0,-2 0-1,1 0 1,-1 0 0,0-1-1,0 0 1,0 1-1,-1-1 1,-3 1 0,1 1-1,-2 0 1,1-1 120,-5 1 0,0 0 0,0 0 0,0 1 0,1 1 0,1 0 0,-1 1 0,0 0 0,-2 1 0,-1 1 0,0 1 0,0-1 0,0 0 0,-1 1 0,0-1 0,0 1-86,-3 1 0,1-1 1,-1 1-1,-1 1 0,-3-1 1,0 2-1,-2 0 1,1 0-1,16 1 0,0 0 1,0 0-1,-1 1 1,0 0-1,-1 1 0,0 1 1,0 0-1,-1 0 1,1 0 40,0 1 1,1 0-1,-1 0 1,0 1-1,0 0 1,-1 0 0,0-1-1,0 2 1,0-1-1,-1 1 1,0 1 0,-1 0-1,1 0 1,-1 0-1,0 1 1,-1 0 0,-1 0-1,1 0 1,-1 0-1,0 1-76,-2 0 0,0 0 0,0 1 0,-1 0 0,2 0 0,2 0 0,1 1 0,0 0 0,1 1 0,-2-1 0,0 1 0,-1 0 0,0 1 0,1 0 0,-1 0 0,3 0 0,-1 1 0,1 0 0,0 0 0,1 1 58,-1-1 0,1 0 0,0 1 0,0 0 0,0 1 1,-1 1-1,1 0 0,-1 1 0,1 1 0,1 0 1,0-1-1,1 2 0,0-1 0,1 2 0,0-1 50,0 2 0,1-1 0,0 2 0,1-1 0,-1 1 0,1 1 0,0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42.93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175 1591 8079,'-15'0'-43,"1"0"397,9 0 1,-2 0-1,11 2-130,4 5 0,9-4 0,-3 4 0,5-5-208,3-2 1,7-7 0,0-3 0,-2-2 33,-3-5 1,-2 5-1,0-2 1,-3-3-98,-4-3 0,-6-1 1,-6 1-1,2 3-30,2 3 0,-2-1 0,-10-6 1,-5 1 135,-2 6 0,-5-3 0,-10 7 0,-2 0 74,3 1 1,2 2 0,-1 7 0,-1 0 63,-3 0 1,0 9 0,7 6 0,3 6-39,4 9 0,-2 1 0,10 8 0,2-3-55,3 3 0,2 2 0,2 5 0,8 0-299,11-3 1,4 3 0,11-14-1,3-1-343,2 1 1,2-6-1,1-9 1,-1-5-1594,1-2 2131,0-3 0,-1-7 0,1 0 0</inkml:trace>
  <inkml:trace contextRef="#ctx0" brushRef="#br0" timeOffset="80">654 1460 8079,'0'-22'798,"0"12"0,0 10-403,0 13 1,7 13 0,0 3 0,1 0-378,1 3 0,1-1 1,7 8-1,-3-3-508,3 3 0,-5-5 1,3 0-1,-1-3-871,-1-4 1361,6-3 0,-7-2 0,10-1 0</inkml:trace>
  <inkml:trace contextRef="#ctx0" brushRef="#br0" timeOffset="197">763 1264 8079,'0'-34'-83,"-10"3"0,-2 9 0,0 0 659,5 0 0,2 3-1415,-3 4 839,6 6 0,2 9 0,12 0 0</inkml:trace>
  <inkml:trace contextRef="#ctx0" brushRef="#br0" timeOffset="497">1264 1416 8117,'-13'-14'-247,"6"-1"1,2 8 337,-2-7-91,5 9 0,-8-5 0,10 10 0</inkml:trace>
  <inkml:trace contextRef="#ctx0" brushRef="#br0" timeOffset="1414">1264 1395 7743,'-13'-10'249,"1"8"1,7-8 320,-2 0 0,-2 8-255,1-6 0,3 6 0,-9 2-21,-3 0 1,-2 2 0,-3 6-173,0 6 1,0 6 0,3 1 0,2 1-263,3 0 0,1 0 1,-1-1-1,4 1-484,1 0 0,9 0 492,0 0 0,9-10 0,13-5 0,0-5 185,0-2 0,7-7 0,0-3 0,0 1 112,2-1 0,-7 3 0,5 7 0,-4 0 92,-4 0 1,4 10 0,-1 6 0,0 9 11,-5 4 0,-9 17 0,2 0 0,-2 9-78,-5 13 0,-5 0 0,-10 9 0,-9 1-72,-8-1 0,-12-7 0,5 3 1,-2-10-153,0-12 1,2-10-1,-2-22 1,7-4-228,4-8 0,6-10 0,4-9 0,6-12-197,-1-7 0,8-8 0,-6-9 0,6-3-58,2 2 0,10 3 0,4 3 0,6-1 20,1 1 1,1-1 0,0 3 0,2 5 357,5 7 0,-5 4 1,5 4-1,-4 1 130,-4 6 0,1 4 0,0 10 0,0 3 162,-1 4 0,-1 5 1,-3 7-1,-3-2 327,3-2 0,-5-3 1,3 2 6,2-6 1,2-6 0,3-2-228,0 0 0,-1-10 0,-1-7 1,-3-7-17,-3-5 0,-2-10 1,5 3-1,-5-5-47,-2-3 0,0-6 0,-5-1 0,2 2-77,-2 3 0,-3 5 0,-2 3 1,-2 4 53,-6 2 0,4 3 0,-11 8 0,-2 1 144,-2 6 0,4 4 1,1 12-1,-3 8-277,-3 12 1,1 9 0,2 13 0,5-1-28,2 1 1,1 2-1,4 2 1,-2 1-309,2-8 0,10 2 0,4-9 0,3 0-215,5-5 1,10-5 0,4-4 0,3-6-253,5-7 1,-5-4 0,0-3 0,0 0 175,-1 0 0,-6-3 1,2-4-1,-5-5 583,-2 0-526,-10-7 620,-2 7 1,-13-1 528,-4 6 0,-3 7 0,-6 5 41,1 2 0,10 3 0,-5-5-1,1 2 1,4 0 100,-10-7-763,11 0 0,-8-7 1,7-3-1,-3-2-62,4-5 0,4-2 0,4-5 1,6-3-30,2-2 0,-5 0 0,8 7 0,2 3 45,2 5 0,3-3 1,0 9-1,0 3-169,-1 3 1,1 12 0,0 4 0,0 8-439,-1 7 0,-1 3 1,-3 6 651,-3-1 0,-9-1 0,5 7 0</inkml:trace>
  <inkml:trace contextRef="#ctx0" brushRef="#br0" timeOffset="1830">2505 1416 8055,'0'-14'193,"0"-1"-161,0-2 0,0 10 251,0 7 0,0 17 1,0 15-1,2 1-34,5 6 1,-4 0-1,4 0 1,-2-3-99,2 3 0,-4-1 0,6-1 0,-1-8 79,-1-5 0,0-2 0,-4-1 93,4 1 0,-2-12 1,9-10-1,1-15-86,-3-11 1,7-11 0,-7-13-1,3-8 41,-1-5 0,-6-3 1,4 3-1,0 3-551,0 2 1,-7 2-1,2-2 1,-2 7-1966,2 5 1,-5 5-678,6 5 2915,4 14 0,-10 22 0,8 12 0</inkml:trace>
  <inkml:trace contextRef="#ctx0" brushRef="#br0" timeOffset="2130">3027 1373 8230,'-21'-20'689,"-1"6"0,7-3 1,1 10-1,-3 4-269,-2 8 0,-6 7 1,-1 10-1,-3 2-335,2 5 1,-4 5-1,4 10 1,5-1-126,5 1 1,5-1 0,-2-1 0,6-4-540,6-1 0,2-8 1,2 2-1,6-4 126,6-8 0,6-12 1,4-2-1,2-10 467,3-9 1,8-6 0,-8-1 0,-3-1 405,-1 0 0,-6 8 0,-2-1 1,-3 0-192,3 3 0,-5 3-617,3 9 1,-10 2-843,2 5 0,-5-2 1230,-2 10 0,0 9 0,0 10 0</inkml:trace>
  <inkml:trace contextRef="#ctx0" brushRef="#br0" timeOffset="2399">3223 676 8075,'0'22'-336,"0"0"1,0-1-1,0 4 653,0 4 0,3 12 1,2 12-1,2 3 122,-2 4 1,-3 5 0,-2 8 0,3 4-262,4 1 0,-5 4 0,6-9 0,-4-3-297,4-2 0,-6-20 0,5-7-703,-4-7 1,-1-12 821,5-8 0,-4-19 0,7 3 0</inkml:trace>
  <inkml:trace contextRef="#ctx0" brushRef="#br0" timeOffset="2699">3485 1308 8098,'0'36'-339,"0"0"1,0 5 378,0 8 1,0-3-1,0 4 1,0-4 374,0-2 0,2-8 0,3-2 0,5-5-155,2-10 1,-5 1 0,8-13 0,1-2 64,4-3 1,-6-11 0,-2-6 0,1-7-119,-1-7 1,-5 3 0,5-11-1,-2-1-83,-5-3 1,-3-1 0,-2 4 0,0 1-463,0-1 1,0 4-1,0 0 1,0 3-388,0 4 1,0 3 0,0 2 0,0 0 724,0 0 0,0 10 0,0 3 0</inkml:trace>
  <inkml:trace contextRef="#ctx0" brushRef="#br0" timeOffset="2999">3702 1721 8098,'20'3'-521,"-3"2"291,-3 2 1,1 0 0,7-9 0,-1-6 325,1-6 1,0-6 0,0-4 0,-1-2 76,1-3 0,2-10 0,1 5 1,1-2 107,1-1 0,-15 4 0,7-6 1,-7 5 17,-7 3 0,5 2 1,-3 7-1,-4 0-199,-8 0 0,0 10 0,-10 5 1,-4 4-251,-8 3 0,1 5 1,-8 7-1,3 10 185,4 2 1,0 10 0,1 2 0,-1 6 130,8 1 1,-1 1-1,13-3 1,2-2 145,3-3 0,2 0 1,5 5-1,7-4-273,10-8 0,16-3 0,3-2 0,10-2-740,5-10 0,-5-7 0,4-5 701,-1 0 0,6 0 0,-4 0 0</inkml:trace>
  <inkml:trace contextRef="#ctx0" brushRef="#br0" timeOffset="3416">4791 1 8207,'-7'22'0,"0"2"250,2 5 0,3 17 1,-1 19-1,-4 18 82,0-35 1,-1 3 0,-1 5-1,-1 4 1,-1 11 0,0 3-1,-1 6 1,0 2-71,-2 6 1,-1 1 0,2-3 0,-1 0 0,-2 3 0,-2 1 0,2-2 0,-1 0-294,-1-3 1,2 0 0,2-2-1,1-2 1,-1-7 0,-1-3 0,3-4-1,0-3-254,0-8 0,2-3 0,-2 39 1,5-15-1,4-11-1892,3-13 2177,0-7 0,0-12 0,0-3 0</inkml:trace>
  <inkml:trace contextRef="#ctx0" brushRef="#br0" timeOffset="3969">5074 1395 8256,'20'-10'0,"-3"-5"0,-3-2-129,3 3 1,3-5 0,1 4 0,1-4 541,0-3 0,0 0 0,-1 0-212,1 1 0,-10-1 1,-4 0-1,-6 0-119,-2 1 1,0 6-1,0 0 87,0-1 0,-10 6 0,-4 3 0,-6 4 30,-1 3 0,-1 0 1,0 3-1,0 6-6,1 13 1,-1 0-1,0 9 1,0-2-35,0 0 0,8 10 0,-1-3 1,1 6-73,2 1 1,2-2 0,10-2 0,0-3-346,0 3 1,0 0 0,2-1 0,6-4-228,6-2 1,13-6 0,4-11 484,3-8 0,3 5 0,6 0 0</inkml:trace>
  <inkml:trace contextRef="#ctx0" brushRef="#br0" timeOffset="4130">5488 1155 8256,'0'-22'2016,"0"13"-1647,0 9 1,0 12-1,0 17 1,3 5-211,4 0 1,3 7 0,6-5 0,-1 5-192,2 3 1,0-3 0,0-3 0,-3-1-1085,3 1 1,-5-6 1115,3-3 0,-1 5 0,8 0 0</inkml:trace>
  <inkml:trace contextRef="#ctx0" brushRef="#br0" timeOffset="4252">5575 894 8205,'-12'-34'-358,"-5"-5"0,10 10-508,2 3 866,3 11 0,11 15 0,3 12 0</inkml:trace>
  <inkml:trace contextRef="#ctx0" brushRef="#br0" timeOffset="5047">6011 1155 8299,'-22'-7'-114,"0"0"532,0 2 0,1 2 1,-1 3-35,0 0 1,-2 10 0,0 4 0,0 6-425,4 2 1,3 7-1,-2 0 1,2-3-349,2-1 1,11-4 0,-4 1 0,8-3 149,8-4 1,-4-5-1,13-10 1,5 0 138,5 0 0,2-3 1,-7-2-1,-1-4 366,1-3 0,0 7 0,0-3 0,-1 6 393,1 2 0,-7 12 0,-1 8 1,1 9-8,-3 4 1,-2 4 0,-8 9 0,3 5-130,2 7 1,0 4 0,-9 4 0,-5-1-168,-8 0 0,-4-2 1,-3-5-1,0-7-354,0-5 0,1-5 0,-1-2 0,0-7-774,0-8 1,8-7 0,2-20-179,2-4 0,3-12 0,7-13 0,0-2 188,0-4 1,0-4-1,0-1 1,2-1 166,5 1 1,-2-8 0,10 0 593,2 3 0,2 2 0,3 2 0</inkml:trace>
  <inkml:trace contextRef="#ctx0" brushRef="#br0" timeOffset="5697">6098 1395 8234,'-12'0'495,"2"0"0,13 0-253,4 0 1,5 0 0,10-3 0,-1-4-5,1-8 0,0 3 1,2-2-1,3-3-75,2-2 1,0-3 0,-7-2-1,-1-3-62,1-2 1,-7 0 0,-3 7-135,-2 0 0,-3 1 1,-7-1-104,0 0 0,-10 3 0,-4 4 245,-6 8 1,-2 4 0,1 6-1,-1 4-143,0 8 1,8 11-1,1 6 1,1 2 53,0 4 0,7 3 0,-2 3 1,5 0-250,2-1 1,0 1-1,2-3 1,5-5-271,8-7 0,4 3 0,3-6 99,0-6 0,0-1 0,-1-12 0,1-2 17,0-3 0,-7-9 0,-3-3 0,0-2 383,0-5 0,0-2 0,5-3 0,-5 0 0,-2 1 0,-3-1 0,-5 0-56,6 0 1,-6 8-56,5-1 1,-4 8 893,-3-7-660,0 9 0,0-3 0,-3 13 5,-4 3 0,5 1 292,-6-1 1,3-6-72,-2 5 1,5-2 30,-5 2-460,-6-4 0,11 4 88,-5-14 0,4-5 1,3-10 45,0 0 1,0 0-1,3 3 14,4 4 0,-2-4 169,9 5 1,1 4-1,7 3-67,-1 4 1,-6 13 0,-1 4 0,1 6-135,-3 2 0,5-1 0,-7 1 0,2 2-678,5 5 1,-5-5 641,2 6 0,1-6 0,7-3 0</inkml:trace>
  <inkml:trace contextRef="#ctx0" brushRef="#br0" timeOffset="6063">6773 1133 8221,'0'22'171,"0"0"0,0 0 0,0-1 0,0 4 193,0 4 0,7-5 0,3 7 0,2-2-57,5 0 0,-5 8 0,3-8 0,-1-3 115,-2-2 1,8-4 0,-6-6-122,5-6 1,-4-6 0,-3-4 0,0-6-205,0-6 0,-5-8 0,6-5 0,-1-4-491,0-3 0,-7 5 0,4-5 1,-1 0-118,-1 0 1,7 8-1,-6-6 1,-1 3-2304,3 0 2814,-8 0 0,27-2 0,-5-3 0</inkml:trace>
  <inkml:trace contextRef="#ctx0" brushRef="#br0" timeOffset="6346">7143 1503 8219,'22'0'-352,"0"0"0,-1 0 0,1 0 1,0 0 416,0 0 1,0-2 0,-1-5 0,1-8 359,0-4 0,0 2 0,-3-2 0,-2-6-97,-2 1 1,-11 0 0,4 2 0,-4 1 42,4-1 0,-6 0 0,3 0 0,-7 0-167,-6 1 0,-9 6 1,3 3-1,-6 2-363,-1 5 1,-1 3-1,0 2 1,3 2-24,4 6 0,-4 6 1,4 13-1,-2 4-2,3 3 1,2-5 0,7 5 0,-2 0-72,2 0 0,5-8 0,7 4 1,8-6-522,4-3 0,12-1 776,6-6 0,4 6 0,2-8 0</inkml:trace>
  <inkml:trace contextRef="#ctx0" brushRef="#br0" timeOffset="6530">7862 1112 8195,'-22'0'-102,"0"-3"1,0-2 156,1-2 0,-1-8 1,0 8-1,0 2 232,1 3 0,-1 12 0,0 2 0,3 5 167,4 4 1,-2-4 0,8 15 0,-1-3-409,0 0 0,3 7 1,7-7-1,2 0-121,6 3 1,4-8 0,9 5-1,4-7-436,4-8 0,5 3 0,7-10 511,-5-2 0,15-12 0,-5-5 0</inkml:trace>
  <inkml:trace contextRef="#ctx0" brushRef="#br0" timeOffset="6730">8167 480 8012,'0'58'-134,"0"0"0,0 0 0,0 10 0,0 5 624,0 6 1,-8 6 0,1 2 0,0 3-487,-3 4 0,1-2 0,-8 5 0,4-10-4,4-17 0,2-12 0,7-14 0</inkml:trace>
  <inkml:trace contextRef="#ctx0" brushRef="#br0" timeOffset="6930">7688 981 7932,'21'0'97,"1"0"1,0 0 0,0 0 0,2 0 148,5 0 0,5 0 1,9 0-1,3 0-261,5 0 0,-2 0 1,6 0-1,-2 0 15,-4 0 0,-3 0 0,-3 0 0</inkml:trace>
  <inkml:trace contextRef="#ctx0" brushRef="#br0" timeOffset="7713">8493 1024 8266,'-21'8'0,"-1"-1"386,0-2 1,7 0 0,1-1 0,-3 6 192,-2 2 0,-3 3 1,3 7-437,4-1 1,-2 3 0,10 3-1,2 2-134,3-2 1,2-3 0,2-2-1,5-3-315,8-4 1,4 2 0,3-10-126,0-2 0,-1-3 0,1-2 219,0 0 0,-8-10 0,1-4 297,2-5 1,-5-3 129,3 0 1,-3 7 46,2 1 1,6 9 129,-6-2 1,3 14-1,0 8-129,-3 4 0,-6 3 0,4 0 1,-3-1 282,-4 1 1,-2 0 0,-3 0-55,0-1 0,-10 1 0,-4-2-496,-6-6 1,-2-4-1,1-10 1,-1 0-160,0 0 1,8-10-1,1-7 13,4-10 0,2 3 1,7-5-1,2 3 186,5-3 0,5 4 0,12-4 0,6 5 105,6 2 0,5 8 0,3 2 0,1 2-184,6 5 0,5 5 1,9 10-1,-2 9-2892,-5 8 2935,-5 12 0,1-5 0,1 9 0</inkml:trace>
  <inkml:trace contextRef="#ctx0" brushRef="#br0" timeOffset="8496">0 3529 8100,'13'0'575,"6"0"1,-9 2-1,7 3 1,-3 2-333,3-2 0,2-3 1,3-2-1,0 0-208,0 0 1,7-7 0,0-2-1,-3-4-185,-1-3 0,-11-4 1,-2-2-1,-2 1 35,-5-1 1,-3 0 0,-2 0 0,-2 3-4,-6 4 0,-4-4 0,-9 7 1,-4 0 309,-4 5 1,5-3 0,-5 3 0,5 2 10,2 2 1,8 13-1,-1 5 1,1 4-280,2 3 1,2 7 0,10 2-1,0 3-303,0 5 0,2-5 1,8 2-1,9 0-219,8-2 0,12 5 0,-3-13 598,5-6 0,12 2 0,3-10 0</inkml:trace>
  <inkml:trace contextRef="#ctx0" brushRef="#br0" timeOffset="8763">937 3463 8100,'10'-36'-304,"2"2"1,0 3 464,-5 4 0,-5 3 1,-4 2-1,-5 0 566,-8 1 1,-11 6 0,-3 3 0,0 2 98,-3 5 0,8 5 0,-5 5 1,5 5-614,2 2 1,0 3-1,0 6 1,3 1-512,4 0 0,6 0 0,9-1-64,0 1 1,2-2 0,8-3-1,9-5-580,8-3 0,12-1 0,-6-8 0,4 0 592,-1 0 1,0 0 0,5 2 0,-2 5 699,-3 8 1,-9-1 0,5 6-1,-3 6 485,0 6 0,7 6 1,-7 13-1,-2 7-510,-3 5 0,-2 3 0,-1 1 0,1 3-713,0 3 1,-10-3 0,-5-9 387,-4-3 0,6-10 0,3 5 0</inkml:trace>
  <inkml:trace contextRef="#ctx0" brushRef="#br0" timeOffset="8980">567 3790 8231,'2'-19'1579,"5"2"-1238,8 2 0,7 10 1,7-2-1,7 5-350,5 2 0,12-8 1,5 1-1,5 2-430,3 3 1,-3 2 0,-3 0-1,-7 0-1391,-7 0 1830,3 0 0,-25-10 0,7-2 0</inkml:trace>
  <inkml:trace contextRef="#ctx0" brushRef="#br0" timeOffset="9546">1285 3485 8059,'0'-36'0,"0"2"0,0 3 669,0 4 1,-2 3 30,-5 2 0,4 12-549,-4 10 0,5 10 1,2 14-1,0 5 21,0 7 0,2 6 0,3 1 0,4 1-149,4-1 1,1 1-1,8-3 1,0-2-233,-1-3 1,1-7 0,0 5 0,2-5-85,5-10 0,-5 1 0,5-13 0,-4-5 9,-4-7 0,1-7 1,0-12-1,-3-2 157,-4-3 1,2-10 0,-10 2 0,-2-4 276,-3-2 0,-2-8 0,0 0 0,0 3 274,0 2 1,-2 5 0,-3 2 1252,-2 3-1581,-10 9 1,7 10-1,-4 22 1,6 17-32,6 9 1,2 5 0,0 8 0,0 0-535,0-1 0,0 1 0,2-1 0,6 1-312,6-1 0,6-6 0,1-3 0,3-5 338,6-10 0,-4 0 0,8-11 0,-3-4 443,-4-1 0,5-13 0,-1-4 0,0-8-9,1-7 0,-3 2 1,-7-9-1,-3 0 78,-4 2 1,-3-7-1,-7 7 1,2-3 542,-2 1 0,-5 9 0,-8-2 1,-6 5 348,-6 2 0,-4 3 0,-2 5 1,-6 6-2,-2 6 0,-2 14 0,-5 7 0,2 10-669,3 5 0,9 3 0,-2 6 1,5-2-687,2-4 1,10 4 0,5-7 0,7-1-334,7-4 1,15-7 0,17-5 0,7-5 9,4-2 0,11-3 1,-5-7-1,2-2 756,0-5 1,-10 4 0,3-4-1,-8 4 11,-6 3 0,4 0-180,-5 0 0,-12 3-614,-2 4 1,-15-2 744,1 10 0,-6-11 0,-2 6 0</inkml:trace>
  <inkml:trace contextRef="#ctx0" brushRef="#br0" timeOffset="9771">2548 2723 7873,'12'24'0,"-4"5"173,-6 8 1,-2 13 0,3 8 0,1 8 407,4 6 1,1 8 0,-4 12 0,2 5-727,-2 2 1,-2 0-1,-3 0 1,0-14-417,0-17 0,0-22 0,0-17 561,0-5 0,0-12 0,0-2 0</inkml:trace>
  <inkml:trace contextRef="#ctx0" brushRef="#br0" timeOffset="10063">2069 3180 7334,'3'-14'356,"4"-1"0,7 8 0,13-5 0,5 2-204,1 5 1,4 3 0,9 2 0,2 0-62,3 0 0,0 0 0,-8 0 1,1 2 295,-1 6 0,8 4 0,0 10 0,-5-1 86,-7 1 1,2 10-1,-5 4 1,3 7-112,-3 8 1,3-5-1,-10 7 1,-3-2-83,-1 0 0,-6 0 1,-2-8-1,-5-2-351,-2-4 0,4 2-1115,-7-10 1,1-13-52,-8-16 0,-8-9 0,-1-15 1,-1-3-867,0-2 2103,-6-10 0,3 5 0,-8-9 0</inkml:trace>
  <inkml:trace contextRef="#ctx0" brushRef="#br0" timeOffset="10183">2962 3137 7810,'0'-22'-434,"0"0"1,0 8 1638,0-1-1643,10 10 438,-8-4 0,18 9 0,-8 0 0</inkml:trace>
  <inkml:trace contextRef="#ctx0" brushRef="#br0" timeOffset="10663">3441 3289 8059,'-2'-19'894,"-6"2"0,-6 5-255,-5 2 0,-3 3 0,0 7 0,-2 2-262,-5 6 1,2 4 0,-7 9 0,3 4-331,4 4 1,3-5 0,5 5-1,2-5-666,2-2 0,10 7 199,-2 0 1,17-10 0,9-11 0,8-6 105,-1-2 0,6 0 0,-1 0 0,1 0 382,-1 0 1,-2 0 0,-7 0 0,0 0 241,0 0 1,-1 0 0,1 0-12,0 0 1,-8 10 0,1 4-287,2 5 1,-7 3 0,-1-2-198,1-6 1,-8 5-562,6-4 734,-6-5 1,-2-3 0,0-14 51,0-8 0,0-4 0,0-3 0,2-2 21,6-5 1,1 2 0,8-7-1,-2 3 165,2 4 1,2 3 0,3 2 0,2 3 71,5 4 0,-2 6 0,9 9 0,0 2 55,-2 5 1,7 15-1,-7 12 1,0 2-402,-5 1 0,-5-1 1,-4 7-1,-6 1-978,-7 0 0,-4-11 1025,-3-4 0,-10 5 0,-2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1:43.7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8429,'10'22'-276,"-5"-3"1,7-2 0,0-3-1287,0 3 1562,2 3 0,8 1 0,0 1 0</inkml:trace>
  <inkml:trace contextRef="#ctx0" brushRef="#br0" timeOffset="151">675 284 8329,'34'0'0,"-5"0"-57,-5 0 1,-2 0 0,2 2-1,3 3 174,2 2 0,2 1 0,-4-6 1,4 3-316,3 2 0,0 8 1,5-6 197,-3 3 0,0 3 0,8 7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2:41.5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521 317 8289,'-15'-14'170,"0"-1"0,8 3 119,-7-2 1,9 6-1,-2 16 1,4 6 65,3 5 1,0 13 0,0 4 0,3 5-343,4 3 1,-5 7-1,8 2 1,-3 0-235,0 0 1,1-2-1,-6-7 1,3-3-699,2-5 0,8 3 919,-8-10 0,10 0 0,-5-7 0</inkml:trace>
  <inkml:trace contextRef="#ctx0" brushRef="#br0" timeOffset="525">63 274 8538,'-22'0'316,"8"0"0,2 2-478,2 5 1,5-4-1,13 4 1,8-2 687,11 2 0,2-4 1,12 1-1,8-8-297,4-11 1,3-4-1,4-3 1,-2 0-445,3 0 1,-8-7-1,-2 0 1,-5 3-134,-3 1 0,-9 4 1,-5-1-681,-5 0 997,-2 0 198,-10 10 1,-2 15 0,-10 16 137,0 8 1,2 4 0,3-4-1,5 4 105,2 3 0,-5 2 0,8 10 0,-1 3-188,-2 1 0,8 11 0,-8-1 0,2 8-165,1 5 0,-10-3 1,4-10-1,-1-4-144,-1-3 0,0-2 1,-7-10-1,0-4-199,0-8 0,-10-15 203,-4-7 0,-3-7 0,0-9 0,5-11-20,2-6 0,3-13 1,7 3-1,0-3-48,0 3 1,0-3 0,2 8 0,6-1 43,6 1 1,5 9 0,3 10 0,0 0 64,0 0 0,0 7 0,-1-3 0,1 8-89,0 8 0,0 4 0,-1 10 1,1 2-128,0 5 0,0-5 1,0 5-1,-1-2-197,1 2 1,0-5 0,-3 5 0,-2-5 454,-2-2 0,-1 0 0,8-1 0,0 1 0</inkml:trace>
  <inkml:trace contextRef="#ctx0" brushRef="#br0" timeOffset="800">1348 970 8073,'-2'-12'246,"-6"5"0,6 2-53,-5-2 0,7 2 0,7-9-32,7-3 1,6 5 0,2 0 0,-1-1-47,1 1 0,-3 5 1,-2-7-1,-2-3 34,2-3 1,-5 6 0,0-1 0,-2-2-55,-5-2 1,-3 4 0,-2 1 0,-2-1 70,-6 3 1,3-5 0,-9 8 0,-3-1 59,-2 0 0,-10 3 0,0 7 0,2 0-158,3 0 0,9 10 0,1 4 0,-1 6-250,3 1 0,2 4 1,10 1-1,0 6-109,0 2 0,10-5 0,7 4 0,10-1-459,9-6 1,5 6-1,5-3 750,5-2 0,5-3 0,9-2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21:12:23.7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153 371 8251,'-12'-10'-58,"0"8"812,5-6 1,4 8-340,-4 8 1,5 6 0,2 15 0,0 7 70,0 6 0,0 1 1,0 3-1,0 2-127,0 3 1,0 10 0,0-3 0,0 5-200,0 2 1,0-2 0,0-5 0,0-7-107,0-5 0,-3-12 0,-2-5 158,-2-5 0,-10-14-154,3-10 0,4-13 0,3-16 0,4-7-142,3-5 0,-2-3 0,-3-2 0,-2-4-292,2-8 1,3-8-1,2-6 1,0-8-365,0-5 0,7-2 0,2 2 1,4 6 250,3 6 1,-3 8-1,1 9 537,3 12 1,2 20 0,3 17-1,0 9 263,0 13 0,-1 2 1,1 19-1,0 3 226,0 2 0,0 12 0,-1 3 0,-1 2-140,-6 0 1,6-7 0,-8 7 0,2 2-531,1 3 1,-3 3-1,5-1 1,-5-2-576,-2-5 1,-1-2 0,-4-10 0,2-3-839,-2-9 1,-2-15 1545,-3-4 0,0-10 0,0 4 0</inkml:trace>
  <inkml:trace contextRef="#ctx0" brushRef="#br0" timeOffset="214">23 784 8244,'-8'-14'-250,"1"-1"896,0 11 0,12-9 0,7 9 0,9-4-340,4 3 1,6 3 0,1 2 0,1 0-574,6 0 0,2-2 0,3-3 0,-1-2-1456,1 2 1723,-1 2 0,1 3 0,0 0 0</inkml:trace>
  <inkml:trace contextRef="#ctx0" brushRef="#br0" timeOffset="414">763 893 8232,'2'12'3583,"6"-4"-2473,-6-6 1,8 0-740,-10 6-3089,0-6 2718,9 8 0,-6-1 0,6 4 0</inkml:trace>
  <inkml:trace contextRef="#ctx0" brushRef="#br0" timeOffset="915">1133 567 8110,'0'-22'-185,"0"0"389,0 0 1,0 8 554,0-1 0,3 10 0,1 1-307,4 8 1,9 11 0,-3 12-1,3 4-172,-2 3 1,4-5-1,-5 7 1,6 3-20,2 2 0,-1 3 1,-1-3-1,-3-3-199,-3-1 1,-7-1-1,5 5 1,1-5 53,-1-7 1,-7-4 143,2-4 1,-5-11-1,-2-10 1,0-14-123,0-13 0,3-7 0,1-12 0,4-2-20,-3-3 1,-1-2 0,1 4 0,5-1-97,2 1 1,0 3 0,5 3 0,-2-1-726,1 1 1,-3 9 0,1 5-1061,3 4 1,-5 6-5,3 5 0,-8 4 1767,7 10 0,-9 10 0,5 2 0</inkml:trace>
  <inkml:trace contextRef="#ctx0" brushRef="#br0" timeOffset="1147">1024 153 8069,'-12'-3'790,"5"-4"0,7-2 0,7-6-486,8 8 1,4-3-1,5 3 1,5 2-197,8 3 0,-4-6 0,4 1 0,1 0-723,4-3 1,4 5 0,2-7 614,3 2 0,9-6 0,-4 3 0</inkml:trace>
  <inkml:trace contextRef="#ctx0" brushRef="#br0" timeOffset="1635">2048 784 7995,'-15'0'1021,"1"0"0,11 0-678,3 0 0,10-7 0,12 0 1,2 2-217,5 3 1,5 2 0,9 0 0,1-3-76,-1-4 1,1 5 0,0-6 0,-1 3-819,1-2 0,-1 5 0,-2-6 766,-4 6 0,4-8 0,-7-2 0</inkml:trace>
  <inkml:trace contextRef="#ctx0" brushRef="#br0" timeOffset="1849">2026 392 10780,'22'0'498,"-1"0"1,4 3 0,4 2-1,7 2-327,5-2 0,3-3 1,2-2-1,2 0-1041,3 0 1,0 0-1,-10 0 870,-5 0 0,5 0 0,-7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21:12:26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282 86 8205,'0'-22'-977,"7"0"1952,0 0-442,0 10 1,3 5-1,4 14-229,6 8 0,-6 14 0,1 7 0,2 8-177,2 6 1,3 4-1,0 6 1,-1-2-257,1 3 0,0-1 0,0 1 0,0-6-112,-1-1 0,-1-6 0,-3-9 0,-3-5-335,3-3 0,-5-2 337,3-7 0,-10-12 273,2-10 1,-5-3 0,-2-11 80,0-3 1,-7-3-1,-3 1 1,-2 2-35,-5 2 0,-2 11 1,-5-4-1,-3 6-35,-2 2 1,-7 0-1,4 2 1,-2 6 129,-4 6 0,-6 6 0,-4 4 0,-3 2 263,3 3 0,2 10 1,2-3-1,3 5-223,5 3 1,11-3 0,13-5 0,3-6-449,4-6 0,5-3 0,7-1 1,10-3-2631,10-3 2862,-3-9 0,17 5 0,-7-10 0</inkml:trace>
  <inkml:trace contextRef="#ctx0" brushRef="#br0" timeOffset="850">456 282 8113,'0'-22'-411,"0"0"210,0 0 1,0 8 703,0-1 1,0 8-55,0-7 0,0 11-213,0 3 1,0 10 0,0 12 0,0-1 7,0 1 1,7 10 0,3 4 0,2 5 1,5 3 1,2 9-1,3 5 1,0 5-178,-1 2 1,1 0 0,0 1-1,0-1-46,-1 0 1,1-11 0,0-8-1,-3-10-158,-4-5 0,2-2-1357,-10-7 1492,0-10 0,-7-12 0,0-12 0</inkml:trace>
  <inkml:trace contextRef="#ctx0" brushRef="#br0" timeOffset="1286">1065 1131 8142,'-9'-12'2698,"-1"0"647,-4 4-2043,-6 6-2289,18-8-110,-8 10 1,13 3 1096,4 4 0,5-5 0,10 8 0</inkml:trace>
  <inkml:trace contextRef="#ctx0" brushRef="#br0" timeOffset="1751">1370 652 8135,'0'-22'997,"0"0"0,3 10-623,4 5 0,3 7 1,7 10-1,-3 9-141,3 8 0,0 11 1,0-4-1,-3 2-71,3 1 1,0 1-1,0 11 1,-2 2-114,2-3 0,0-4 1,0-6-1,-5-4-69,-3-2 0,1-6 0,-5-9 759,2-2 1,3-13-457,-3-2 1,-4-12-1,4-15 1,-2-4-91,2-3 1,-5 5 0,8-5 0,-3 3-160,0 4 1,8 3 0,-5 2 0,-1-2-680,1-5 1,7 12-1,-5-5 1,3 5-1351,-1 5 0,-7-7-686,8 4 2681,-1-4 0,8-3 0,0 0 0</inkml:trace>
  <inkml:trace contextRef="#ctx0" brushRef="#br0" timeOffset="1968">1370 369 8135,'-21'0'1100,"11"0"0,10-3-732,12-4 0,17 5 1,7-8-1,5 3-257,3-1 0,7-1 0,2 4 0,3-5-43,4-2 1,3 5-1,2-5 1,1 0-892,-1 0 0,-9 4 823,-5-6 0,-15-1 0,-5-6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21:12:29.4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240 0 10781,'-2'22'0,"-3"0"250,-2-1 0,-8 1 1,5 2-1,-2 3-362,-5 2 1,0 10-1,0-5 1,3 0-438,-3-5 0,-2-3 0,-3 1-1942,0 2 2491,10 0 0,-7-17 0,7-2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21:12:29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44 8097,'-22'-7'864,"0"0"404,0 2 0,8 3-443,-1 2-1168,11 0 0,4 0 0,14 0 343,5 0 0,3-10 0,0-2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21:12:30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184 719 8088,'-2'-29'-193,"-3"0"0,-2 2 156,2 3 1,3 2-1,2-2 1,0-2 955,0-3 1,0 7 496,0 7-1055,0 10 1,2 5 0,3 17 0,4 10-60,4 9 0,-9-2 0,6 2 1,-3 3-115,1 2 0,6 3 0,-4-1 0,0 1-172,-1 0 1,6-1-1,-6 1 1,1-1-122,0 1 1,-1-10-1,-4-5 1,3-5-114,-4-2 1,8-13 334,3-9 0,-3-19 0,3-17 1,-1-8 29,-2-7 1,8 3-1,-6-8 1,3 3-11,-2 5 0,4-6 0,-5 6 1,3 4-168,-2 6 0,4 11 0,-7-4 0,3 4-1183,-1 5 1,-6-2-60,6 17 1272,-9 0 0,5 7 0,-10 0 0</inkml:trace>
  <inkml:trace contextRef="#ctx0" brushRef="#br0" timeOffset="232">75 262 8088,'-21'0'39,"-1"-3"691,0-4 1,12 5 0,10-6-221,13 6 0,8-5 0,8-1 0,8 1-314,4-2 1,2 6 0,1-7 0,2 3-306,5 0 0,-5-8 1,7 6-1,-2-1-1028,0 0 1137,-1 3 0,4-3 0,1-2 0</inkml:trace>
  <inkml:trace contextRef="#ctx0" brushRef="#br0" timeOffset="633">1295 654 9290,'0'22'413,"0"-1"1,0 3-1,0 3 1,0 5-191,0 1 0,2 4 0,3 6 0,5 1-403,2-1 1,-7-1-1,2-4 1,-2-4-882,2-2 1,-4-3 1060,4-8 0,5 1 0,0 0 0</inkml:trace>
  <inkml:trace contextRef="#ctx0" brushRef="#br0" timeOffset="798">1273 414 8096,'-14'0'-166,"-1"0"-541,-2 0 0,8-2 190,1-5 517,6 4 0,12-7 0,2 10 0</inkml:trace>
  <inkml:trace contextRef="#ctx0" brushRef="#br0" timeOffset="1168">1752 567 8357,'-22'0'409,"1"0"0,6-8 0,1 1 322,-3 2 0,-3 3 0,-1 4-654,-1 6 1,2 4 0,4 9-165,1 1 0,10 2 0,-2 3 0,4 2-75,3-2 0,10-1 0,5 1 0,4 2 144,3-2 0,0 4 0,-1-2 1,1-2 200,0-3 0,-3-2 1,-2-1-1,-5 1 528,-2 0 1,-3-8-604,-7 1 0,-9-10 1,-6 2-877,-4-5 1,-3-2 0,0 0-1877,0 0 2644,1 0 0,-1 10 0,0 2 0</inkml:trace>
  <inkml:trace contextRef="#ctx0" brushRef="#br0" timeOffset="1533">2449 88 8087,'15'2'-404,"-1"5"1,-9 8-1,5 11 1,-1 6 939,6 2 1,-3 9 0,0 10 0,0 3-308,0 5 1,-5 2-1,6 2 1,-4 0-1459,-4 1 1229,-2-1 0,6 10 0,3 2 0</inkml:trace>
  <inkml:trace contextRef="#ctx0" brushRef="#br0" timeOffset="2280">2210 610 8130,'21'7'3,"1"1"0,0-3 27,0-3 1,9 5 0,3 0 0,5-2-164,4-2 0,-4-6 1,9-4-1,-7-5-5,-4 0 0,-3-10 0,2 3 1,-7-8 45,-5 1 1,-2 1 0,-3 1 0,-2-3 38,-2-2 1,-10 0-1,2 8 1,-5-1 163,-2 0 1,0 0 0,3 3 345,4 4 0,-2 8-249,9 14 0,-9 8 1,5 12-1,-3 4-120,0 3 0,8 2 0,-5 8 0,-1-1-56,1 1 0,4 2 1,-6 2-1,-3 5-96,-3 3 1,5-5-1,0 5 1,-2-3-44,-2-5 1,-6-9-1,-2-5 216,-2-3 1,-10-14-44,3-17 0,4-12 0,3-15 0,4-4-59,3-3 0,8-2 0,1-8 0,1 3 55,0 5 0,4 4 0,-4 11 0,0-1 166,-1 0 0,8 3 1,-2 4-203,4 8 1,-4 5 0,-1 4 0,1 5-74,-3 8 0,7 6 1,-7 6-1,3 5-180,-1 1 0,-2-6 0,5 2 1,-5-2-77,-2 2 0,5-12 0,-8 4 1,0-1-23,3-1 0,-8-4 0,8-3 0,-3 0 221,0 0 1,3-7-27,-3 2 0,5-5 0,8-4 110,-6-5 1,-2-3 0,-7-7 0,5 3 443,2-3 0,-5-3 0,5-1 0,0-1 11,1 0 1,-6-2 0,5-3-1,0-4-91,0-3 0,-7 5 1,2-5-1,-4 3-202,-3 4 0,0 3 0,-3 2 0,-4 0 85,-8 0 0,1 8 0,-5 2 154,-6 2 1,-1 3-1,4 9 1,0 6-145,0 6 1,8 5-1,2 6 1,0 1 69,0 3 0,7 10 1,-3-5-1,6 2-413,2 0 0,2-2 0,6 5 1,6-5-636,6-3 0,4 6 0,5-8 0,7-5-1008,5-7 0,5 2 1749,5-4 0,-5-6 0,7 1 0</inkml:trace>
  <inkml:trace contextRef="#ctx0" brushRef="#br0" timeOffset="2827">4126 828 8274,'0'22'539,"0"0"1,0-8 0,2-2-303,6-2 1,-4-3 0,11-7-80,2 0 1,2-2 0,3-6-218,0-6 0,-3-5 0,-2-3 0,-2 0-1,1 0 0,-6 0 0,-3 1 0,-2-1-186,3 0 1,-6 0 0,5 1 0,-4-1 67,-3 0 0,-3 0 0,-2 0 0,-4 3 32,-3 5 0,4-3 0,-6 9 316,-3 4 0,5 1 0,0 6 0,2 4 49,5 7 0,-5 6 0,3 4 0,2 2 55,3 3 0,2 10 0,0-3 1,0 8-152,0 7 0,0-12 0,2 4 1,6-2-442,6 0 0,3-4 1,0-3-1,-2-5-69,1-10 1,4 0 0,2-11-1,-1-4-1427,1-1 1814,0-3 0,0-10 0,0-2 0</inkml:trace>
  <inkml:trace contextRef="#ctx0" brushRef="#br0" timeOffset="3010">4670 654 8154,'0'14'-376,"0"1"632,0 2 0,0 2 0,3 3 0,2 0 208,2-1 0,0 1 0,-5 0 0,3 0-211,3 0 0,1 7 1,-4 0-1,2-3-2000,-2-2 1747,7-2 0,0 10 0,10 1 0</inkml:trace>
  <inkml:trace contextRef="#ctx0" brushRef="#br0" timeOffset="3131">4692 436 8154,'-14'-2'-1641,"-1"-6"1641,10 6 0,-5-8 0,10 10 0</inkml:trace>
  <inkml:trace contextRef="#ctx0" brushRef="#br0" timeOffset="4450">5106 654 8771,'-15'0'666,"1"0"0,7 2-662,-8 5 1,10-2 0,-2 10 0,2 2-159,-2 2 0,4-4 0,-4-1 0,5 3-91,2 2 1,0-4 492,0-1 168,0 1 1,2-3-14,5-5 1,-2-4-1,10-1-221,2 5 1,-5 6 0,0 8-1,0 3-86,0 6 1,0 3 0,5 13 0,-2 5-21,2 7 0,-8 5 0,-2 2 0,-4 3 19,-3 5 1,0-5 0,0 4 0,-3-7 99,-4-6 0,-5-13 0,-10-15 0,1-4-103,-1-8 0,0-14 0,0-5 0,3-15-191,4-11 0,-4-8 1,7-10-1,0-2-295,5-5 0,4 3 0,3-10 0,0-3-258,0-1 1,7 4 0,3 2 0,2 3-100,5 4 1,2 3 0,1 5-1,-3 5 751,-3 7 0,1 14 0,7 8 0,-1 5 0,-1 4 0,-3 5 0,-3 8 0,-9-3 0,5 2 0,-1 3 0,-6-5 0,4 3 0,3-8-148,-3 8 1,0-8 0,-4 5 677,4-2-42,-5-3 0,15-9-399,-9-6 1,6 4-1,-4-11 1,-1-2-47,1-2 1,5-3 0,-6 0 0,1-2-24,0-5 0,4 2 1,-4-7-1,0 1 40,-1-1 0,-2 5 0,-7-5 0,0 2 42,0 6 0,0 2 0,-2 2 104,-5 0 1,-5 3-1,-10 4 131,0 8 0,3 9 0,2 10 0,5 10-66,2 2 1,-4 10 0,6 2-1,3 6-115,3 1 0,2 1 1,0-3-1,0-2-377,0-3 1,10-2 0,2 2 0,5-7-31,5-5 0,-10-2 0,14-3-986,1-4 1,-1-5 0,-4-10 1236,0 0 0,-3-3 0,-2-4-230,-2-8 1,-10 3-235,2-2 1092,-5 9 233,-2-14 0,8 14 5,-1-10 0,0 8-583,-7-8 1,0 1 0,0-8-233,0 0 1,0 1 0,0-4 0,0-1-101,0-3 0,0-3 0,0 6 0,3-3-68,4 2 1,-2 3 0,7 2 0,0 3 197,0 4 1,-5 6 0,5 11 56,-2 5 1,4 8-1,-4 11 1,0 6-332,0 2 1,4 2-1,-4 8 1,-1-3-287,1-5 1,5 3 0,-6-10 478,3-3 0,3 8 0,7 0 0</inkml:trace>
  <inkml:trace contextRef="#ctx0" brushRef="#br0" timeOffset="4783">5912 588 8536,'0'25'343,"0"4"1,2-3 0,3 8 0,4 0-226,4 0 0,-1 9 1,5 8-1,-3-5-39,3-7 1,-5 0-1,3-10 1,-1-3 424,-2-2 0,8-11-198,-6-6 0,-4-22 0,0-9 0,-3-5-112,0-2 1,0-8 0,-7 0 0,3-7-266,4-5 1,-5 1 0,6 6 0,-6 1-832,-2-1 1,0 0-1,0 3 1,0 3-591,0 1 1,2 11 1491,6-3 0,4 4 0,10 4 0</inkml:trace>
  <inkml:trace contextRef="#ctx0" brushRef="#br0" timeOffset="5132">6216 850 8125,'10'22'22,"-5"-1"1,7 1 156,-2 0 0,4-8 0,-4-2 40,2-2 0,3-3 0,6-7 0,-1-2-117,-6-5 1,6 2 0,-6-10-1,3-2-69,-3-2 1,6-3 0,-8 1 0,0-4 35,-5-4 1,3 5-1,-3-5 1,-2 5-24,-3 2 1,-2 0 0,0 1 0,-2-1 114,-5 0 0,-5 0 0,-10 3 369,0 4 1,0 6-1,1 11-115,-1 5 0,0 13 0,3 9 0,2 0-106,2 2 0,8 1 1,-5 6-1,2-1-263,5 1 0,3 4 0,2-1 0,2-3-436,6-1 0,4-11 0,10 3 0,2-5-638,5-2 1,-3-7-1,8-3 1,0-2 136,0-6 1,0-1-1,2-6 1,-4-4 890,-1-7 0,-7-6 0,8-2 0</inkml:trace>
  <inkml:trace contextRef="#ctx0" brushRef="#br0" timeOffset="5399">6891 719 8096,'0'-22'241,"0"1"1,0-1 415,0 0 1,-7 7 0,-2 1-42,-4-3 1,6 7-1,-7 3-276,-3 5 0,-3 4 0,-1 8-185,-1 12 0,2-1 0,4 11 0,3-1-65,4 5 1,-6-2 0,8 0-1,2 0-376,3 0 0,2-5 0,2 5 1,5-3-385,8-4 0,7-5 1,4-5-1,6-5-94,2-3 1,-5-1 0,5-11 763,-3-4 0,8-15 0,-5-12 0</inkml:trace>
  <inkml:trace contextRef="#ctx0" brushRef="#br0" timeOffset="5615">7022 0 8483,'12'10'838,"-2"5"1,-3 6-385,0 8 1,8 15 0,-5 14 0,2 5-59,5 2 0,2 8 0,3-1 0,-3 1-332,-4 2 1,4 0 0,-7 7 0,0-4-643,-5-3 0,3-12 1,-3-15-1,-2-9-2031,-2-10 2609,-3-15 0,-20-4 0,-4-10 0</inkml:trace>
  <inkml:trace contextRef="#ctx0" brushRef="#br0" timeOffset="5814">6804 545 8101,'-19'-10'434,"4"-4"1,6 2-126,9-3 0,9 10 0,6-2 0,7 2-70,7-2 0,-3 4 1,8-6-1,0 1-112,0 1 1,2 0 0,8 5 0,-1-3-431,1-3 0,-5 1 0,-1 5 0,4-3-680,-4-2 1,6-1 982,-1 8 0,6 0 0,-15 0 0</inkml:trace>
  <inkml:trace contextRef="#ctx0" brushRef="#br0" timeOffset="6365">7610 480 8101,'-14'0'1576,"-1"0"1,1 0 0,-8 2-993,0 5 1,7 5 0,3 13 0,3 1-345,4 3 1,-5 3 0,3-3 0,2 5-160,3-1 1,9 6-1,3-10 1,2-2-348,5-3 0,9-10 1,3-1-1,0-4 93,3-4 0,-8-5 0,5-7 1,-7-10 200,-8-10 0,3 1 0,-10-8 0,1 2 49,1 6 0,-6-6 0,4 1 1,-4-1-187,-3 1 0,0 2 0,0 7-444,0 0-284,0 10 0,0 5 489,0 14 0,0 5 0,2 10 0,3 0-122,2 0 0,10 7 1,-3 0-1,6-3 198,2-1 0,-3-1 0,0 2 1,-2 3 310,0-2 0,7-3 1,-11-2-1,1 0 700,1 0 0,-8-3 0,5-2 729,-2-3 1,-6-9-716,-11 2 0,2-4 0,-9-6 0,-3-1 0,0-6-198,2-2 0,-4-3 0,5-6-460,-6-1 0,8 0 1,5 0-1,4-2 42,3-5 1,0 5 0,3-5 0,4 5-247,8 2 1,6 2 0,8 3-1,8 5-209,4 3 1,12-6 0,8 8 0,6 2-435,6 3 0,2 11 0,-5 6 1,0 7-1619,-7 7 2370,2-5 0,-9 17 0,9-7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21:12:38.4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13 8230,'0'-12'1538,"3"19"0,2 15-1261,2 2 1,10 2 0,-3 1 0,3 4-225,-2 3 1,4 3 0,-2 6 0,7 1-331,5-1 0,0-2 0,-7-2 0,2-5-105,5-3 1,-12-4 0,5-12-1341,-2-8 1259,-1-5 1,-9-11 0,-10-6 451,-13-4 0,-6-3 0,-3 3 0,1 2 232,-1 2 1,-2 1 0,-3-6 0,-2 3 254,2 3 1,3 9 0,2-2 0,1 4 107,-1 3 1,-7 0 0,0 3-1,2 4-96,3 7 1,2 16 0,3 3-1,2 4-625,2-1 1,10 0 0,-2 5-1,5-2-284,2-3 0,0-9 0,0 2 0,2-5-1367,5-2 0,6-7 1788,8-1 0,11 1 0,2 6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21:12:39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0 663 8379,'0'15'1950,"0"-1"-1542,0 3 0,0-5 0,0 3 0,0 2-413,0 2 1,8 5 0,1 3 0,1 2-334,0-2 0,4-3 1,-7-2-1,1-1 338,1 1 0,-6 0 0,6 0 0</inkml:trace>
  <inkml:trace contextRef="#ctx0" brushRef="#br0" timeOffset="156">66 424 8154,'-10'-12'311,"5"-5"240,-9 9-1296,9-9 1,-2 15 53,14-5 691,5 14 0,10-5 0,-1 8 0</inkml:trace>
  <inkml:trace contextRef="#ctx0" brushRef="#br0" timeOffset="1022">523 533 6378,'0'-13'1360,"0"4"-254,0 9-125,0 0 515,0-10-1391,0 8 1,-7-6 0,-3 13-9,-2 2 1,7 10 0,-5-2-351,1 4 0,6-4 1,-4-1-64,5 3 0,4 0 1,3 0-1,5-2 223,2 2 1,0 2 0,5 3-1,-3 0 364,3-1 1,3-4 0,1 3 0,1 4 63,0 0 0,-10 0 0,-5-2 162,-4 0 0,-3 0 0,0-1 0,-3-1-130,-4-6 0,-8 3 0,-11-7 0,-3-1-706,2 1 1,-4-3 0,2-7 0,2 0-698,3 0 1,12-2 1035,5-5 0,-6-5 0,1-10 0</inkml:trace>
  <inkml:trace contextRef="#ctx0" brushRef="#br0" timeOffset="1408">1133 271 8342,'2'24'1101,"3"3"1,5 4-784,2 3 0,-5 5 0,5 9 1,0 6-235,0 1 0,0-4 1,5 7-1,-5 3-555,-2 2 1,5-5 0,-8-3 0,-2-1 470,-3-6 0,-2 8 0,0-1 0</inkml:trace>
  <inkml:trace contextRef="#ctx0" brushRef="#br0" timeOffset="2109">980 598 8153,'25'0'1076,"1"0"1,6 0-1044,1 0 0,4 0 0,6 0 1,1-3-308,-1-4 0,-1 2 1,-4-7-1,-4 0 61,-2 0 1,-3-2-1,-8-8 1,1 0 195,0 0 0,-10 8 1,-5-1-1,-2 1 1445,2 2-1048,-4 2 1,7 20 0,-10 6 0,0 9-203,0 4 0,7 2 1,0-2-1,-2 5-199,-3 0 0,6 5 0,-1-8 0,-2 1-62,-3-1 0,-2 8 0,0-3 0,0 3-54,0-3 1,-2 3 0,-3-8 0,-5-2 54,-2-5 0,5 1 54,-8-18 1,3-5-1,-2-14 1,6-12-66,6-7 0,2 2 0,2-8 0,6-1-8,6-4 0,-2 1 0,0 3 0,0 4 117,1 2 0,-1 3 0,5 10 0,-3 4 120,3 8 0,2 5 0,3 2 13,0 0 0,0 9 0,-1 6 1,-1 7-11,-6 7 0,6 2 1,-6 8-1,6-3-182,1 3 0,1-5 0,0 0 1,-3-3 9,-4-4 0,4-6 0,-4-6 0,4-8 19,3-4 0,7-3 0,0-5 41,-3-10 0,-4-2 0,-5-17 0,-5 1 107,-2-1 0,5 5 1,-8-5-1,-2 0-72,-3 0 0,-2 5 0,0-5 1,0 3-166,0 4 0,-2 0 1,-6 1 141,-6-3 0,-6 2 0,-1 13-78,-1 6 1,0 8 0,0 8 0,1 9 524,-1 9 0,10 1 0,2 9 0,3 3-7,0 2 1,-1 0 0,8-2-1,0-3-502,0 3 1,10 2-1,7 0 1,9-5-489,11-7 1,4 0 0,5-4 0,5-8-2336,7-5 2846,5-5 0,12-17 0,2-2 0</inkml:trace>
  <inkml:trace contextRef="#ctx0" brushRef="#br0" timeOffset="2559">2940 925 7877,'7'-15'739,"1"0"0,9 8 0,-3-7-386,6-3 1,-6 5 0,1-3 0,-1-2-256,-2-2 1,8-3-1,-8-2-22,0-5 1,5 5-1,-10-5-108,-2 4 1,-3 4 0,-4-1-1,-3 0-117,-2 0 0,-8 8 0,5 2 1,-2 2 363,-5 5 0,-2-5 1,-3 3 286,1 2 0,-1 10 1,0 5-1,0 2-177,0 5 0,8 10 1,2 2-1,2 0-134,5 2 1,3 1 0,2 6 0,0-4-277,0-2 1,2 4 0,6-5-1,8 1-841,11-1 0,0-4 1,7-10-1,-1-5-397,1-2 0,3 4 1,4-7 1322,-5-2 0,5-22 0,-7-7 0</inkml:trace>
  <inkml:trace contextRef="#ctx0" brushRef="#br0" timeOffset="2739">3376 663 8423,'-12'3'1146,"4"4"0,6 5 0,2 10 1,2 2-893,6 5 0,4-2 0,9 6 1,1 1-558,0 0 0,0 0 0,0 2 0,-1-7-851,1-4 0,0-4 0,0 1 1154,-1 0 0,1-10 0,0-2 0</inkml:trace>
  <inkml:trace contextRef="#ctx0" brushRef="#br0" timeOffset="2856">3463 511 8184,'-3'-22'349,"-4"0"0,2 0 102,-9 1-803,9 9 1,3 4 351,9 16 0,19 4 0,-1 9 0</inkml:trace>
  <inkml:trace contextRef="#ctx0" brushRef="#br0" timeOffset="4141">3942 707 7714,'0'-12'-1740,"-10"-8"1740,8 18 0,-8-17-25,10 16 51,0-7 438,-10 10 1027,8 0-651,-8 0 1,8 0-190,-5 0 1,4 3 0,-6 2 41,-1 2 1,-2 10 0,-8-3-450,6 6 1,-5 2 0,6-1 0,-1 3-253,-1 6 1,11-6 0,-4 5 0,6-5-543,2-2 1,0 0 60,0-1 0,2-9 1,6-4 326,6-6 0,5-12 1,1-4-1,-3-3 686,-3 2 0,1-2-197,7 10 0,-1 0 1,-1 9-132,-6 6 1,3 6-1,-7 15 1,0 7-76,-1 6 0,6 8 0,-8 1 1,-2 0 202,-3 2 1,-2 1 0,0 6 0,0-4 106,0-3 0,-2-5 1,-5-9-1,-8-3-281,-4 3 1,-3-10 0,0-5 0,0-9-411,1-6 1,6-1 0,1-11 0,-1-4-325,3-8 0,2-14 0,10-7 0,0-5-399,0-3 1,0-2-1,0-2 1,3-3 221,4 3 1,-2-8-1,7 1 1,0-1 288,0 5 0,3 5 0,4 3 1,-2 1 471,-3 6 0,1 5 0,4 9 0,-2 3 16,-2 4 0,-8 5 1,5 13 106,-2 4 1,-3 5 0,-5 10 0,3 0 332,3 0 0,-1 2 0,-5 2 0,3 3 105,2-2 0,3-10 1,-3-3-151,8 3 0,4-7 0,3-3-252,0-4 0,-8-3 0,1-3 0,2-4-150,2-7 0,-4-6 0,-1-2 0,1-2 6,-3-5 0,5-2 0,-8-8 0,1 3-27,0-3 1,-3 5 0,-5-2 0,3 0-150,2 2 1,1-5 0,-11 10 0,-2 0-66,-2-3 1,-10 15 0,3-2 522,-6 7 1,-1 7-1,-1 12 242,0 8 1,10 7-1,2 7 1,3 7-127,0 5 1,-1 3 0,8-1 0,0 1-344,0-1 0,8-1 1,1-4-1,3-4-407,5-2 1,3-3 0,2-8-1,-1-1-260,1-6 0,0-4 0,0-10 0,-1 0-348,1 0 0,-7 0 1285,-1 0 269,1 0 923,-3 0 408,-2 0-1610,-10 0 1,0-2-1,0-6 1,0-6-197,0-6 0,0-4 0,2-2 0,3-3-146,2 2 0,8-5 0,-6 3 1,1 3-77,0 2 1,7 4-1,-5 3 1,2 5-54,1 3 1,-1 4-176,8 12 0,-3 12 1,-2 13-1,-5-1-469,-2 1 1,5-1 0,-8-4-1,0 2-1465,3-3 2250,-8-1 0,18 6 0,-8 3 0</inkml:trace>
  <inkml:trace contextRef="#ctx0" brushRef="#br0" timeOffset="4557">4987 511 8886,'-12'9'973,"5"6"1,4 7-667,3 7 1,8 5 0,1 9-1,1 1-68,0-1 1,7 1 0,-3-1 0,3 1-25,-2 0 0,4-11 0,-7-4 0,3-7 137,-1-7 1,-7-3 0,5-10-35,-2-2 0,5-12 0,-8-19 0,-2-3-137,-3-5 1,5-2-1,1-3 1,-3 1-332,-3-1 1,0 1 0,3-1 0,2 1-662,-2-1 0,-2 10 0,-1 3 0,3 2-950,2 0 1,8 7 0,-6 10 1760,4 2 0,1 3 0,8 7 0</inkml:trace>
  <inkml:trace contextRef="#ctx0" brushRef="#br0" timeOffset="4874">5401 641 8061,'12'-2'115,"-2"-3"1514,-1-2 241,-6-10-1475,6 15 1,-11-8 0,-5 12 0,-8 6 596,-4 6 0,-3 8 0,0 7 1,1 5-800,-1 0 0,2 7 0,4-7 1,3 2-285,4 0 1,1-9-1,8 2 1,0-5-133,0-2 1,10-10-1,7-5 1,7-4-352,5-3 0,8-3 0,-8-4 1,0-5 247,2 0 0,-9-8 0,2 8 0,-7-2 455,0-1-55,-7 10 0,7-2 0,-10 14-367,-2 8 1,-3-3 0,-2 3 0,3 1-772,4 4 0,-5-6 1,8 1-1681,0 2 2744,-8-8 0,17 11 0,-7-8 0</inkml:trace>
  <inkml:trace contextRef="#ctx0" brushRef="#br0" timeOffset="5107">5662 32 8061,'12'-15'459,"-4"1"1,-4 11 0,1 3 0,3 15 65,-4 11 1,6 8-1,-3 12 1,1 5-24,1 7 0,-4 7 1,10 6-1,-1 4-214,-2 2 0,5-4 1,-7 6-1,0 4-485,-1 1 1,1-6-1,-5-6 1,2-6-497,-2-8 1,-3-7-1,-2-15-1922,0-7 2615,0-15 0,-9-4 0,-4-10 0</inkml:trace>
  <inkml:trace contextRef="#ctx0" brushRef="#br0" timeOffset="5689">5945 511 8614,'0'22'409,"0"-1"1,0 1 0,0 2 0,3 5-228,4 8 0,-2-4 0,9 4 0,3-1-6,3-2 1,1 5 0,1-10 0,0-3 108,0-1 1,0-11-1,-1-2-391,1-2 1,-3-13-1,-2-11 1,-5-5 47,-2-3 1,-3-7 0,-7-3 0,0 1 123,0-1 1,0-4 0,0 5 0,0-3-198,0-5 0,0 5 0,0 0 0,0 3-403,0 4 1,0 3-1,0 2-967,0 0 1221,0 10 1,0 15-1,0 16 357,0 8 1,0 4 0,0-4-1,0 4 96,0 3 1,0 2-1,0 6 1,3-4 75,4-1 0,-2-8 1,7 4-1,0-1 27,0-5 1,3-11 0,7-3 0,-1-4 19,1-4 1,7-2 0,0-6 0,-2-4-98,-3-8 1,5-11-1,0-6 1,-2 1-36,-3-1 1,-10-4 0,-2 5 0,1-3 6,-1-5 1,-7 5 0,2 0 0,-5 0 4,-2 0 0,0 8 0,0-3 0,-2 5 144,-5 2 1,-6 3-1,-8 4 7,-1 8 1,0 4 0,0 6 0,3 4 70,4 8 1,-4 14-1,7 4 1,0 6-6,5 5 1,4-6 0,3 13 0,3-2 175,4 1 0,15-1 0,16 6 0,11-1-559,9-6 0,14-9 0,8-5 0,3-5-896,-4-10 1,4-7 0,-13-12-1,-5-2-473,-4-6 0,-25 4 1,-5-8 1358,-11 2 0,-25 3 0,2 7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06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1130 7758,'0'-21'161,"0"-1"1,-3 2 553,-4 6 1,2-5-1,-10 4 1,-4-2-106,-7 3 0,-1-3 0,-7 9 0,0 4-157,0 1 0,5 3 0,-5 3 0,0 4-334,1 7 1,6 13-1,-2 4 1,5 3-289,2 5 0,10 2 0,2 3 0,3-1 14,0 1 0,-1-10 1,11-8-1,4-9-69,8-10 1,4-4 0,5-3 0,3-5-11,2-9 1,7-3-1,-7-20 1,-2-1 168,-3-4 0,-2-8 0,0-1 0,-1 0 13,1-2 0,-7 4 0,-3-9 0,-3-2-7,-4-3 0,-2 0 1,-3 0-1,0 3-65,0-1 0,-3 5 1,-2 20 36,-2 7 1,-3 7-1,6 10 1,-4 12 202,4 12 1,1 20 0,3 11 0,0 13 304,0 7 0,0 2 1,0 3-1,0 2-202,0 3 0,0 16 0,0-2 0,0 3-414,0-1 1,3-11 0,4-3 0,7-5-167,6-5 0,9-14 0,2-22 1,1-7 63,-1-7 0,5-6 0,-4-11 0,-1-5 136,1-8 0,-3-7 1,-5-4-1,0-3 210,-2 2 0,2 3 0,-14 0 0,-1-3 74,1-2 1,5-7 0,-8 4 0,-2 1 76,-3-1 0,-2 1 0,0 4 0,0-4-18,0-3 1,-7 7 0,-3 1-1,-2 6 217,-5 6 0,-2 2 1,-3-3-43,0 8 0,8 4 1,-1 6-1,-2 4-88,-2 8 0,4 4 0,3 5 0,3 3-57,4 2 0,-5 10 0,3-3 0,2 5-343,3 3 0,2-1 0,2 1 0,5-3-493,8-5 0,7-4 1,4-13-1,6-5-596,2-6 0,9-6 0,8-4 0,-3-6 1220,-2-6 0,8-25 0,1-7 0</inkml:trace>
  <inkml:trace contextRef="#ctx0" brushRef="#br0" timeOffset="181">1176 695 7393,'0'-53'0,"0"-3"-247,0 0 1,0 5-1,0 15 1366,0 7 1,0 10-672,0 12 0,0 19 0,0 24 1,0 5-24,0 3 0,0 6 1,0 4-1,0 1-125,0 6 1,8 9-1,-1 3 1,-2-3-575,-3-3 1,-2 1 0,0 2 0,0 3-290,0-3 1,0-5 0,0-6 0,0-11 562,0-9 0,10 2 0,2-7 0</inkml:trace>
  <inkml:trace contextRef="#ctx0" brushRef="#br0" timeOffset="332">763 1021 8147,'2'20'409,"5"-6"-246,8-6 1,4-6-1,5-2 1,5-2-41,8-6 0,4 6 0,5-8 0,5 3-106,7 0 1,5-8-18,2 8 0,0-20 0,1 3 0</inkml:trace>
  <inkml:trace contextRef="#ctx0" brushRef="#br0" timeOffset="666">2200 259 8083,'0'-31'264,"0"-3"1,0-2 243,0-1 0,-3 11 0,-4-3 0,-7 5 6,-6 2 1,-1 10 0,-4 4-1,-4 11 68,-7 11 0,-5 11 0,-3 23 0,1 10-247,-1 15 1,22-29 0,1 4 0,-1 2 0,0 1 0,1 3-1,1 1-154,1 3 0,2 0 0,1-2 1,3-1-1,4 4 0,3 1 1,2-2-1,1 0-144,0 1 1,3-2 0,13 43-1,8-16 1,18-6-352,17-8 1,2-15-1,17-11 1,-3-13-773,1-6 1,2-11 0,-5-2 0,3-2 1085,-3-5 0,-12-3 0,-5-2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10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453 697 8084,'21'-12'-417,"1"-7"1,0 4 0,-3-4 689,-4-3 1,2 0-1,-8 1 60,3-1 0,1-7 0,1 0-73,-7 2 1,-4 3 0,-3 2-19,0 0 0,0 8 1,-3 2-103,-4 2 0,-5 3 0,-10 7-97,0 0 0,1 0 1,-4 2-1,-1 6-107,-3 6 1,-3 5 0,3 6 0,-7 4 13,-5 7 1,5 5 0,-1 5 0,-1 5 81,-4 7 0,6 5 0,2 5 1,3 4 54,4 8 1,5-5 0,8-2 0,9-8 116,10-7 1,9-14-1,15-15 1,8-8 72,4-6 1,5-5 0,2-10 0,3-3-21,-3-4 0,6-5 1,-3-12-1,-3-3-190,-2-2 0,-3-7 0,-1 4 0,-6-2-287,-7-4 0,-7 4 0,-5-3 1,-5-1-296,-3-3 0,-1 4 0,-8 1 0,0 0 515,0 2 0,-20-7 0,-4 7 0</inkml:trace>
  <inkml:trace contextRef="#ctx0" brushRef="#br0" timeOffset="165">300 871 8094,'0'22'56,"0"0"0,3 2 266,4 5 1,5-5 0,10 8-1,-1-3 126,1 0 0,10 0 0,4-5 0,5 0-197,3-2 1,-1 5 0,1-13 0,-1 3-425,1-2 0,-3 2 1,-5-10-1,-4 0-358,-1 3 0,-14-8 531,5 6 0,5-6 0,6-2 0</inkml:trace>
  <inkml:trace contextRef="#ctx0" brushRef="#br0" timeOffset="366">1084 1002 8039,'3'12'592,"4"-5"1,5-4-1,10-3-279,-1 0 1,4 0 0,1 0 0,6 0-244,2 0 1,2 0-1,5-2 1,-2-3-1678,-3-3 1607,0 1 0,8-3 0,-1-2 0</inkml:trace>
  <inkml:trace contextRef="#ctx0" brushRef="#br0" timeOffset="965">1977 480 7699,'0'-22'-418,"0"7"0,0 1 1390,0-3 1,0 5-491,0-3 1,2 10-247,6-2 0,-6 7 1,8 10-1,-3 9-147,0 8 0,10 11 0,-2-1 0,4 6-287,3 8 0,-8-3 0,1 11 0,4-1-130,8-3 0,-3 3 1,5-12-1,-5-7 266,-2-5 0,0-7 0,0-11 117,-1-1 1,-6-10-1,-3 0 1,-2-10 203,-6-10 1,-1-4-1,-6-3 1,-4 0-66,-7 1 0,-13 1 0,-4 3 1,-6 5-264,-9 3 0,3 1 0,-8 8 0,3 0 93,-3 0 0,2 10 0,-6 7 0,2 9 85,4 11 0,3 4 0,5 2 0,5 1-49,7 0 0,14-1 1,8 1-1,4-3-339,3-5 1,13 0 0,8-11 0,13-8-1655,7-5 1933,13-5 0,1-17 0,11-2 0</inkml:trace>
  <inkml:trace contextRef="#ctx0" brushRef="#br0" timeOffset="1600">2804 501 7322,'22'0'-256,"-10"3"1,-4 4 931,-6 7 0,0 6 0,3 2 0,2-1-350,-2 1 1,-2 7 0,-3 3 0,0 2-353,0 4 0,2 1 0,3 0 0,2-3-132,-2 3 0,-2-5 0,-3-1-1909,0-1 2067,0-3 0,0-7 0,0-1 0</inkml:trace>
  <inkml:trace contextRef="#ctx0" brushRef="#br0" timeOffset="1648">2521 523 8044,'22'-14'-77,"0"-1"1,-8 8-1,1-5 1,2 0 192,2-1 1,10 1 0,3-5-1,2 5-28,4 3 0,3-8 0,3 5 0,0 0-66,-1 4 1,1-1-1,-1 1 1,-2 3-578,-4 3 0,1 2-401,-9 0 956,-9 10 0,-11 2 0,-9 10 0</inkml:trace>
  <inkml:trace contextRef="#ctx0" brushRef="#br0" timeOffset="1649">2521 1024 8044,'-9'36'144,"-6"1"0,-4-11 142,-3 3 0,10-12 0,7-5 36,10-2 0,7-3 0,10-7 0,2 0-148,5 0 0,-2-2 0,9-3 0,3-2-397,2 2 1,2-5-1,3 0 1,3-2 222,1-5 0,11-2 0,-5-3 0</inkml:trace>
  <inkml:trace contextRef="#ctx0" brushRef="#br0" timeOffset="2462">3305 0 8044,'22'0'0,"0"3"0,0 4 1,-1-2 0,1 9 0,0 6 187,0 6 1,-1 8-1,1 12 1,0 5 317,0 7 1,0 12 0,-3 5 0,-2 0-63,-3 0 1,-9 8-1,3-1 1,-8 7-380,-8 6 0,-11-1 0,-13-7 1,-1-2-141,-6-5 0,-2-5 1,0-12-1,4-8-772,8-11 0,5-3 1,2-12 846,1-2 0,-1-13 0,0-4 0</inkml:trace>
  <inkml:trace contextRef="#ctx0" brushRef="#br0" timeOffset="2889">4133 1133 8000,'0'22'765,"7"-8"1,3-2-616,2-2 0,-5-3 0,8-7 0,4 0-129,8 0 1,-1 0 0,10 0 0,3 0-266,2 0 1,0 0 0,-2 0 0,-5-2-143,-3-6 1,-1 6-1,-9-8 386,1 1 0,-10-3 0,-2-10 0</inkml:trace>
  <inkml:trace contextRef="#ctx0" brushRef="#br0" timeOffset="2933">4220 893 8000,'-15'-14'0,"1"-1"0,-3 1 202,-2 2 1,4-5 0,3 7 57,2-2 0,3-3 1,9-4-35,6 5 1,4-3 0,12 7-1,5 0-131,7 1 1,-2-8-1,2 4 1,6-1 46,6-1 1,-2 8 0,7-5 0,0 2-62,6 6 0,-4-6 0,1 3 0,-1 2-4,1 2 1,-7 3-1,1 0 1,-4 0-48,-2 0 1,-10 0-1,-5 3-20,-5 4 0,-5 5 0,-4 12 0,-8 3 72,-5 2 0,-2 10 0,-2-3 0,-3 8-17,-2 6 0,-8-4 0,8 5 0,2-5-45,3-2 0,2-10 1,0-5-1,2-5 81,6-2 0,4-10 1,9-5-1,1-5 137,0-2 0,2-12 0,0-7 0,3-10 10,0-5 1,-18-2 0,8-10 0,-7-3 58,-3-1 0,0-1 0,-9 7 0,-5 1-149,-8-1 1,-4 10-1,-5 5 1,-5 5-466,-8 2 0,4 10 1,-4 5-1,1 7-892,2 7 1,-5-2 0,10 7 1198,3-2 0,2 7 0,2-5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1:43.299"/>
    </inkml:context>
    <inkml:brush xml:id="br0">
      <inkml:brushProperty name="width" value="0.08" units="cm"/>
      <inkml:brushProperty name="height" value="0.08" units="cm"/>
      <inkml:brushProperty name="color" value="#E71224"/>
    </inkml:brush>
    <inkml:brush xml:id="br1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10933 1656 13458,'-10'12'320,"6"8"0,-8-6 0,-1 6-472,1 1 0,7 1 0,-2 0 0,5 0-1840,2-1 1899,0 1 1,0 0 0,0 0 0</inkml:trace>
  <inkml:trace contextRef="#ctx0" brushRef="#br0" timeOffset="150">11086 2593 12168,'0'21'-326,"0"1"1,-3 0 0,-2 0 128,-2-1 0,0 1 1,7 0-1,0 0-97,0 0 0,0 2 0,2 2 223,5 3 0,-4 0 0,7-7 0</inkml:trace>
  <inkml:trace contextRef="#ctx0" brushRef="#br0" timeOffset="300">11173 3246 10718,'0'22'-257,"0"7"0,0 0 0,0 0-52,0 2 1,0-7 0,0 5 0,0-4 364,0-4 1,2-1 0,5-3 0,8-5-187,4-3 0,1 1 89,-6-3 1,15 6 0,-5 8 0</inkml:trace>
  <inkml:trace contextRef="#ctx0" brushRef="#br0" timeOffset="1766">13350 88 9385,'15'0'32,"-1"-2"0,3-3-168,3-2 0,1 0 131,1 7 1,19 0 0,5 0 0</inkml:trace>
  <inkml:trace contextRef="#ctx0" brushRef="#br0" timeOffset="1932">14896 1 9415,'22'0'0,"0"3"-29,0 4 0,2-5 0,5 6 0,7-6 35,5-2 0,3 0 1,0 0-1</inkml:trace>
  <inkml:trace contextRef="#ctx0" brushRef="#br0" timeOffset="2116">16116 197 9458,'14'3'229,"1"1"-17,2 4 1,9 6-1,6-7 1,2 1-640,5 1 0,2-6 0,5 7 0,2-3-35,3 0 0,0 3 1,-5-5-1,2 2 324,3-2 0,0 4 0,-8 1 136,1 2 1,-1-7 0,1 5 0</inkml:trace>
  <inkml:trace contextRef="#ctx0" brushRef="#br0" timeOffset="2299">17706 480 9484,'12'10'-245,"0"-8"0,-5 8 286,8 0 1,14-5 0,7 9 0,5 3-319,3 2 1,6 3-1,1 0 1,-2 0-132,-3-1 0,-3 1 1,-2-2-1,-2-3 590,-3-3 0,-9 1 0,4 4 1,1-2-185,4-3 0,5 1 1,3 7-1</inkml:trace>
  <inkml:trace contextRef="#ctx0" brushRef="#br1" timeOffset="4315">1852 6839 7545,'-9'12'-680,"-3"-2"1526,-10-10 0,7 0-728,1 0 0,11 0 0,3-3 171,12-4 1,10-7 0,10-15 0,11-8 12,13-4 0,9-2 0,10-3 0,-32 20 0,1 1-53,5-4 0,2 0 0,8-3 0,3 1 0,4-2 0,3 0 0,6 1 0,2 2-60,4 0 1,1 1 0,-1 3-1,2 2 1,2 4 0,-1 3-1,-1 3 1,-1 2-90,0 3 0,-2 1 0,-8-1 0,-4 1 0,-6 4 0,-3 1 0,-6 0 0,-4 1-242,31-1 0,-15 3 1,-24 0-240,-4 0 0,-8 3-1969,-15 4 2350,-4-5 0,-10-14 0</inkml:trace>
  <inkml:trace contextRef="#ctx0" brushRef="#br1" timeOffset="5583">2702 6621 8289,'-12'0'199,"2"0"-3,10 0 1,0 3 0,0 4-172,0 7 1,0-1 0,0 1-42,0 3 0,0 2 0,-3 3 0,-4 0 36,-7 0 0,-6-1 0,-1 1 1,-4 0 13,-4 0 1,3 0-1,-11-1 1,-4-1 4,-7-6 0,-1 3 0,-9-10 0,-2-2 41,-3-2 1,-12-15 0,-2-8 0,-3-9 69,0-5 1,7-2 0,-4-8-1,-1-2-32,1-4 1,0 1-1,35 21 1,1-2 0,-36-33-73,40 29 0,-1-2 1,-4 0-1,-1 0 1,2-5-1,0-1 1,-2 0-1,1 0-19,3 0 0,1 1 1,-1 0-1,0 0 1,3-2-1,0-1 1,0 0-1,-1 1-11,-1-1 0,1 1 0,6-1 0,2 1 0,-3-1 0,1 1 0,2-2 1,2 0-145,2-2 1,2 0-1,-1-3 1,2-2-1,0-5 1,0-2-1,1-1 1,1-1 9,2 0 0,0 1 0,-2 0 0,1 1 0,3 5 1,1-1-1,-1 0 0,0-1 35,0-2 0,1 0 0,0-1 0,1-1 0,2-1 0,2-1 0,0 4 0,1 0 138,1 2 1,1 1 0,1-3 0,2-1 0,4 1-1,0 0 1,1 0 0,1 0 56,1-1 1,1 0 0,3 1 0,3-1 0,5-4 0,4-2 0,3-2 0,2-1-100,2-3 1,1 1 0,1 2 0,2 1 0,3-1-1,2 0 1,0 4 0,2 0-124,3 2 1,0 1-1,0-2 1,0 0 0,1-4-1,0 1 1,2 1 0,2 2 28,-1 5 0,1 2 0,1 0 0,2 3 1,7 5-1,2 2 0,0-2 0,2 1 115,2-1 0,1 0 1,2 2-1,1 0 1,1-4-1,1 0 1,1 1-1,2 2-121,1 0 0,3 2 0,2-2 0,3 2 0,1-1 0,2 2 0,2 0 0,1 1 72,-1 4 0,1 1 1,1-1-1,0 0 1,4 2-1,2-1 1,-30 13-1,1-1 1,0 0 6,2-2 0,-1 1 1,1 0-1,-2 1 0,0 1 1,0 1-1,-1-1 1,1 1-1,0 0 0,2 1 1,-1 0-1,1 1-74,1 0 0,2 0 1,-1 1-1,0 1 1,1 2-1,0 0 1,2 1-1,0 0 1,1 0-1,-1 2 1,0 1-1,0 0 129,-1 1 0,0 1 0,-1 1 0,30-6 1,0 2-1,-31 7 0,1 1 0,0 0 1,-1 1-1,0-1 0,0 1 10,1 1 0,-1 0 0,1 0 0,31-3 0,0-1 0,-31 6 0,0 1 0,0 0 0,31-1 0,0-1-16,-1-1 1,0 0 0,-30 4-1,1 1 1,0-1 0,-1-1-1,1-1 1,-1 1 0,0 0-1,0 2 1,0-1-20,30 1 1,0 0-1,-3 1 1,1 1 0,1 0-1,-1 3 1,1 2 0,0 3 67,2 2 0,-2 2 1,-11-1-1,0 1 1,2 2-1,0 2 1,-5-1-1,-1 0-2,-2 0 0,0 0 1,1 0-1,0 2 0,-3 2 1,-1 2-1,-2-3 0,0 1-14,-7-4 1,-1 2-1,0 4 1,-1 0-1,-5-4 1,-1 1-1,2 0 1,0 1-8,0 3 0,-1 0 1,-8-6-1,-2 0 1,0 3-1,0 0 1,41 15 97,-5-2 0,-8-8 1,-1 3-1,-6-4-424,-9-4 1,0 1-1,-12-2 1,-2-4 131,-4-1 0,-3-8 0,-6 5 1,-7 0-578,-5 1 0,-2-6 0,0 5-955,-1-2 1659,-8 6 0,-13-13 0,-13 7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15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98 8037,'-10'-22'180,"5"0"519,-9 0 1,6 8-1004,-6-1 1,9 13-351,-2 2 0,4 10 654,3 11 0,-9 1 0,-3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15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576 0 8037,'-51'41'0,"0"-4"273,3-8 0,2-8 0,3-4 1,-1-2 338,0 2 0,3 2 1,3 1-1,1-3-1209,-1-3 1,6-9 0,3 2-128,5-4 0,14-11 0,10-1 724,12-3 0,8-3 0,1-7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21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545 240 8191,'0'-36'-930,"0"2"1,0 2 1479,0 6 0,-10 2 0,-4 4 0,-5 6-77,-3 6 0,-10 6 0,-4 7 1,-5 7-76,-3 10 0,1 14 1,-1 0-1,1 8-95,-1 7 0,8 4 0,2 13 0,3 2-168,4 3 0,12-1 0,8-4 1,5 2-263,2 3 0,9 7 0,8-10 0,10-10-266,9-14 1,8-14-1,4-18 1,5-9 441,3-10 1,-8-19-1,3-17 1,-2-10 216,1-4 1,-6-11-1,2-6 1,-10-1-176,-4-2 0,-3 0 1,-10-7-1,-2 4-407,-2 3 0,-13 5 1,-2 12-1,-12 7 316,-7 5 0,-23-7 0,-4-3 0</inkml:trace>
  <inkml:trace contextRef="#ctx0" brushRef="#br0" timeOffset="179">218 545 8191,'10'31'0,"2"3"33,0 0 0,15 7 0,-3-5 1,8 6 572,6 1 0,3 1 1,3-1-1,-3 1-147,-5-1 0,6-6 0,-9-3 0,1-3-669,-5-4 1,-4 4-1,-4-2-1444,1-2 1654,-10-13 0,8 6 0,-8-8 0</inkml:trace>
  <inkml:trace contextRef="#ctx0" brushRef="#br0" timeOffset="383">1177 1024 9004,'14'0'2280,"1"0"-2039,2 0 1,2 0-1,3 0 1,2 0-834,5 0 0,-2 0 0,11 0 0,6 0 592,4 0 0,13-10 0,-6-2 0</inkml:trace>
  <inkml:trace contextRef="#ctx0" brushRef="#br0" timeOffset="483">1721 784 8180,'-44'-7'31,"1"-3"1,-1 1-30,1-1 0,-1 3 0,1 4 1,2-1 27,4-4 0,-1 1-30,9 7 0,-10 0 0,5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23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478 0 8156,'-14'0'0,"-1"2"-19,-2 6 0,0-3 0,1 9 0,1 3 138,-2 2 1,-2 13-1,-3 4 1,0 10 184,0 12 0,1 12 1,-4 25-1,12-44 0,0 2-149,-2 3 1,1 1-1,-2 8 1,0 1-1,3 7 1,0 2-1,-3 3 1,0 1-151,-1 4 1,0 1 0,7-4 0,1 0 0,-1-5 0,1 0-1,2-8 1,2-1 22,1-6 0,3-2 0,0-2 0,2 0 0,1-4 0,3 0 0,9 42-135,6-14 0,9-12 0,2-8 1,1-4-184,-1-3 1,1-10 0,-6-9 0,3-2-306,-2-6 0,-3-9 1,-2-5 594,0-2 0,-3-3 0,-4-7 0,-6 0 0</inkml:trace>
  <inkml:trace contextRef="#ctx0" brushRef="#br0" timeOffset="283">718 719 11591,'22'0'-426,"-3"2"1,0 3-562,3 2 1,-12 3 986,12-3 0,4-4 0,8 6 0</inkml:trace>
  <inkml:trace contextRef="#ctx0" brushRef="#br0" timeOffset="500">1349 261 9510,'0'22'316,"0"2"1,0 3 0,0 4-346,0 3 0,0 3 0,0 4 0,0-3-243,0-1 0,0-1 0,0 5 0,0-2 272,0-3 0,0 0 0,0 8 0</inkml:trace>
  <inkml:trace contextRef="#ctx0" brushRef="#br0" timeOffset="1665">718 697 7716,'-12'0'1936,"0"0"-988,4 0-538,6 0 0,-5 0-203,14 0 1,-2 0-137,9 0 0,1 0 0,7 0-36,-1 0 0,1 2 1,0 3-161,0 2 0,0 1 26,-1-8 1,-1 2 196,-6 5 1,-7-4 9,-14 4 0,-5-5 0,-10-2 0,1 3 62,-1 4 0,-7-4 0,0 4 0,0-5-91,-3-2 0,8 0 1,-5 0-1,5 0-253,2 0 1,0 7-1,0 1-2120,1-3-290,9-3 2584,2-2 0,10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25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1089 697 9086,'7'-14'300,"1"-1"1,1 10-1,-4-4-116,2-1 1,10 5-1,-2-7 1,4 0-219,3 0 0,0 5 1,0-5-1,-1 2-28,1 5 1,0 3-1,0 2 1,-1 0-83,1 0 1,-7 2 0,-3 5 0,-2 8 97,-6 4 0,-1 3 0,-3 0 0,0 0 30,0-1 0,-10 1 1,-4 0-1,-6 0-59,-2-1 0,1-1 1,1-3-723,6-3 623,-6 1 0,28 4 0,-1-4 158,10-8 1,5-2 0,2 0 0,0 4 199,-2 3 1,4-4-1,-13 6 1,1 1 181,1-3 1,-11 7 0,4-4 0,-8 4 410,-8 3 0,1-8 0,-12-2 0,-5-2-542,-1-5 0,-6-3 0,0-2 0,-1 0-686,1 0 1,2-2 0,7-5-1,0-5-1413,0-1 1864,0-6 0,1-3 0,-1-12 0</inkml:trace>
  <inkml:trace contextRef="#ctx0" brushRef="#br0" timeOffset="1766">305 2069 8271,'-22'7'0,"1"1"100,-1-3 1,0-1-1,0 1 1,-2 5 305,-5 2 0,5 3 0,-5 6 1,5 4-202,2 4 0,7 4 0,3 11 0,3 0-175,4-1 1,2-2-1,3-2 1,3-5 20,4-3 0,5-2 1,10-9-1,0-6 197,-1-7 0,8-4 0,1-6 1,-1-4 136,2-7 1,-7-6 0,5-4 0,-5-2-16,-2-4 0,-7-6 1,-3 5-1,-2-1-197,-6 1 1,-1-5 0,-3 4 0,-3 1-506,-4-1 1,2 3 0,-7 7-1,2 1-1305,6-1 1,-6 0-1,3 0 1637,2 0 0,2 1 0,3-1 0</inkml:trace>
  <inkml:trace contextRef="#ctx0" brushRef="#br0" timeOffset="2475">2265 0 8534,'29'8'-4,"0"4"0,0 5 382,3 7 1,2 22-1,7 10 1,-3 19-41,-19-30 0,-1 4 0,-1 10 1,0 3-1,1 4 0,0 1 0,-3 4 1,-1 1-76,-1 5 1,-2 1 0,-4-1 0,-2 0 0,-1 8 0,-3 0-1,-3 2 1,-3 0-330,-4 2 1,-4 1-1,-3 5 1,-4-1 0,-6-3-1,-4-1 1,-3 0 0,-2-1 85,-1 0 1,-3-1 0,-3-2 0,-3-3 0,-1-3-1,-2-2 1,2-9 0,0-3-223,1-7 1,0-4 0,3-5 0,0-3-1,0-5 1,1-2 0,3-2 0,-1-1-311,1-2 1,1-2 511,-26 17 0,-5-13 0,10-11 0,5 1 0,5 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38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545 240 8173,'0'-43'25,"0"-1"0,-9 3 1,-3 5-1,-3 9 172,1 10 0,-1 0 0,-7 10 0,1 2 21,-1 3 1,0 12-1,0 7 1,-2 9 87,-5 10 1,5 8 0,-5 9 0,2 13-37,-2 11 0,5 20 0,9-44 0,1 3 0,1 5 0,2 3-33,0 7 0,0 1 1,0 6-1,0 1 1,0 12-1,0 2 0,0 4 1,1 0-205,2-31 1,0 1-1,2 1 1,1 2 0,1 2-1,1-1 1,0-3 0,0 0-1,1-1 1,1 31-1,0-2 74,0-8 0,2-2 0,3-11 0,2-3 0,0-5 0,2-3 1,2-4-1,2-1-102,2-3 1,1-1-1,12 34 1,7-11 0,-1-15-651,1-12 0,3-15 0,4-10 0,-3-9-387,-1-9 1,-1-8 0,5-10 0,-2-12 1031,-3-12 0,0-7 0,8-2 0,0-1 0</inkml:trace>
  <inkml:trace contextRef="#ctx0" brushRef="#br0" timeOffset="233">785 1046 8250,'2'-12'554,"6"5"1,4 4-1,10 3 1,-1 0-596,1 0 1,0 0 0,2 0 0,3 0-360,2 0 1,2 0 0,-2 0 399,8 0 0,4-9 0,2-3 0</inkml:trace>
  <inkml:trace contextRef="#ctx0" brushRef="#br0" timeOffset="433">1395 502 8250,'2'-20'460,"5"6"0,-4 7 0,4 14-218,-4 7 1,4 8 0,0 7 0,0 8-144,3 4 1,-8 2 0,6 1 0,-4-1-544,4 1 1,-6 2 0,8 0-1,-3 0-723,0-5 1167,1-12 0,1 12 0,3-7 0</inkml:trace>
  <inkml:trace contextRef="#ctx0" brushRef="#br0" timeOffset="616">1765 937 10601,'22'0'98,"0"0"1,-1 0 0,3 0-1568,6 0 1469,3-9 0,11-3 0,-1-10 0</inkml:trace>
  <inkml:trace contextRef="#ctx0" brushRef="#br0" timeOffset="968">2505 284 8250,'0'-15'-256,"-2"3"429,-5 3 0,2-6 272,-10 8 1,10 2 0,-2 12-1,5 8-94,2 4 1,0 13 0,0 4-1,0 5-238,0 3 0,0 2 1,2 4-1,5 9-329,8 3 0,4 6 1,3 2-1,2 1-69,5-9 1,3-8 0,7-18-1,-3-7 136,3-5 1,-6-12 0,1-4 197,-2-6 1,-10-12 0,-10-4 0,-5-6 103,-10-1 0,-6 1 0,-15 6 0,-8 6-400,-11 6 1,-13 2 0,-14 2 0,-5 8 280,-3 12 0,8 2 0,-2 10 0,6 0-57,8 0 1,7 2 0,15 8 0,7-1-144,5 1 1,12-3 0,4-5-1,8-7 166,8-5 0,13-2 0,13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36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674 284 8323,'3'-43'404,"2"-1"0,2 0-673,-2 1 1,-3 9 0,-4 5 0,-6 7 956,-6 8 1,-8 4-1,-7 12 1,-7 8-169,-5 12 0,-10 12 0,-2 17 0,-3 9-306,-4 10 0,29-28 0,1 3 0,0 4 0,2 2 0,2-1 0,1 1-96,2 0 1,0 0-1,2-4 1,1 0 0,2 3-1,2 2 1,4 0 0,2 2-127,4 3 0,3 0 0,2-6 1,2 0-1,2 0 0,3-1 1,16 40-223,12-10 1,17-18 0,5-20 0,2-18 197,0-15 0,-8-23 0,6-10 1,0-10 257,-1-12 1,-6 0 0,2-10 0,-8 1-55,-7-1 0,-4-2 1,-10-7-1,-3-1-151,-4 1 1,-6 2-1,-9 3 1,-2 4-693,-5 3 0,-15 2 1,-12 7-1,-5 3-332,-4 5 0,2 2 0,-15 10 0,3 2 341,4 10 1,3 7-1,5 5 1,5 2 842,7 6 1,5 6-1,4 18 1,6 9 91,6 7 0,6 13 1,4-3-1,6 5 789,6 2 1,6 0 0,4 1-1,5-1-331,7 0 1,8-2 0,4-5 0,5-7-623,3-5 0,-5-2 1,7-3-1,0-5-570,-2-7 0,-3-12 1,-12-5-1,-5 0-558,-7 0 1,-5-7 1018,-2 2 0,-10 6 0,-2-1 0</inkml:trace>
  <inkml:trace contextRef="#ctx0" brushRef="#br0" timeOffset="200">1153 1373 8582,'0'-12'1469,"10"2"1,5 10 0,6 0-1325,8 0 1,-2 0-1,9 0 1,3 0-1011,2 0 0,3-2 865,-1-6 0,1 6 0,-1-8 0</inkml:trace>
  <inkml:trace contextRef="#ctx0" brushRef="#br0" timeOffset="702">2133 524 7907,'-7'-44'0,"0"1"-403,2-1 1,-5 3-1,3 5 1266,2 7 1,5 14-573,8 8 1,-4 21-1,8 10 1,1 10-58,-1 12 1,2 0 0,8 10 0,0 0-186,0-1 1,7 11 0,2 9 0,0 0-630,1 0 1,7 4 0,-3-6-1,3-3 165,-3-2 1,10-12 0,-7-8 0,-3-12 521,-2-14 1,-5-10 0,-7-14 177,-1-6 0,-9-4 0,-7-12 0,-10-2-64,-9-3 1,-8-1-1,-7 9 1,-7-1-88,-5 0 0,0 8 0,-1 2 0,4 2-109,-1 5 1,-7 3-1,10 2 1,-5 4-32,-3 11 1,3-1 0,5 18-1,4-1-133,1 6 0,14 4 1,-3 2-1,8 1-181,7-1 0,5-1 0,8-6 0,6-7-1048,6-5 1368,11-2 0,3 0 0,10-1 0</inkml:trace>
  <inkml:trace contextRef="#ctx0" brushRef="#br0" timeOffset="967">3244 480 7901,'-2'-19'-1694,"-6"4"1955,6 6 0,-15 25 1,10 9-1,2 9 116,2 12 1,3-3 0,0 10 0,0-2-277,0 0 0,3 2 1,2-4-1,2 1-534,-2-1 0,0 4 0,-1-5 1,6-4 432,2-5 0,-7-13 0,5 6 0</inkml:trace>
  <inkml:trace contextRef="#ctx0" brushRef="#br0" timeOffset="1166">2765 545 8208,'22'-14'-658,"-1"-3"1,1 0 657,0-2 0,7-1 0,3-1 0,1-1 0,6 0 0,2 3 0,5 2 0,3 5 0,1 2 0,11-5 0,-5 8 0,-1 2 0,-4 3 0,-5 2 0,-2 0 0</inkml:trace>
  <inkml:trace contextRef="#ctx0" brushRef="#br0" timeOffset="1367">2917 1308 8245,'-21'12'-386,"-1"7"0,12-9 0,10 4 906,12-7 1,17-4-1,8-3 1,4-3-440,2-4 0,8 5 1,2-8-1,3 3-547,4 0 1,-4-1 0,2 8 465,3 0 0,2 0 0,2 0 0</inkml:trace>
  <inkml:trace contextRef="#ctx0" brushRef="#br0" timeOffset="1567">4028 1395 7118,'-10'-12'1180,"18"-5"0,1 9-1021,15 4 1,3 1 0,12 1-1,4-3-501,6-2 1,11-3 0,-4 5-1,2-5-503,0-2 1,-10 5 844,3-7 0,-5-1 0,-2-7 0</inkml:trace>
  <inkml:trace contextRef="#ctx0" brushRef="#br0" timeOffset="1666">4616 1133 7666,'-44'0'-294,"1"0"0,7 0 0,-1 0 0,-1 0 943,-4 0 1,-1 8-1,-1-1 1,1 0-608,-1 3 0,1-8 0,-1 6-42,0-6 0,1 8 0,-1 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42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 8279,'-22'7'152,"0"0"0,1 10 0,-1-2 0,0 4 32,0 3 1,1 10 0,1 4 0,3 5-67,3 3 0,9-1 0,-2 1 0,7-1-153,7 1 0,5-10 0,10-8 0,0-9 79,-1-10 1,8-4 0,3-6 0,-1-4-40,1-7 0,-3-8 0,-7-5 0,-1-4-21,1-3 1,-10-2 0,-2-8 0,-3 3 22,0 5 1,1-5-1,-11 7 1,-4 0-78,-8 5 1,-6 5-1,-6 4 1,-4 6-125,-3 6 1,-3 6 0,-6 7 0,-3 9 193,-5 15 0,5 20 0,-7 6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41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523 850 7822,'-10'12'925,"6"-2"-312,-11-10 0,10 2 49,-2 5-499,-5-4-139,9 7 1,-4-13 12,14-4 1,5-3-1,10-7 1,0 5-116,0 2 1,2 1 0,3 4 0,2-2-44,-3 2 0,-2 2 1,-2 6-1,0 4-31,0 8 0,-3 11 0,-4 6 0,-8 2 109,-5 4 1,-11 11 0,-6 4 0,-4 0 131,-3 0 1,-7-4 0,0-11 0,0-4 95,-3-2 0,16-6 1,-6-11-149,2-8 0,13-4 0,5-6-96,7-4 1,11 5-1,-1-6 1,4 6 23,3 2 0,-7 0 1,-1 0-1,1 2 81,-3 6 0,-3 6 0,-9 13 0,0 2 381,0-3 0,-2-1 0,-5-4 1,-10 1 112,-10 0 0,1-3 1,-8-2-1,0-5-529,0-2 0,-2-3 0,-5-9 0,4-6-337,8-6 1,-2-5 0,4-3 325,8 0 0,-13 0 0,8 1 0</inkml:trace>
  <inkml:trace contextRef="#ctx0" brushRef="#br0" timeOffset="2884">0 2897 8149,'0'-22'236,"0"8"0,0-1 374,0-2 1,0 5-1,0-2-135,0-3 1,3-3 0,4-1-200,8-1 0,4 7 0,5 1 0,5-1-102,7 3 0,6-5 0,1 10 0,3 2-64,5 3 0,-5 2 0,2 2 0,-7 5-220,-4 8 0,-11 4 0,1 5 0,-10 5-57,-10 8 0,-4 4 0,-6 5 0,-7 2-128,-11 3 1,-3 0-1,-13-5 1,-1 2-13,-4 3 0,-1 0 0,2-10 1,2-5 171,3-7 0,7-7 0,-5-7 206,2-8 0,13-14 0,12-10 0,4-8 208,3-4 1,10 0-1,7 8 1,7-1 9,5 0 0,3 8 0,-6 1 0,6 4-290,2 4 1,-8 3 0,6 4 0,-3 3-234,0 2 0,7 10 0,-7-3 0,-2 6-1064,-3 2 1,-10-1 1297,1 1 0,-1 0 0,8 0 0</inkml:trace>
  <inkml:trace contextRef="#ctx0" brushRef="#br0" timeOffset="2949">828 3006 8149,'12'0'958,"0"-7"0,-5-1-651,8 4 0,4 1 1,3 3-1,2 0-430,5 0 1,5-2 0,10-3-1,-1-2-700,1 2 0,-3 2 823,-5 3 0,15-9 0,-5-3 0</inkml:trace>
  <inkml:trace contextRef="#ctx0" brushRef="#br0" timeOffset="3216">1525 2570 8149,'-10'-19'168,"-4"4"1,1-4 786,-1 5-764,9 4 0,-5 3 0,10 14 0,0 7-52,0 6 0,8 9 0,1 2 1,3 1-165,5-1 0,3 8 0,2-3 1,2 5-136,5 3 1,-5-1 0,7 1 0,1-3 47,4-5 1,-2 3-1,0-12 1,0-5 264,0-6 0,-8-11 1,3 3 242,-4-6 0,-13-4 0,-8-6-332,-8-6 0,-21 4 1,-18 3-1,-13 4-102,-7 3 1,-2 13-1,0 6 1,-1 10 611,1 5 0,7 2 0,2 8 0,3 2-341,5 4 0,14-6 1,12 2-1,12-10-416,8-4 1,14-13 0,12-12 182,17-4 0,22-13 0,15-2 0</inkml:trace>
  <inkml:trace contextRef="#ctx0" brushRef="#br0" timeOffset="4334">2526 1 8220,'15'12'23,"0"-3"0,1 1 206,4 5 0,4 16 0,3 15 0,4 19-34,3 20 1,-16-33-1,0 3 1,4 6-1,0 3 1,0 4-1,-1 2-6,2 5 0,-2 3 1,-2 7-1,-2 4 1,0 7-1,-2 2 1,-6-31-1,-1 1 1,-1 0-157,-2 1 0,-1 0 0,-1 1 1,-1 0-1,-1 1 0,-2 1 1,0 2-1,-1 1 0,-2 1 0,0 1 1,-2 0-1,-1 1 144,-1 1 0,-1 1 1,0-2-1,-2-3 1,0-1-1,-1 0 0,-3-2 1,0 0-1,-1-1 1,-1-2-1,1 0 1,-2-1-54,-1-3 0,0-1 0,-1 0 0,-12 32 0,-2-3 0,0-5 0,-2-2 0,0-2 1,0-3-123,0-8 0,2-3 0,3-7 0,1-3 1,2-9-1,0-3 0,1-4 0,-1-3-1509,-28 27 1,17-25 1506,3-21 0,0-3 0,0-11 0,-6-1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49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257 174 8183,'-12'-9'106,"-5"4"0,7-10 449,-2-2 1,7 5 9,-2-2 0,7-1 1,7-4-328,8 4 0,4-1 0,3 6 0,2 0-98,5 0 0,-2 3 0,7 7 0,-3 0-109,-4 0 0,-3 3 0,-2 4 0,-3 7-45,-5 6 1,-4 9-1,-10 2 1,0 3-48,0 5 1,-10 2-1,-4 5 1,-8 2-89,-7 3 0,-5 2 0,-12-4 0,-2 4-129,-3 3 0,0-8 1,8 0-1,-1-9-31,1-10 0,9-7 275,5-7 1,14-15-1,10-15 1,13-7 323,13-7 1,11 5 0,11-5 0,1 5-101,-1 2 1,1 3-1,-3 2 1,-2 5-716,-3 2 0,-7 3 1,5 7-1,-2 2 525,-6 5 0,8-4 0,0 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1:50.1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87 110 6481,'0'-22'3092,"0"0"-1777,0 10-761,-9-7 0,6 14 191,-4-10 12,4 11-479,3-6 1,3 10-198,4 0 1,-2 0-1,7 2 1,0 3-84,0 2 1,3 3 0,7-5-95,-1 2 1,1 8 0,0-6 0,0 1-147,-1 0 1,1 4-1,-2-4 254,-6 2 1,3-5-1,-7 5 1,-1 1 183,1-1 1,-3-5 362,-7 7 1,0 1-283,0 7 1,-2-8 0,-5-2 0,-5 0-61,-1 1 1,-6-6 0,5 5-1,-6 0-113,-2 0 0,1 3 1,-1 6-1,0-1-108,0-6 1,1 6 0,1-6-1,3 3-164,3-2 1,-1 4 0,-4-5-1,2 3-952,2-2 1,8 2 0,-5-7-2280,2 2 3399,3-8 0,7 6 0,0-10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52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9639,'-22'0'-355,"10"2"355,5 5 0,4 5 0,3 10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5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153 240 8032,'21'0'1664,"1"0"-1411,0 0 0,-8 0 0,3 0 0,5 0-594,5 0 1,9 0-1,-4 0 1,1 0-1610,6 0 1950,2-10 0,3-2 0,-1-9 0</inkml:trace>
  <inkml:trace contextRef="#ctx0" brushRef="#br0" timeOffset="98">632 1 8032,'-37'7'0,"1"0"341,-3-2 1,3-3 0,-5-2-1,-5 0 59,0 0 1,0 0-1,3 0 1,-1 0-597,0 0 1,3 0-1,3 0 196,1 0 0,11 0 0,-6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53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327 219 8083,'-22'-22'155,"1"3"1,-1 2-1,0 5 210,0 2 0,0 7 1,1 16-1,-1 13-75,0 13 0,0 9 1,-2 20-1,0 2 159,2 3 0,-2 11 1,17 1-1,2 9-199,2 6 0,3-46 1,0 1-1,1 2 1,1 2-1,0-2 0,1-1-170,-1 0 0,3 0 0,6-3 0,2 0 0,-2-1 1,0-2-1,13 42-527,0-10 0,8-19 0,2-19 0,2-15-561,0-13 0,5-6 1,5-12-1,-4-6 1008,-1-6 0,9-25 0,6-7 0</inkml:trace>
  <inkml:trace contextRef="#ctx0" brushRef="#br0" timeOffset="283">806 502 8120,'0'-24'-58,"0"-5"0,-7 12 0,-3-3 491,-2 8 0,-2 7 0,-8 15 0,0 12 20,0 12 1,1 9 0,-1 6 0,0 4-203,0 2 0,8 4 0,2 6 0,2-2-185,5-5 0,3 5 0,2-5 0,0 2-154,0-2 0,7 0 1,3-14-1,4-10-10,10-7 0,-2-15 0,10-8 0,-3-8 288,0-11 1,2-14 0,-4-7-1,2-8 55,-3-7 1,3 5 0,-4-7 0,-6 2-720,0 1 0,-7-4 0,0 6 0,-2-3-508,-5 3 0,-3 2 0,-4 2 1,-5 3 981,-8 5 0,-14 4 0,-5 11 0</inkml:trace>
  <inkml:trace contextRef="#ctx0" brushRef="#br0" timeOffset="400">741 676 8120,'-22'41'72,"0"-5"0,8 6 0,2-6 1,2 5 300,5 3 1,-4-1 0,1 1-1,6-1 227,7 1 0,0-1 0,11 1 0,6-3-237,5-5 1,12-4-1,-3-10 1,5-1-458,3 1 0,-1-3 0,1-4 0,-1-8-1183,1-4 0,-1-3 1277,1 0 0,-1-10 0,1-2 0</inkml:trace>
  <inkml:trace contextRef="#ctx0" brushRef="#br0" timeOffset="567">1329 1133 9092,'-7'15'510,"-1"-1"0,1-6-367,7 6 0,10-9 1,4 2-1,8-2-82,7 2 0,3-4 0,6 4 0,-1-5-61,1-2 0,3 0 0,3 0 0</inkml:trace>
  <inkml:trace contextRef="#ctx0" brushRef="#br0" timeOffset="1019">1960 436 8092,'-2'-19'200,"-5"5"1,4 1 0,-6 9 236,-1-4 1,7 11 0,-4 14 0,5 7-278,2 5 1,7 10 0,3-3 0,-1 5-205,1 3 1,7-1-1,-2 1 1,4 2-239,3 5 1,-1-5 0,1 4 0,0-1-33,0 2 0,2-13 0,0 3 0,0-9-2,-4-13 0,-3 1 1,4-13 548,1-2 0,-10-13 0,-4-6 1,-6-5 98,-2-3 1,-2 0-1,-6 3 1,-6 2-41,-6 2 0,-11 3 0,-3-2 0,-2 6 58,0 6 0,6 2 0,-6 0 1,-3 2 119,-2 6 0,5 4 0,2 12 0,3 2-332,4 3 0,3 10 0,5-2 1,4 4-598,8 2 1,7-9-1,7-2 1,8-3-1226,4 0 1,10-10 1683,0-12 0,19 5 0,-2 0 0</inkml:trace>
  <inkml:trace contextRef="#ctx0" brushRef="#br0" timeOffset="1301">2570 567 8024,'12'-2'649,"-5"-6"1,-2 18 0,0 2-69,2 12 1,1 22-1,-8-2 1,2 4-222,5 6 0,-4 1 0,6 11 1,-1-1-318,-1 0 0,3 8 0,-6-3 0,4-5-821,-3-4 1,-3-23 0,-2-1 777,0-11 0,10-4 0,2 0 0</inkml:trace>
  <inkml:trace contextRef="#ctx0" brushRef="#br0" timeOffset="1551">2352 720 7810,'0'-22'-208,"3"2"0,2 3 1,4 3 759,3-3 1,3 5 0,7-3-1,2 1-361,5 2 1,-3-5-1,11 7 1,2 1-348,2-1 1,2 0-1,1 5 1,-3-2-364,-5 2 0,3 5 519,-10 7 0,10 6 0,-5 8 0</inkml:trace>
  <inkml:trace contextRef="#ctx0" brushRef="#br0" timeOffset="1733">2396 1395 8409,'-22'21'1359,"0"1"-1079,10-10 1,12-2 0,15-10 0,7-2-54,7-6 1,4-4 0,11-10 0,0 1-364,-1-1 0,1 0 1,-1 0-1,1-2-2469,-1-5 2605,1 5 0,-1-27 0,1 5 0</inkml:trace>
  <inkml:trace contextRef="#ctx0" brushRef="#br0" timeOffset="1950">3114 1 8019,'15'0'18,"0"0"184,1 0 1,1 2-1,0 6 1,-2 6 95,2 5 0,5 15 1,4 10-1,3 14 155,-2 12 1,4 10-1,-2 14 1,-15-43-1,-1 0-174,0 2 1,-2 0 0,-1 2-1,-1-1 1,0 1 0,-3-1-1,-2 2 1,-1 0-139,0 2 1,-3 0 0,-4-3 0,-2 1 0,-1 1 0,-1 0 0,-1-6 0,-1-1-554,-12 37 0,1-9 1,-1-15-1,2-8-3659,6-11 4071,4-10 0,20-22 0,2-2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53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390 632 8336,'-25'-22'299,"-4"1"0,5 1 1,-5 6 614,5 6 0,2 6 0,0 4 1,1 8-331,-1 12 0,-7 2 0,0 12 0,2 3-439,3 2 0,9 3 0,3-1 0,0 3-206,0 5 0,7-5 0,-2 5 0,7-8-139,7-6 1,5 1 0,10-11 0,0-8-141,0-9 1,2-12 0,5-13-1,5-14 170,0-10 0,4-14 0,-9-5 0,-2-5-35,-3-2 1,3-3 0,-3-2 0,-7-3 27,-5 3 1,3-5 0,-8 0 0,-2 0-88,-3 0 1,-4 5 0,-6 12 0,-6 10 86,-5 9 0,-3 10 1,0 14-1,0 8 248,0 5 1,8 21 0,2 12 0,0 15 49,0 12 1,7 15 0,-2 4 0,4 3-2,3 0 0,0 7 1,0 8-1,0-6-298,0-7 1,12 3 0,8-7 0,9-3 9,5-10 1,-5-22 0,7-21-1,3-12 259,2-8 0,0-4 1,-2-5-1,-6-10 226,-1-10 0,-6 0 0,-9-6 0,-2-1 109,2 0 0,-7 0 0,-3-5 0,-5 5-46,-2 3 0,0-5 1,0 4-1,-2 1-240,-5-1 0,2 3 0,-10 7 42,-2 1 0,5 9 0,-2 4-28,-3 6 1,5 14 0,0 10 0,2 12-232,5 7 0,3 10 0,2 2 0,0 0-286,0 0 1,0 0 0,2-4 0,5-1-341,8-7 0,14-7 1,7-14-1,5-6-2333,3-7 3036,-1-14 0,11-15 0,1-12 0</inkml:trace>
  <inkml:trace contextRef="#ctx0" brushRef="#br0" timeOffset="57">1108 305 8356,'0'-33'1345,"0"4"-1117,0 4 1,0 25 0,0 15 0,3 16 86,4 10 0,-2 10 0,7 2 1,0 3-173,0 5 0,3-1 1,4 1-1,-2-3-609,-3 2 1,-2-4 0,5-1 0,-5-1-1110,-2-6 1575,-3-12 0,-7-4 0,0-10 0</inkml:trace>
  <inkml:trace contextRef="#ctx0" brushRef="#br0" timeOffset="58">847 654 8357,'-22'0'409,"5"0"-314,10 0 1,26 7 0,25 0-191,2-2 0,9-2 0,4-3 95,3 0 0,4-10 0,-1-2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4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8097,'0'22'-261,"0"0"422,0 0 0,0 7 0,0 0 1,0 0 365,0 2 1,0 3 0,0 12 0,0 2-229,0 3 1,0 7 0,0-7 0,0 0-348,0 2 0,3-14 0,2 4 1,2-4-928,-2-5 1,7-3 974,2-9 0,6-10 0,2-2 0</inkml:trace>
  <inkml:trace contextRef="#ctx0" brushRef="#br0" timeOffset="65">175 610 8097,'9'-12'327,"-4"-5"-41,10 10 0,-1-8 0,8 8-101,0 2 0,7 3 0,2 2 0,1 0-880,-1 0 695,8 0 0,-5-10 0,9-2 0</inkml:trace>
  <inkml:trace contextRef="#ctx0" brushRef="#br0" timeOffset="248">915 0 9857,'0'22'0,"0"2"-48,0 5 1,7 5 0,3 10 0,2 2-170,5 4 1,2-1-1,6 6 1,1 1-30,3 0 1,10-10 0,-5 0-1,2-10 168,0-5 0,-9-11 0,2-10 0,-5-3 220,-2 0 0,-7-2 1,-3-12-1,-3-8 503,-4-4 1,-2-3 0,-6 0 0,-4 0-179,-8 1 0,-4 6 1,-5 3-1,-3 2-140,-2 5 1,-9 3 0,4 2 0,-5 0-20,-5 0 1,6 12 0,-13 8 0,5 9-104,2 4 1,8 11 0,0 9 0,2 0-321,7 1 1,1 4 0,18-5 0,4 0-500,1 0 0,15-4 0,10-13 0,12-7-1285,7-5 1,5-12 1898,5-4 0,4-6 0,11-2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2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477 1525 7933,'-3'-21'0,"-2"-1"-17,-2 0 1,-10 0 0,3 3 306,-6 4 0,-4 6 0,-2 9 0,-6 0 500,-2 0 0,5 2 0,-7 5 0,0 10-299,2 10 1,-5 0 0,10 9-1,2 3-403,3 2 1,10 2 0,2 1 0,2-1-167,5 1 0,5-8 1,5-2-1,7-3-136,7-4 1,1-12 0,14-8 0,-1-5-248,1-2 1,3-12-1,6-7 1,-2-10 143,-4-5 0,1-2 0,-6-8 1,-1-2 188,1-5 0,-6 3 0,-9-8 0,-5 1 181,-2-1 1,-3-2-1,-7-7 1,0-1 20,0 1 1,-2 0 0,-5 2 0,-8 2-70,-4 3 1,-1 12 0,3 3 0,5 11 416,3 8 1,1 17-290,8 14 1,0 15-1,0 24 1,0 4 296,0 9 0,0 3 0,0 6 0,3 5-95,4 7 0,-5 2 0,8 3 1,0-3-347,4 0 1,6-2 0,1-17 0,4-7-175,4-13 1,5-9 0,7-15 0,-3-4 52,-1-8 1,-8-7 0,5-7 0,-3-10-61,-4-10 1,-3 3-1,-2-7 1,-3-1 167,-4-4 1,-3 2-1,-8 0 1,4 3 119,-3 4 1,-3-4-1,-2-1 1,0 1 57,0-1 0,-2-4 0,-3 7 0,-5 0 111,-2-3 1,-3 8 0,-6-5 525,-1 5 1,7 12-410,1 5 1,2 7 0,-3 9 0,8 11-172,5 6 0,2 13 0,0-5 0,0 2-189,0 0 1,9 1-1,6 6 1,4-2-604,3-4 1,2-6 0,5-11 0,5-3-446,0-3 0,12-9 1,-7 0-1,-1-10 71,3-10 1,-2-11 0,0-8 0,-8-5 954,-7-7 0,13-12 0,-13 2 0</inkml:trace>
  <inkml:trace contextRef="#ctx0" brushRef="#br0" timeOffset="165">1304 720 8046,'-12'-44'-361,"5"1"0,4 1 104,3 6 0,-2 7 867,-5 15 1,4 23-1,-4 20 1,5 10-151,2 5 1,0 9-1,0 5 1,0 5-60,0 2 0,2 8 0,3-1 0,2-2-452,-2-2 1,7 0-1,0 2 1,3 3-283,-1-3 1,1-5-1,7-7 1,-1-9-2519,1-11 2851,10 3 0,-8-26 0,7 4 0</inkml:trace>
  <inkml:trace contextRef="#ctx0" brushRef="#br0" timeOffset="316">1130 1264 9156,'10'-12'428,"2"2"1,10 10 0,2 0-338,5 0 0,5 0 1,9 0-92,1 0 0,9-9 0,3-4 0</inkml:trace>
  <inkml:trace contextRef="#ctx0" brushRef="#br0" timeOffset="899">2567 23 8108,'-14'-7'0,"-1"-1"34,-2 3 0,-2 3 1,-3 2 108,0 0 0,1 19 0,-4 13 0,-1 16 70,-3 18 0,10-21 1,1 4-1,2 10 0,1 3 1,-2 9-1,0 3-19,-2 11 1,-1 4 0,7-23 0,-1 1 0,0 1 0,0 7 0,1 1 0,-1 1 0,1-1-1,0 1 1,0-1-164,1 3 0,-1-1 1,2 0-1,2-3 0,1 0 1,1 0-1,-1-1 0,0 0 1,2-2-1,2-4 0,2-1 1,1-1 60,2 24 0,3-3 0,1-5 1,4-5-1,4-19 0,3-4 1,2-2-1,3 0-133,2-2 1,2-1 0,1-3 0,2-2 0,32 28 0,-2-16-661,3-15 1,2-10 0,2-11 0,-2-6-1250,-5-7 1950,-5-4 0,-9-3 0,-1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6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7552,'22'0'540,"0"0"1,-1 0 0,1 0-256,0 0 1,0 0 0,-1 0 0,1 0-211,0 0 1,9 0 0,6 0 0,1 0-626,-1 0 550,4 0 0,-7 10 0,9 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281 104 8241,'-2'-21'227,"-6"-1"0,3 0 252,-9 0 1,-1 10 0,-6 7-305,-1 10 0,0 7 1,0 13-1,1 4-33,-1 7 1,0 12 0,0 5-1,3 3-75,4 5 1,3 2-1,7-1 1,-2-4-129,2-7 1,15-14-1,9-8 1,10-8 144,5-6 0,3-5 0,6-13 1,-2-4 40,-4-8 0,1-11 0,-9-3 0,-2 0-168,-3-3 1,-5 1-1,-4-8 1,-8 5-31,-4 3 0,-6-6 1,-2 8-1,-4 3-294,-3 2 1,-10 4 0,-7 3 0,2 5-1033,3 3 1399,-7 1 0,6 8 0,-6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5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378 849 8182,'-12'10'1027,"0"-7"-600,5 4 0,7-7-375,0-7 1,9-6 0,15-8-1,3-1-67,2 0 1,7 3-1,-4 2 1,2 5-5,4 2 0,-6 3 0,-3 7 0,-2 2-81,2 5 0,-12 6 1,2 11-1,-7 5 89,-7 7 0,-3 12 0,-7 3 1,-7 0-1,-9 2 1,-16-7 0,3 3 0,-2-8 79,0-5 1,9-12 0,1 0-50,9-7 1,9-14-31,16-3 0,6-3 1,13-9-1,2 3 27,-3 4 1,6 2 0,-3 3-1,-3 0 189,-1 0 1,-11 0 0,-2 3 410,-2 4 0,-3 5 1,-9 10-239,-5 0 1,-13-8 0,-11-2 0,-1-2-293,1-5 0,-8 5 1,5-3-1,-2-2-758,0-3 1,2-2 0,-5 0 0,5 0 670,3 0 0,-8 0 0,5 0 0</inkml:trace>
  <inkml:trace contextRef="#ctx0" brushRef="#br0" timeOffset="2741">117 2853 8195,'-22'0'77,"-5"-3"0,3-1 596,5-4 1,12-9-584,-1 3 0,16-5 0,6-1 0,8 3 55,7 3 1,-3 2-1,8-3 1,0 5-133,0 1 0,-5 6 0,5-4 0,-3 5-59,-4 2 1,-3 0 0,-4 2 0,-3 5 127,-3 8 1,-9 4 0,2 5 0,-7 5-68,-7 8 0,-12 4 1,-13 5-1,-2 2 55,-4 3 0,-4 7 0,-1-7 1,2-5-171,4-7 0,-1-3 0,9-12 1471,2-5-1202,3-11 1,17 1-1,11-11 1,16-3-217,4-2 0,10-8 0,2 8 0,5 2-404,3 3 1,-8 2-1,0 0 1,3 0 450,2 0 0,3-10 0,-1-2 0</inkml:trace>
  <inkml:trace contextRef="#ctx0" brushRef="#br0" timeOffset="2946">618 3071 8195,'12'-3'698,"-5"-4"1,-2-3-581,2-4 0,-2 4 0,12 10-402,7 0 1,-2 0 0,9 0 283,1 0 0,2 0 0,9 0 0</inkml:trace>
  <inkml:trace contextRef="#ctx0" brushRef="#br0" timeOffset="3099">1184 2265 7433,'-22'0'-297,"7"0"0,1 2 837,-3 6 1,7 6 0,3 13-1,5 4-323,2 3 1,0 10 0,2 9 0,5 2-228,8 6 0,4 2 0,3 2 1,0 1-235,0-1 0,7-10 0,0-6 0,0-10 143,2-10 0,-7-8 0,5-4 0,-4-5 265,-4-2 1,-6-10 0,-3-10 0,-2-2-6,-6-5 1,-1-2 0,-8-3 0,-7 1-174,-10-1 1,-14 2 0,-3 3-1,-7 5-188,-5 3 1,-7 1-1,5 8 1,0 3 332,0 4 0,2-2 1,10 12-1,4 5 244,8 4 0,0 11 0,8-6 0,8 0-400,9 1 1,8 2 0,11-10 0,14-7-379,10-5 1,14-5 402,5-7 0,15-9 0,4-4 0</inkml:trace>
  <inkml:trace contextRef="#ctx0" brushRef="#br0" timeOffset="3779">1772 131 8149,'22'-41'-11,"-1"4"0,1 8 1,0 15-1,2 7 152,5 4 1,3 22 0,6 13-1,-1 16 17,1 18 1,3 11-1,-18-30 1,0 3-1,2 3 1,-1 3-19,1 3 1,1 3 0,0 3 0,-2 3 0,-1 3 0,-2 3 0,1 6 0,-1 2-187,2 5 0,-2 3 1,-9-25-1,-2 3 0,-1 0 1,0 1-1,-2 2 0,-1-1 1,-2-1-1,-1 1 0,-2-1 88,-2 1 1,0-1 0,-2 0 0,-6 31 0,-4-1 0,2-31 0,-3 1 0,0-1 0,-1 0 0,-1-1 0,-1-1-9,-2 0 0,0-1 0,-1 0 0,-10 31 0,-1-3 1,1-9-1,0-1 0,1-4 0,0-1-157,-1-3 0,-1-2 0,1-3 1,0-2-1,0-7 0,2-1 1,2-6-1,1-2-421,2-6 1,0-2 0,-18 31 0,2-20-939,3-11 1482,19-30 0,-10-19 0,20-24 0,0-4 0</inkml:trace>
  <inkml:trace contextRef="#ctx0" brushRef="#br0" timeOffset="3915">2773 2570 8228,'15'12'991,"-1"-5"0,3-4-778,3-3 1,2 0 0,2 0 0,2 2-489,3 5 0,10-4 1,0 4-1,7-5-1267,5-2 1542,9 0 0,-14-9 0,7-3 0</inkml:trace>
  <inkml:trace contextRef="#ctx0" brushRef="#br0" timeOffset="4137">3383 2308 8159,'-46'-2'-326,"-2"-3"1,-5-2 794,-3 2 0,0 3 0,-4 2 0,4 0-298,3 0 0,2 0 0,5 2 0,0 3-171,3 2 0,-6 10 0,15-5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20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35 8412,'-30'-7'0,"-1"-3"184,-3-2 1,8 9-1,-3 1 148,4 7 0,11 12 0,-1 0 1,1 9-44,2 11 0,-8 4 0,8 5 0,0 4 403,5 9 0,4 6 0,3 5 1,3 3-291,4-3 1,-2-2 0,12-3 0,5-2-378,4-5 1,3-5 0,-7-12 0,0-2-475,0-3 1,7-12 0,0 1 0,-3-11-588,-1-4 1,-4 4-1,1-6-637,0-4 0,0-1 1673,-1-3 0,1-19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39.5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391 888 8449,'-3'-12'616,"-2"3"-143,-2-1 0,-7 5 0,4-7 345,-2 2 0,-3-4-315,-7 7 1,1-1 0,1 11-479,6 4 1,-3 5 0,7 12-1,0 3-148,1 2 0,2 7 0,7-7 0,0 0-314,0 3 1,2-15-1,5 2 1,8-4 66,4-3 1,3-8-1,0 4 1,-1-8 198,1-8 0,0-11 0,-3-12 0,-2-1-64,-2 1 1,-8-8 0,5 3 0,-2-3 15,-5 3 1,-3-5-1,-4 4 1,-3-1-55,-2 1 1,-8-1 0,5 9 95,-2 2 0,5 5 178,-7 8 0,6 14 0,-4 14 0,2 8-33,6 7 1,1 2 0,3 8-1,0-3 71,0 3 1,0-7-1,0-3 1,3-8 0,4-6 0,5 2 1,10-10 324,0-2 1,-1-15 0,1-11 0,2-13 65,5-7 1,-4-5 0,4-5 0,-5-7-208,-2-5 0,-1-3 0,1 1 0,-3 0-254,-4-1 1,2 8 0,-10 3 0,-2 1-471,-3 6 1,-2 12 0,-2 9 68,-5 10 1,-5 12 0,-10 20 254,0 14 0,8 19 0,-1 13 0,-2 11 262,-2 16 0,-1 8 0,11-41 1,1 2-1,2 0 0,0 2-55,2 2 0,-1 1 0,-3 4 0,1 1 0,3 4 0,1 1 1,0 3-1,1 0-92,0-1 0,2 0 1,1-4-1,2-2 0,2-9 1,3-2-1,2-7 0,4-1 167,17 36 0,3-32 0,5-24 0,-3-19 310,3-15 0,0-10 1,-3-14-1,-7-7 96,-5-5 1,-12-10 0,-5 0 0,-7 3-515,-7 2 0,-5 2 0,-12 1 1,-5-1-245,-7 0 0,-8 8 0,-7 2 0,-4 3-119,-1 4 0,-9 3 0,2 5 0,-8 2 238,1 2 1,5 10 0,7-2 0,10 5 676,9 2 0,15 7 0,12 3 0,2 2 224,5 5 0,20 2 0,9 0 0,10-4-616,12-8 1,0-4-1,12-3 1,2 0-497,3 0 1,5-10 337,4-5 0,6-4 0,9-3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9:26.6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7928 2984 7977,'-22'-7'35,"0"-1"1,7-1-1,1 4 1,-3-2 130,-2 2 0,-3 2 0,0 3 0,-2-2 230,-5-5 0,5 4 0,-5-4 1,4 5-57,4 2 0,-8 0 0,0 0 0,2 2-73,3 5 0,2-2 0,0 7 1,-2 3-104,-5 4 1,7-7 0,-2 15 0,7-1-77,0-1 1,-2 1 0,-3 3 0,0 5-32,0 0 1,1 7 0,-1-5 0,0 6 23,0 1 1,8 1 0,-1-1 0,1 1 57,2-1 0,-5-4 0,7 0 0,0 2 74,1-2 1,-6-8-1,8 3 1,2 0 74,3 0 1,2 0-1,0 2 1,0-7-68,0-5 1,2 5-1,5 0 1,5-2-19,1-3 0,6 0 0,-5 3 0,6 2-38,2-3 0,-8-1 0,1-4 1,2 1-152,2 0 0,3 0 0,-1-1 0,1 1-114,0 0 1,0-7-1,2-3 1,3 0 108,2 0 0,0-7 0,-5 4 0,2-1-36,4-1 1,1 0 0,-4-7 0,2 0 41,-3 0 1,6 0 0,-1 0 0,1 0-13,-1 0 0,1 0 0,-6 0 0,3 0-125,-2 0 0,4-2 1,-2-3-1,-2-5-17,-3-2 1,-2 7-1,0-4 1,2-1 61,5-5 0,-12 3 0,5-2 0,-3-3 35,0-3 0,-4 4 0,-1-1 0,1-3 40,-3 3 1,5 0-1,-7-4 1,-1-4 58,1-4 0,4 5 0,-4-5 0,0 5-41,-1 2 0,1-7 0,-5-2 1,2-1 62,-2 1 0,-3 2 0,1 5 0,2-3 1,2-2 1,0-3 0,-7 6 0,0-3 43,0 2 0,-2-4 0,-3-1 0,-2 1 15,2-1 0,-5-4 0,1 5 0,-4-3-2,-3-5 1,3-2 0,-1 0 0,-1 2 124,3 3 0,-7 7 1,4-5-1,-4 2 36,-3 6 1,1 2 0,-1 4 0,0 3-27,0 3 1,-2 6 0,-3-4 0,-2 3-263,3 4 1,2 0 0,-1 0 0,-1-2-1173,-3 2 0,0 0-349,7-2 1,3 2-1,4-9 143,8-3 0,4 5 0,6-3 1368,4-2 0,5-2 0,10-3 0</inkml:trace>
  <inkml:trace contextRef="#ctx0" brushRef="#br0" timeOffset="1059">7884 2875 8039,'0'-22'-10,"0"0"1,0 1-1,0-1 1,0 0 39,0 0 0,0 1 0,0-1 1,-2 0 12,-6 0 0,3 3 1,-7 2-1,3 2 122,4-1 1,-7-4 0,0-2 0,-3 3 86,1 5 1,6-3 0,-4 7 0,0-2-71,0-5 1,-2 7 0,-8 0 0,0 3-111,0 0 0,-12-8 1,-9 8-1,-13 0-233,-7-3 0,-19 8 0,-10-5 0,41 5 0,-2 1 139,-6 1 1,-1 0 0,-2 1 0,-1 1 0,-3 0 0,1 0 0,-1 3 0,-1 0-101,-2 1 1,0 0-1,-1-3 1,0-1-1,-4 3 1,0 0 0,2-2-1,1 1 105,1-1 1,0 1 0,1 1-1,0 0 1,1-3 0,0 1 0,0 1-1,-1 1 48,0 1 0,0 1 0,-3-1 0,1 2 1,9 2-1,0 2 0,-1-1 0,-2 0 102,0 0 0,0-1 1,-4 1-1,0 0 1,0 0-1,0 0 1,2 0-1,1 0-5,3-1 0,0 1 0,-1 3 0,0 2 0,2-1 0,0 1 0,-1 0 0,0-1-95,1 1 1,1 0 0,5 2 0,1 0 0,4-2-1,0 0 1,-1-1 0,0 1-138,-1 0 0,0 0 0,-5 3 0,-1 0 0,1-2 0,0 0 0,2 0 0,1 0 62,3-2 0,0-1 1,-1 2-1,-1-1 1,3 1-1,-2 0 0,-2 0 1,-1-1 19,-2 1 0,0 0 1,0-1-1,0-1 1,3-3-1,1 0 1,0 0-1,-1-1 86,1 2 0,-1-2 0,-3 0 0,0 0 0,1-2 0,0-2 0,3-2 0,-1-1 53,3-1 1,0-1 0,2-2 0,-1-1 0,-4-1 0,1-1 0,0-2-1,1-2-16,2-1 0,1-2 1,-1 0-1,0-2 1,-38-16-1,4-7 153,0-5 0,10-13 0,3-4 1,6-5-207,8-2 0,5 0 0,12-1 1,5 1-252,7 0 0,4-1 0,4 1 0,-1 0-252,0-1 1,3 1-1,2 2 1,5 3-686,2 2 0,3 9 1140,7-2 0,0 5 0,0 3 0,0-1 0,0 1 0</inkml:trace>
  <inkml:trace contextRef="#ctx0" brushRef="#br0" timeOffset="1681">153 1917 8079,'-9'12'0,"-3"5"0,-10-7 321,0 2 0,10-5 0,2 5 0,3 0 295,0 0 0,-8-5-146,8 8 0,-8 0-14,8 6 1,0-6 307,7-1-436,0-9 0,0 2-322,0-14 1,2-5 0,3-10-36,2 1 0,8-4 0,-5-1 0,2-3 20,5 2 0,0 3 0,0 2 0,-3 0 202,3 1 0,2-1 1,3 2 235,0 6 0,0 4 1,-1 10-1,1 0 88,0 0 0,0 10 1,0 7-1,-1 7-317,1 5 0,0 7 0,-3-4 0,-2-1-422,-2 1 1,-1 4-1,6-7 1,-3-2-1186,-3-3 1,1-10 1406,6 1 0,1-1 0,0 8 0</inkml:trace>
  <inkml:trace contextRef="#ctx0" brushRef="#br0" timeOffset="2131">545 915 7964,'-12'3'186,"5"4"282,5 7 1,2 13-1,0 4 1,0 3-276,0 5 1,9 9 0,3 6 0,3-1-475,-1 0 1,-9-2 0,5-8-1,-3-1-1232,0-6 1513,10-5 0,-14-9 0,6 0 0</inkml:trace>
  <inkml:trace contextRef="#ctx0" brushRef="#br0" timeOffset="2331">66 915 8037,'12'-10'202,"0"1"0,-4-8 0,6 5 289,6 2 0,13-7 1,11 5-1,12-5-370,7-5 1,4 8 0,6-10-1,4 7-571,1 0 0,-11 7 1,-11 0-1,-5 3-1485,-10 0 1935,-7 0 0,-3 7 0,3 0 0</inkml:trace>
  <inkml:trace contextRef="#ctx0" brushRef="#br0" timeOffset="2531">132 1394 8037,'-37'34'0,"6"-5"320,7-5 176,7-2 1,22-10-1,7-5 1,12-7-60,7-7 0,13-5 1,9-10-1,3 3-206,4 4 1,3-4-1,2 5 1,1-6-225,-1-2 1,0 3 0,-2 2-1,-5 5-1087,-7 2 1,-5 1 1079,-2 1 0,-10 6 0,-3-8 0</inkml:trace>
  <inkml:trace contextRef="#ctx0" brushRef="#br0" timeOffset="3148">1177 1220 8037,'0'-15'264,"0"1"567,0-3 1,0 5 0,0-3 408,0-2 0,-3 8-664,-4 2 0,2 4 0,-9 8-532,-3 9 0,5 3 0,0 20 0,0 1-437,-1 4 1,9-6 0,-4 0 0,6 0 106,2-2 0,2-2 1,6-13-1,6-4 15,6-8 1,1-7-1,1-7 1,0-10 15,0-10 1,-1-7-1,1-12 1,0-5 198,0-7 1,-3 3 0,-4-3 0,-8-3 128,-5-2 1,-2-2-1,0 2 1,-2 5-124,-5 7 1,-6 8 0,-8 6-1,-1 6-32,0-1 1,8 18-61,-1-1 0,3 20 0,-2 12 0,6 10-66,6 9 0,2 12 0,0 8 1,2 5-99,6 6 0,-4 11 1,11-6-1,2-2 13,2-2 1,3-10-1,0-2 1,2-5 300,5-10 1,-2-17 0,6-17 0,1-4 299,0-3 0,-5-10 0,5-7 0,-2-9 58,-6-11 1,-2-4-1,-2-2 1,-3-1-48,-4 0 0,-5 1 1,-10 2-1,0 2-118,0 3 0,0 9 0,-3-2 0,-2 5-33,-2 2 1,-10 3 0,3 4 0,-6 8 258,-1 5 1,-1 2-1,0 2 1,0 5 466,0 8 0,3 14 0,2 7 0,5 5-611,2 3 0,3-1 1,7 1-1,0-1-386,0 1 0,3-8 0,4-2 1,7 0-803,6 0 1,9-15-1,2 1 1,3-8-319,5-7 0,2-3 1,2-4-1,-1-6-250,-6-6 1,3-3 1472,-10 2 0,9-14 0,-4 5 0</inkml:trace>
  <inkml:trace contextRef="#ctx0" brushRef="#br0" timeOffset="3611">1895 1285 8037,'0'22'593,"0"0"0,0 0-173,0-1 0,0-6 0,0-1 1,0 3 31,0 3-1,0-6 1,0 1 261,0 2-609,0-8 0,0-1-202,0-16 0,0-11 0,0-12 0,0-1-41,0 1 0,8-6 0,1 6 0,1 0 183,0-1 0,7 3 0,-3 7-21,6 0 0,1 10 1,1 5-1,0 7-170,0 7 1,-8 15-1,1 14 1,-1 6-907,-2 1 1,5 1 1052,-9-1 0,8 10 0,-3 3 0</inkml:trace>
  <inkml:trace contextRef="#ctx0" brushRef="#br0" timeOffset="3680">2200 610 8034,'0'-22'909,"0"1"0,3 9-540,4 4 0,3 11 0,7 9 0,-5 12-215,-3 8 1,6 6-1,-5 13 1,-1 7-144,1 5 1,0 2-1,-6-2 1,4-2-454,-3-3 1,-3-3 0,-2 4 0,0-11 441,0-9 0,10-8 0,2-9 0</inkml:trace>
  <inkml:trace contextRef="#ctx0" brushRef="#br0" timeOffset="3864">2070 850 8034,'21'12'0,"1"-5"272,0-4 1,2-3 0,3 2-1,2 3 317,-3 2 1,6 10 0,-1-5 0,1 3-51,-1-1 0,6 1 1,-6 6-1,0 4-269,1 4 1,-3-3 0,-7 8 0,0-2-325,-1-6 1,1 6 0,-3-3 0,-2-3-1284,-2-1 0,-10-4 1337,2 1 0,-5-10 0,-2-2 0</inkml:trace>
  <inkml:trace contextRef="#ctx0" brushRef="#br0" timeOffset="3981">2571 850 8034,'-15'0'0,"0"0"662,-1 0 0,6-3 0,0-1-1203,1-4 541,6 1 0,-7 7 0,10 0 0</inkml:trace>
  <inkml:trace contextRef="#ctx0" brushRef="#br0" timeOffset="4332">2810 589 8047,'15'2'1325,"-3"5"-1103,-3 8 1,6 14 0,-8 9 0,0 11-214,3 9 1,0 5 0,7 5 0,-5 4-10,-3 8 0,8 5 0,-4 2 0</inkml:trace>
  <inkml:trace contextRef="#ctx0" brushRef="#br0" timeOffset="4514">2679 915 8047,'0'12'640,"0"-2"1,10-10 0,5 0 0,6 0-819,8 0 0,-2 0 0,9 0 0,3 0-550,2 0 0,-5 0 728,1 0 0,-1-10 0,8-2 0</inkml:trace>
  <inkml:trace contextRef="#ctx0" brushRef="#br0" timeOffset="4999">3137 763 8047,'0'21'1444,"2"-1"-1275,5-6 1,-4-2-1,6-7-138,1 3 0,-5-1 0,7-5-110,-2 5 1,7-4 239,-3 4 1,-2-4-1,3-6 130,2-4 0,2 2 1,3-7-211,0 2 1,-1 3 0,1 7-1,0 2 20,0 6 0,2 6 1,3 15-1,4 8 16,3 4 0,-7 14 0,2 8 0,-5 12 54,-2 10 1,-10-3-1,-5 13 1,-5-6-141,-2-2 0,-17-7 0,-7-5 0,-5-7 129,-2-13 0,-8-23 1,5-13-1,-2-7 77,0-7 1,2-14-1,-5-13 1,5-12-158,3-7 0,4-10 0,10-2 1,5-1-186,2 1 1,3 0-1,9 7 1,6 0-297,6 5 0,6 5 0,4-1 1,2 8-466,3 5 1,13 10 0,-1 2 0,7 2 865,0 5 0,-2 12 0,-2 5 0</inkml:trace>
  <inkml:trace contextRef="#ctx0" brushRef="#br0" timeOffset="5989">4030 1133 8016,'0'22'105,"0"-1"1,0-6 0,0-1 58,0 3 0,0-4-342,0 1 1,0-12 0,0-2 0,0-12 194,0-7 0,2-12 0,3-6 0,2-4-7,-2-2 1,-3-1 0,-2-2 0,0-2 5,0-3 0,0 0 1,3 7-1,2 3 136,2 5 0,0 5 0,-7 9-179,0 0 0,10 12 1,2 10 52,0 12 1,7 18 0,-4 3 0,2 4-117,-3-1 0,3 5 0,-7 5 0,0-5-110,-1 0 0,1-9 0,-5-3 392,2-5 0,0-14 50,-7-10 1,0-10 0,-2-14-1,-3-5-2,-2-7 0,-8 2 0,8-3 0,2-1-34,3-4 0,2 6 0,0 2 0,0 3-229,0 4 0,0 3 0,2 5-26,5 4 0,6 6 0,8 9 0,1 4 55,0 11 0,0-1 0,-1 18 0,1-3-6,0 0 1,0 10 0,-3-3 0,-2 5-86,-2 3 1,-11-11 0,4-3-1,-6-6 290,-2-3 1,0-6 62,0 0 0,-10-20 1,-2-3-1,-2-9-239,-1-4 1,10-8 0,-4-3-1,1-2-50,1-4 1,0-1-1,7 0 1,0 3-178,0-3 0,7 8 1,3 2-1,2 4 73,5 4 0,2 9 1,3 4-1,0 6 91,0 2 1,7 10 0,0 7-1,-3 9-238,-1 10 0,-4 6 1,3 1-1,1 1-281,-4-1 1,6 1 552,-12-1 0,4-9 0,3-2 0</inkml:trace>
  <inkml:trace contextRef="#ctx0" brushRef="#br0" timeOffset="6152">4966 676 8024,'0'-34'439,"0"5"1,-2 7 0,-6 7 474,-6 8 1,-6 5 0,-1 4 0,-1 5 263,0 8 0,0 12 0,0 4 0,3 0-1205,5 1 1,2 4 0,7-7-1,-3-2-431,4-3 0,1-2 1,6 0-1,4-3-25,7-5 1,6-4 0,1-10 0,1 0-375,0 0 0,7-10 1,0-2-1,0-2 696,3-1 1,-8 3-1,5-5 747,-5 3 0,-2 9 1,0-2 34,-1 4 0,1 3-1360,0 0-2212,0 0 2951,-1 0 0,1 0 0,0 0 0</inkml:trace>
  <inkml:trace contextRef="#ctx0" brushRef="#br0" timeOffset="6200">5314 1 7987,'-12'21'0,"5"1"0,5 0 341,2 0 0,0 9 1,0 8-1,0 7-14,0 5 1,2 9 0,5-2-1,8 5-159,4 2 1,3 8 0,-3 0-169,-4-3 0,14 7 0,-5 1 0</inkml:trace>
  <inkml:trace contextRef="#ctx0" brushRef="#br0" timeOffset="6331">4901 414 7987,'-22'0'225,"0"0"1,3 3 1330,4 4 0,8-5-1398,14 6 1,13-8 0,11-8 0,3-4-283,5 0 1,9-7 0,3 4 0,0-4-551,2-3 1,-5 0 0,8 3 0,-3 2 673,-5 3 0,-2-1 0,-2-7 0</inkml:trace>
  <inkml:trace contextRef="#ctx0" brushRef="#br0" timeOffset="6614">5576 501 7940,'2'29'0,"3"3"36,2 2 1,8 0 0,-6 2-1,1-7 354,0-5 0,4-2 0,-4 0 1187,2-1-832,3-8 0,-3-6-570,-5-14 1,-5-6-1,-2-11 1,0-2-160,0-3 0,0-3 0,-2 6 0,-3-3-217,-2 2 0,0 3 0,7 2 0,0 0-22,0 0 1,0 8-1,0-1-41,0-2 1,9 8 0,6 1 145,4 6 1,3 2-1,0 0 1,-1 2 6,1 6 1,0 11-1,0 13 1,0-1-253,-1 0 1,-1 6 0,-3-6 0,-5 1 362,-3-1 0,8 8 0,-5-5 0</inkml:trace>
  <inkml:trace contextRef="#ctx0" brushRef="#br0" timeOffset="6747">5881 414 8354,'-8'-21'900,"1"-1"0,-3 10 0,6 2-220,-4 0-1752,1 8 1072,7-8 0,10 10 0,2 0 0</inkml:trace>
  <inkml:trace contextRef="#ctx0" brushRef="#br0" timeOffset="6965">6360 218 9593,'-22'10'1246,"2"4"0,4 8-891,1 7 0,8 5 0,-8 10 0,1 2-286,2 5 1,-5 4 0,7 11-1,0-1-3167,1 0 3098,-8-9 0,14-3 0,-6-9 0</inkml:trace>
  <inkml:trace contextRef="#ctx0" brushRef="#br0" timeOffset="7131">6098 414 7884,'-21'0'835,"-1"0"0,2 3 427,6 4 0,4-2 0,10 9 0,3 3-822,4 3 1,7 1-1,18 1 1,11 2-577,13 5 0,0-4 0,2 4 0,0-5 136,-3-2 0,8-1 0,-7 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21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66 8501,'-8'-14'411,"1"-1"1,-3 10 0,5-4 111,-2-1 0,2 7 0,13-4 0,6 5-377,6 2 1,4 0 0,2 0 0,6 0-725,2 0 0,0 0 0,4 0 1,-4 0-422,-2 0 0,-1 0 999,-2 0 0,-5 9 0,8 4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26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22 654 8273,'0'-22'971,"0"0"0,0 12-512,0 10 1,-2 13 0,-3 16 0,-2 7-88,2 5 0,2 5 1,3 2-1,0 6-102,0 1 1,0-6 0,0 1 0,0-4-565,0-2 1,8 0 0,-1-3 0,-2-5-748,-3-7 1,-2-5 0,3-2 1040,4 0 0,-5 0 0,8-1 0</inkml:trace>
  <inkml:trace contextRef="#ctx0" brushRef="#br0" timeOffset="75">371 959 6437,'9'-13'653,"-4"4"0,10 9 0,2 0-328,2 0 1,3 0 0,0 0-1,-1 2-486,1 5 1,7-2 0,0 10 160,-2 2 0,7 2 0,0 3 0</inkml:trace>
  <inkml:trace contextRef="#ctx0" brushRef="#br0" timeOffset="425">872 610 7018,'0'-22'0,"0"10"0,0 7 0,0 18 0,0 8-133,0 4 0,0 8 1,0 4-1,0 4 247,0 2 1,0 1 0,0-1 0,0 3-97,0 5 0,7-7 1,2 2-1,4-10 81,3-4 0,1-3 0,0-8 0,-2-1 200,2-6 1,-5-4-32,2-10 0,-9-10 1,3-4-283,-6-6 0,-12 1 1,-7 2-1,-7 5-114,-5 2 1,-10 3 0,6 7 0,-4 2 73,1 6 0,7 4 0,-5 10 0,3 2 7,4 5 1,5 2 0,8 6-1,6-6-57,6 0 0,2-6 0,5 4 0,7-8-127,10-6 0,14 2 1,0-10-1,3-2 231,-3-3 0,5-2 0,-4 0 0,4 0 0,2 0 0</inkml:trace>
  <inkml:trace contextRef="#ctx0" brushRef="#br0" timeOffset="742">1176 349 7249,'3'-41'-298,"4"4"0,-2-1 1,9 9-1,3 2 293,3 3 0,4 9 0,3 3 0,4 3 362,3 4 1,2 12 0,8 10 0,-3 10 305,-5 9 1,5 7 0,-7 8 0,2 10-170,1 9 0,-11-2 1,3 7-1,-7 0-322,-7 4 1,-6 6-1,-13 2 1,-13 3-92,1-43 1,-5 0-1,-4-1 1,-3 0-1,-7 5 1,-3 0-1,-2 1 1,-2 0-124,-3 1 1,-2 0 0,4-4 0,-1-1-1,0-3 1,1 0 0,4-5 0,1-1-844,-1-1 1,3-1-1,-22 26 1,2-14-1,15-13 885,12-14 0,14-3 0,8-12 0,5 1 0</inkml:trace>
  <inkml:trace contextRef="#ctx0" brushRef="#br0" timeOffset="2021">2243 784 8314,'10'-21'0,"5"-1"38,4 0 1,3 3 0,2 2 0,3 2 543,2-2 0,7 0 0,-7 3 1,0 7-99,2 4 1,-6 3 0,4 0 0,-5 0-264,-2 0 0,-8 0 0,-2 3 0,-2 4-217,-5 7 1,-3 6 0,-7 1 0,-7 4-313,-10 4 1,-7 5 0,0 9 0,-7 1-319,-5-1 0,0 1 0,2-1 1,3 1 123,-3-1 0,0 1 0,3-3 1,7-5 261,5-7 1,5-4 363,4-4 1,8-18 0,16-10 0,13-10 199,12-5 0,7 0 0,5 3 0,3 2-434,1 2 1,4 8-1,-6-5 110,3 2 0,0 3 0,-8 7 0</inkml:trace>
  <inkml:trace contextRef="#ctx0" brushRef="#br0" timeOffset="2091">2962 937 10052,'15'0'380,"-1"0"1,3 0-563,2 0 0,3 0 0,2 0 0,3 0 182,2 0 0,10 9 0,-5 4 0</inkml:trace>
  <inkml:trace contextRef="#ctx0" brushRef="#br0" timeOffset="2460">3528 523 8410,'0'-22'-188,"0"8"450,0-1 1,-2 10-1,-3 1-33,-2 8 0,-1 11 0,8 12 0,0 4-49,0 3 1,0-5-1,0 7 1,3 3 32,4 2 0,-2 3 0,9-1 0,3 1-247,3-1 0,2 6 1,-1-3-1,1-8 88,0-4 0,0-12 0,-1-10 0,1-2 183,0-5 0,-7-3 1,-3-4-1,-3-6-111,-4-6 0,-5-6 0,-7-1-380,-8-1 1,-11 10 0,-6 5 0,-2 4 67,-4 3 0,-3 0 1,-3 3-1,0 4 230,1 7 0,7 6 0,2 4 0,2 2-119,6 4 1,11 6-1,8-7 1,4-3-85,3-1 1,10-6 0,7-4-1,10-8-375,9-5 0,5-2 534,3 0 0,9 0 0,3 0 0</inkml:trace>
  <inkml:trace contextRef="#ctx0" brushRef="#br0" timeOffset="2859">2287 196 8248,'-22'22'0,"0"2"182,1 5 0,-1 5 0,3 12 0,2 5 145,2 7 0,1 5 1,-8 5-1,2 4 7,6 8 1,-3 5-1,7 4 1,1 3-153,-1 3 1,5-44 0,3-1 0,4 42 0,8-7-217,12-10 0,4-12 1,15-10-1,8-12-720,4-7 0,5-14 1,10-13-1,2-7 754,2-7 0,20-6 0,-2-8 0</inkml:trace>
  <inkml:trace contextRef="#ctx0" brushRef="#br0" timeOffset="3109">3986 44 8196,'41'-19'-130,"-3"4"1,-1 8 228,1 4 0,11 6 0,-1 7 0,-4 11 657,-6 13 1,-4 10-1,3 7 1,-8 7-170,-5 5 0,-2 4 0,-3 3 1,-5 5-142,-6 3 0,-8 2 0,-8 4 0,-8-1-580,-11-3 1,0-3-1,-9 3 1,0-8-671,2-4 1,2-15 0,11-7 0,1-9-1215,6-6 0,-6-4 2018,6-13 0,-5 6 0,-3-8 0</inkml:trace>
  <inkml:trace contextRef="#ctx0" brushRef="#br0" timeOffset="3410">4726 937 8430,'-12'-22'1176,"7"3"-357,10 4 0,2 3 0,12 7 1,6-2-11,-1 2 1,10 3 0,2 2 0,5 0-415,3 0 0,-8 0 1,0 0-1,1 0-428,-4 0 0,6 0 0,-10 2-5438,-2 5 5471,-13-4 0,6 16 0,-8-7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35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1 262 8314,'0'-12'982,"9"2"0,6 10 0,7 0-1136,7 0 0,2 2 1,8 3-1,-3 2-1052,3-2 1206,2-2 0,12 6 0,3 4 0</inkml:trace>
  <inkml:trace contextRef="#ctx0" brushRef="#br0" timeOffset="183">66 0 8502,'-10'13'1039,"-4"-6"-905,4-5 1,3-2 0,17 0 0,9 0 65,8 0 1,19 0-1,0 0 1,4 0-426,4 0 1,6 0 224,-2 0 0,5-9 0,2-4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32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325 219 8391,'-22'0'-296,"1"0"0,1 2 1,3 3 768,3 2 1,-1 17 0,-6 1-1,-1 9 166,0 12 0,-7 12 0,0 19 0,5 10-357,7 3 1,7-41-1,0 1 1,-2 49-1,6-47 1,0 0-188,2 3 0,1-1 0,3 33 0,7 3 0,10-18-240,10-16 1,7-8 0,7-9 0,-2-8-599,-3-9 0,-2-15 0,4 1 1,-1-8-678,1-8 1,-6 1 1419,-3-15 0,-5-4 0,-2-18 0</inkml:trace>
  <inkml:trace contextRef="#ctx0" brushRef="#br0" timeOffset="268">565 850 8391,'0'-22'11,"0"1"0,-3 1 200,-4 6 1,2-3 0,-9 10 171,-3 2 0,-3 5 1,1 7-1,2 10-170,3 10 1,9 4-1,-2 8 1,4-3-78,3 3 1,0 0 0,0-3 0,3-5 108,4 1 0,5-8 0,10 3-41,-1-11 0,8-6 0,0-12 0,-2-6-96,-3-6 0,-2-13 0,0-4 0,-3-1-148,-4 1 1,-3-5 0,-7 4 0,2 1-140,-2-1 0,-10 3 0,-7 7 0,-5 3-34,-7 5 1,-3-3 0,5 9-1,1 4-582,-1 1 1,7 3 0,1 0-535,-3 0 0,0 10 1329,2 4 0,-4-4 0,7 0 0</inkml:trace>
  <inkml:trace contextRef="#ctx0" brushRef="#br0" timeOffset="434">848 633 8399,'14'-8'329,"1"1"1,-8 0 183,8 7 0,-11 12 1,4 7-1,-6 10-288,-2 5 0,0 0 0,0 5 0,0-3-436,0 3 1,0-5 0,0 2 0,0 0 210,0-2 0,-10 7 0,-2-7 0</inkml:trace>
  <inkml:trace contextRef="#ctx0" brushRef="#br0" timeOffset="634">674 589 8891,'14'17'928,"1"5"0,2 4-619,2 6 0,5 2 0,3 9 1,4 1-425,3-1 1,0 1 0,5-1 0,-3 1-2466,3-1 2580,-8-9 0,10 7 0,-7-7 0</inkml:trace>
  <inkml:trace contextRef="#ctx0" brushRef="#br0" timeOffset="1806">1218 633 10468,'22'0'-552,"0"0"317,-1 0 0,-6 0 0,-1 0 161,3 0 1,-5 2 0,1 5 112,-4 8 1,-2 4-1,-7 3 0,0 0 1,-2-1-1,-5 1 1,-5 0-47,0 0 1,-8-3 0,8-2 0,-2-5-266,-1-2 1,10 7 153,-2-3 1,5-2 0,4 0 238,5-2 1,5 7 0,10-2 204,0 4 0,-8 3 0,1-1 0,-1 1 198,-1 0 1,-4 0-1,-9 0 1,0-1 19,0 1 1,-2-3 0,-5-2-1,-8-4-347,-4-4 1,-3 6 0,-2-8 0,-3-2-953,-2-3 1,0-4-1,10-5 1,2-8 754,2-4 0,1-13 0,-8-2 0</inkml:trace>
  <inkml:trace contextRef="#ctx0" brushRef="#br0" timeOffset="2000">1436 1 6918,'22'2'0,"-1"3"379,1 3 1,0 8 0,0-1-1,-1 7 717,1 7 1,-2 5-1,-3 12 1,-3 4-416,3 8 0,0 8 1,-3 4-1,-6 3-470,-6-3 0,-2-2 0,0-3 0,-2 0-216,-6 0 1,-13 1 0,-16-1 0,-4 3-663,-2 4 1,-8 3 0,0 5 0,3-5-2406,2 0 2743,2-17 1,1 25 0,-1-16-1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40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240 327 9296,'0'22'423,"0"-8"1,0 1-1,3-1-244,4-2 1,-2 10 0,9-3 0,1 8-354,-3 0 1,7 4 0,-4-2 0,2 0-104,-3 3 0,6-11 0,-8 4 0,2-11 51,1-4 0,-8-3 283,7-7 1,-11-2 32,-3-6 1,-3 3 0,-13-7-1,-6 3-47,-5 4 0,-9 5 1,4 5-1,-1 4 529,-6 3 0,5 10 0,-2 10 0,-1 2 328,3 4 1,3 3 0,9 5 0,3 3-592,4 2 1,6-1-1,11-6 1,5 0-872,8-1 0,14-11 0,7-11 0,8-11-2115,7-8 2677,-5-2 0,7 0 0,-10 0 0</inkml:trace>
  <inkml:trace contextRef="#ctx0" brushRef="#br0" timeOffset="316">502 283 8176,'0'-41'0,"2"2"134,5 3 0,-2 9 0,10-2 0,-1 5 276,-2 2 0,10 3 0,-3 2 0,8 5-8,0 2 0,-3 3 0,0 7 0,3 0-294,2 0 1,0 0-1,-8 3 1,1 1 180,0 4 0,0 9 1,-3-3-549,-4 5 1,-6 3 0,-9 0 0,0 2 61,0 5 0,-2-2 1,-5 9-1,-8 0 304,-4-2 0,-3 7 0,-2-4 0,-3 1 94,-2-1 1,7 1-1,8-8 1,-1-4 1,3-2 1,3-2 0,9 0-866,0 0 0,2-10 0,8-3 662,11 1 0,11-7 0,11 6 0</inkml:trace>
  <inkml:trace contextRef="#ctx0" brushRef="#br0" timeOffset="481">1198 762 8844,'10'-12'131,"2"3"1,12 9 0,3 0-283,2 0 0,7 0 1,-4 0 150,2 0 0,2-10 0,7-2 0</inkml:trace>
  <inkml:trace contextRef="#ctx0" brushRef="#br0" timeOffset="900">2244 153 8107,'-15'-22'635,"1"0"1,2 0-1,-5 3-276,2 4 0,10 8 0,-4 14 0,1 10-49,1 10 1,-7 7 0,6 12-1,3 2-181,3 3 1,2 9-1,0 1 1,2 7-216,6 4 1,-3 8-1,9-7 1,3-3-255,2-2 1,3-5 0,0-8-1,0-11 208,-1-13 1,1-16 0,0-8 0,0-5 245,0-2 0,-8-2 1,-2-5-1,-2-8 107,-5-4 0,-5-5 0,-8-3 1,-9-2-52,-9 2 1,-8 3 0,-10 2 0,1 3 47,-1 5 0,-2 1 1,-2 9-1,-3-4 8,3 4 1,-3 4 0,5 7 0,7 7-429,5 6 0,5 4 0,10 2 0,4 6-124,8 2 0,5-5 1,4 5-1,5 0-440,8-1 0,14-6 0,7 0 766,5-10 0,13 2 0,1-7 0</inkml:trace>
  <inkml:trace contextRef="#ctx0" brushRef="#br0" timeOffset="1165">2832 893 8323,'-12'-22'1344,"4"0"1,6 8 0,4 2-804,6 2 1,4 3 0,12 7 0,2-3-438,3-4 1,8 5 0,-6-5 0,3 4-437,5 3 0,0 0 0,-1 0 1,-4 3-3421,-2 4 3752,-3-5 0,-8 8 0,1-10 0</inkml:trace>
  <inkml:trace contextRef="#ctx0" brushRef="#br0" timeOffset="1649">3703 632 8092,'9'-22'-14,"-4"3"1,7 2-1,0 2 503,1-2 0,1 0 0,8 0 0,2 5-147,5 2 0,-5 3 1,5 7-1,-5 0-73,-2 0 0,0 0 1,0 3-1,0 4-188,-1 7 1,-9 6 0,-2 4 0,-3 3-205,1 2 0,-4 0 1,-8-5-1,-8 2-43,-8 4 0,3 1 0,-14-4 0,2 2-36,0-3 1,-8 6-1,8-3 1,0-3-36,-2-1 1,7-6 0,-5-2 184,4-3 1,11-9 138,-1 2 1,20-4 0,5-3 0,12 0 98,7 0 1,9-7 0,-1-1 0,4 3-233,2 3 0,1 2 0,0 0 1,-1 0-431,1 0 0,-8 0 476,0 0 0,1 0 0,6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3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53 8146,'0'-21'-511,"0"-1"1,0 12-1,0 10 1029,0 12 1,7 17 0,0 10 0,0 9 148,3 11 1,-5-1 0,7 4 0,0 6-364,0 0 0,3 2 1,7 0-1,-1 3-189,1-3 0,7-2 0,0-5 0,-2-5-236,-3-7 1,-2-15-1,0-7 1,-1-7-154,1-8 1,-3-7 455,-4-14 0,-5-7 0,-10-13 0,-3-2 131,-4 2 0,-5 1 1,-10-1-1,-2-2 8,-5 3 0,2 1 1,-7 4-1,0-1-523,1 0 0,-6 8 1,-9 1-1,-3 4 203,2 4 0,3 5 1,3 10-1,2 11-67,4 13 0,6 7 1,9 5-1,3 3-542,4 2 0,10 7 1,20-8-1,14-1-1484,10-3 2092,14-12 0,12-3 0,13-9 0</inkml:trace>
  <inkml:trace contextRef="#ctx0" brushRef="#br0" timeOffset="231">1019 1295 8028,'15'-8'1505,"-1"1"-946,3 2 0,2 3 0,6-1 0,1-1-570,3-4 1,10 1 0,-3 7 0,5 0-1781,3 0 1,9-7 1790,5 0 0,-5-10 0,1 5 0</inkml:trace>
  <inkml:trace contextRef="#ctx0" brushRef="#br0" timeOffset="331">1542 1055 7065,'-66'-7'147,"1"0"1,7-8 0,2 8 0,3 2 928,5 3 0,2 2 0,5 0-1076,4 0 0,-4 0 0,7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48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349 305 7995,'-14'-22'0,"-1"3"524,-2 5 1,0 6 0,0 16-203,3 6 0,9 15 0,-2 7 0,4 6-226,3 1 1,0 3 0,3 2 0,4 3-256,8-2 0,6 4 1,6-2-1,4 0-222,3 2 0,0-7 0,5 2 1,-5-7 94,-3-4 0,-2-11 0,-7 1 163,0-10 0,-3-10 0,-4-14 557,-8-8 0,-14-11 1,-8-3-1,-4 2 155,-3 3 1,-2 2 0,-5 0 0,-7 3-237,-6 4 1,-1-2 0,-1 10 0,1 2-34,-1 3 1,3 2 0,2 2-1,3 6 232,-3 6 1,8 15 0,2 5 0,7 5-633,8 4 0,4-4 1,10 9-1,5-7-1003,9-4 1,13-11-1,21 3 1083,3-4 0,19-13 0,-2-3 0</inkml:trace>
  <inkml:trace contextRef="#ctx0" brushRef="#br0" timeOffset="688">720 131 7927,'21'-22'129,"1"0"1,-7 1 0,-1 1-1,3 3 480,2 3 0,6 9 0,1-2 0,3 4-157,-2 3 1,-3 0-1,-2 3 1,0 4-98,-1 8 0,-1 4 0,-3 3 0,-5-1-172,-3 1 1,1 7 0,-5 0 0,2 0-153,-2 3 1,-3-6 0,-4 11 0,-3-1-203,-2-2 1,-10 7 0,5-5 0,-3 3-372,1-3 0,2-2 1,-3-7-1613,8 2 1484,5 0 1,11-17-1,8-5 670,10-4 0,7-3 0,9 0 0</inkml:trace>
  <inkml:trace contextRef="#ctx0" brushRef="#br0" timeOffset="886">1525 871 7976,'-14'0'1705,"-1"0"1,13 0 0,2 0-1399,12 0 1,17 0-1,7 0 1,5 0-547,3 0 1,-1 0 0,-1 0 238,-6 0 0,15 0 0,-5 0 0</inkml:trace>
  <inkml:trace contextRef="#ctx0" brushRef="#br0" timeOffset="1668">2766 371 8210,'-12'-32'0,"-7"8"0,7-5 1350,0 5-1106,-8 12 0,18 4 1,-5 16-1,4 8-62,3 11 0,3 7 0,4 10 0,8-1-55,4 1 1,3-1-1,2 3 1,3 3-321,2 1 1,0 8 0,-8-7 0,4-2-153,4-3 1,-3-5 0,8-7-1,-2-10 392,-6-7 1,-2-12 0,-2-1 0,-3-8 162,-4-11 1,-5-4-1,-13-5 1,-4-3-121,-8-2 0,-11-7 1,-8 7-1,-5 2-30,-7 3 1,-5 9-1,3 3 1,-5 2 101,-3 6 1,10 1-1,0 3 1,10 3 174,5 4 0,-6 7 0,11 15 0,4 8-376,5 4 0,12 2 1,-2 1-1,7-1-451,7 1 1,15-3 0,14-5 489,5-6 0,13 3 0,1 1 0</inkml:trace>
  <inkml:trace contextRef="#ctx0" brushRef="#br0" timeOffset="2261">3420 741 8134,'-10'-12'196,"8"0"-227,-6 4 0,8-1 0,8-6 1,6 8-598,6 4 628,11-6 0,3 6 0,9-6 0</inkml:trace>
  <inkml:trace contextRef="#ctx0" brushRef="#br0" timeOffset="2457">3986 567 8020,'2'-22'56,"6"0"1,4 3-1,10 4 1,-1 8 979,1 4 1,0 3-1,0 0 1,-1 0-838,1 0 0,0 3 0,-3 4 0,-2 8-59,-2 4 0,-10 5 1,2 5-1,-7 5 72,-7 0 1,-5 14 0,-10-4 0,0 2-176,0 0 0,0-10 1,1 0-1,1 1-365,6-3 1,-3-3 0,10-9 64,2 0 1,5-8 0,9-2-1,11-2-390,6-5 1,13-5 0,0-5 652,9-2 0,8-10 0,9 5 0</inkml:trace>
  <inkml:trace contextRef="#ctx0" brushRef="#br0" timeOffset="2458">4901 1024 8187,'2'-12'525,"5"4"0,5-1 1,10 2-1,0-1-484,0-1 1,9 4 0,3-7-1,0 0-565,-5-1 0,-2 6 524,2-7 0,4-1 0,11-7 0</inkml:trace>
  <inkml:trace contextRef="#ctx0" brushRef="#br0" timeOffset="2601">4922 697 8308,'-21'0'482,"-1"0"0,7-2 0,3-5-492,3-8 0,9 3 0,9-3 0,6 1 107,9 2 1,7-8 0,13 6-1,-1-3-58,1 2 1,7-2 0,0 8 0,-1-1-116,4 0 0,-6 3 0,8 7 1,-3 3 214,-5 4 0,-9 0 0,-5 12 0,-3 8 201,-4 5 0,-10-1 0,-5 10 0,-2 5-145,-5 0 1,-3 7-1,-2-2 1,0-2 50,0-4 1,2-3 0,6-6-34,6-7 1,6-15 0,1-6-1,1-11 228,0-11 0,-8-3 0,1-19 0,-1-3-119,-1-2 1,-4-10-1,-9-2 1,0-1-384,0 1 0,0-5 0,-2 7 1,-5 3-197,-8 2 0,-12 5 0,-4 5 0,-3 9-702,-5 10 0,-2 7 0,-2 10 959,-1 0 0,-9 20 0,-3 4 0</inkml:trace>
  <inkml:trace contextRef="#ctx0" brushRef="#br0" timeOffset="3068">3398 784 8154,'-22'0'519,"0"0"1,8 0 1517,-1 0-1465,1 0 1,4 0-1,13 0-351,16 0 1,3 0 0,9 0 0,1 0-160,4 0 0,5 0 0,3 0 0,-1 0-574,1 0 1,-1 0 0,-2 3 511,-4 4 0,4-5 0,-7 8 0</inkml:trace>
  <inkml:trace contextRef="#ctx0" brushRef="#br0" timeOffset="3538">6490 1111 8287,'0'-22'1135,"3"3"1,2 2-505,2 2 1,12 11 0,0-4 0,11 6-447,3 2 0,6 0 0,12 0 0,9 0-454,11 0 1,-11 0 0,5-3 0,-4-1-3042,-5-4 3310,-3 1 0,-19-3 0,-3-2 0</inkml:trace>
  <inkml:trace contextRef="#ctx0" brushRef="#br0" timeOffset="4003">6556 784 8419,'-22'-14'459,"0"-1"1,10 1-242,5-8 1,14 10 0,10 5-1,7 4-27,5 3 1,10-7-1,-3 0 1,5 2-224,3 2 0,-1-4 0,1 0 0,-1 2-153,1 3 0,0-6 0,-3-1 0,-5-1-41,-7 0 1,-5-4 0,-2 4 249,0-2 0,-10 5 0,-5-8 308,-4-2 1,-3 5 0,0-2 56,0-3 0,-10 7 0,-2 0 1,-3 3 38,1 0 1,6 0 0,-6 7-132,-3 0-418,7 0 1,1 2-261,9 5 1,9 5 0,6 8 0,4-3-148,3-3 0,2 1 0,5 7 0,8-1 103,4 1 0,2 0 0,1 0 0,-1-1 287,1 1 0,7 0 1,-1 0-1,-1 0 231,-3-1 1,-5 1 0,-5 0 0,-9 0 769,-10-1 0,-7 1 0,-13 0-247,-4 0 0,-15-1 0,-14 1 1,-5 0-186,-3 0 1,1-3 0,1-2-1,4-2-1047,1 2 0,11-5 0,-1 2 1,8 1-1292,4-3 1907,10 7 0,-4-7 0,9 10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44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521 937 8130,'-37'-22'282,"1"0"1,10 3 0,-3 4 0,2 10 347,-2 10 1,-5 10 0,-10 14 0,3 10-304,5 9 0,-5 0 0,7 10 1,0 3-89,5 2 1,12-5-1,5-2 1,2-3-468,6-5 1,13-2 0,11-7 0,9-10-163,5-15 1,2-11-1,7-13 1,3-12 73,5-12 1,-7-9 0,2-5 0,-8-6 36,1-1 1,-5-3-1,0-8 1,-3 1 152,-4 0 0,-5 7 0,-5-1 1,-5-1 173,-3-3 0,-1 7 0,-11 6 0,-4 4 39,-8 2 0,-11 10 0,-3 8 178,2 9 1,3 9 0,5 18-1,2 12 17,2 12 0,8 7 0,-5 5 1,2 5 94,5 7 0,3 0 1,2 5-1,0 2-339,0-5 1,10 6 0,4-8 0,5 5-355,3 2 1,2-12 0,5-9 0,5-15 200,0-12 1,7-7-1,-7-13 1,2-4 179,1-8 0,-11-6 0,3-6 0,-4-4 109,-4-3 1,-1 5 0,-3-5-1,-5 0 52,-3 0 0,-1 7 0,-8-2 1,0 5-84,0 2 1,-10 3 0,-2 2-1,-3 5 13,1 2 0,-1-4 14,-6 7 1,6 9-1,3 12 1,2 8-67,6 7 1,1 5 0,3 10 0,0-1 306,0 1 1,3-1 0,4-2-1,7-2-1473,6-3 0,4-9 0,5 2 0,7-7-469,5-8 0,3-6 0,-1-16 1531,1-6 0,9-25 0,3-7 0</inkml:trace>
  <inkml:trace contextRef="#ctx0" brushRef="#br0" timeOffset="94">1283 762 8130,'-2'-12'657,"-6"5"1,6 7 0,-5 10 0,4 12-299,3 11 1,3 9 0,4 1 0,7 3-300,6 5 1,1 2-1,1 10 1,0-2-1018,0-1 0,0 5 957,-1-14 0,1 0 0,0-7 0</inkml:trace>
  <inkml:trace contextRef="#ctx0" brushRef="#br0" timeOffset="95">1218 1111 8130,'-10'-22'-67,"8"0"397,-6 1 1,16 1 0,6 6 0,8 6-415,7 6 1,-3 2 0,13 0 83,7 0 0,-2-10 0,9-2 0</inkml:trace>
  <inkml:trace contextRef="#ctx0" brushRef="#br0" timeOffset="161">2524 392 8425,'-9'-29'0,"-6"-2"1047,-4-3 0,-3 10 0,0 2-125,0 12 0,-2 10 0,-2 8 0,-6 8-325,-2 11 1,8 14-1,-3 12 1,4 1-287,4-1 0,-1 15 0,2-3 1,6 3-306,7-1 1,4 1 0,3 5 0,3 4 166,4 1 0,12-6 0,13-14 0,2-9-1206,4-11 1,1-16 0,0-15 0,-5-7 603,-3-7 0,5-7 0,-7-15 0,0-8 332,3-4 1,-15-12 0,2-3 0,-7-2-85,-7 0 1,-2 0 0,-3-5-1,0 3-282,0 2 0,-10 9 0,-7-2 1,-7 10 197,-5 12 0,-8 3 0,8 18 0,3 6 461,2 7 0,4 9 0,3 15 0,5 8 89,2 4 1,3 2 0,7 3 0,0 3 147,0 2 0,12-1 0,8-6 0,6-1-322,1 1 0,7 0 1,4-3-1,8-5-778,5-7 1,3-5 0,-4-2-1,6 0-895,0 0 1,-6-10 1561,-13-5 0,4 5 0,-7 0 0</inkml:trace>
  <inkml:trace contextRef="#ctx0" brushRef="#br0" timeOffset="283">3090 1067 11460,'25'0'-336,"4"0"0,-3 0 0,11-2 336,1-5 0,3 4 0,3-6 0</inkml:trace>
  <inkml:trace contextRef="#ctx0" brushRef="#br0" timeOffset="833">3874 305 8358,'-7'-22'0,"-3"1"1090,-2-1-713,7 0 0,-4 12 0,9 13-245,0 16 1,0 5 0,2 13 0,5 1-75,8 4 1,4 8 0,3 4-1,0 1-364,0 6 0,7-6 0,0 3 1,0 0-148,2-2 1,-4-3 0,7-11 0,-3-6 296,-4-7 1,4-7 489,-2-8 0,-9-14 0,-13-17 1,-5-7 66,-2-5 0,-9-7 1,-6 4-1,-7 1 61,-7-1 0,-5 3 1,-9 7-1,-3 1-204,-5-1 0,5 10 0,-5 5 1,5 4 99,3 3 0,-1 10 0,3 7 0,2 12-239,3 14 1,12 3-1,2 10 1,12 0-817,8-1 0,7-6 1,9-1-1,15-9 697,10-10 0,24-5 0,5-2 0</inkml:trace>
  <inkml:trace contextRef="#ctx0" brushRef="#br0" timeOffset="1495">4571 414 8002,'12'22'483,"-2"-8"0,-10 1 10,0 2 0,0 2 0,0 3 0,0 2-285,0 5 0,7 5 1,3 10-1,2-1-287,5 1 0,0-1 1,0-2 78,-3-4 0,1 14 0,7-6 0</inkml:trace>
  <inkml:trace contextRef="#ctx0" brushRef="#br0" timeOffset="1697">4332 545 8002,'0'-22'411,"0"0"0,2 3 0,5 2-185,8 2 0,7 1 0,7-8 0,7 0-91,5 1 1,12 1 0,8 3 0,7 5-415,4 2 1,1-4 0,-8 7 0,-2 2-304,-5 2 1,0 6-1,-14 4 582,-10 8 0,-18 4 0,-6 3 0</inkml:trace>
  <inkml:trace contextRef="#ctx0" brushRef="#br0" timeOffset="1698">4549 1133 8002,'-12'34'-180,"-5"-3"0,8-9 0,-1 0 490,0-1 1,3 1 0,9-3-24,6-4 1,11-5 0,15-10-1,5 0-305,7 0 1,2-3 0,-2-2-1,2-4-508,3-3 0,7 4 526,-7-6 0,0-1 0,-8-6 0</inkml:trace>
  <inkml:trace contextRef="#ctx0" brushRef="#br0" timeOffset="1763">2219 392 8307,'-63'0'48,"5"3"1,8 4 156,4 7 1,4 8-1,4 7 1,4 10-106,2 9 0,-4 8 0,9 12 0,6 2 346,4 3 1,12 16-1,0-2 1,12 3-247,15-1 1,2-2 0,13 3-1,1 2-390,-17-45 0,-1 0 1,3 1-1,0-1 1,3-3-1,2-1 0,3 0 1,3-2-42,3 0 0,3-2 1,6 0-1,3-3 1,0-3-1,1 0 1</inkml:trace>
  <inkml:trace contextRef="#ctx0" brushRef="#br0" timeOffset="2033">5595 0 7660,'14'0'-244,"-2"3"0,0 4 944,0 8 0,-4 6 0,6 11 0,3 11-296,3 13 0,-1 17 0,-2 6 0,-3 8-128,3 8 0,-5 4 0,-5-45 0,-1 1 1,-1-1-1,-1 1-178,0-1 1,-3 1-1,-4 0 1,-4 1-1,-1 0 1,-3-1-1,-2-1 1,-3-1-479,-18 39 0,0-8 0,-5-16 0,6-7-1181,1-6 0,3-14 1561,7-12 0,1-4 0,-1-4 0</inkml:trace>
  <inkml:trace contextRef="#ctx0" brushRef="#br0" timeOffset="2200">5921 1154 7942,'22'0'0,"0"0"319,0 0 0,-1 0 0,4 0 1,4 0-267,7 0 0,12 0 0,6 0 1,1-2-54,6-5 0,11-5 0,6-10 0</inkml:trace>
  <inkml:trace contextRef="#ctx0" brushRef="#br0" timeOffset="2586">6292 784 7942,'-30'-7'0,"4"-3"-448,7-2 1,6 5 279,13-8 1,10 3-1,7-2 1,10 4 87,9 0 1,0 6-1,5-8 1,5 2 68,0 5 1,3 3 0,-1-1 0,5-2 203,3-2 0,-5 0 1,4 7-1,-1 0-22,-6 0 0,-2 0 1,-5 0-1,-5 0 237,-7 0 1,-4 10 0,-6 4 182,-4 5 1,-6 6 0,-9 1-1,0 6-438,0 2 1,0 2 0,0 7-1,3 1-144,4-1 0,-2-1 1,9-6-1,6-7-12,6-5 0,1-5 0,9-6 0,5-13 318,8-13 0,-3-16 0,4-9 0,-4-11 48,-2-9 1,-5-7 0,-8-5 0,-11-3-305,-8 3 0,-8 12 1,-13 10-1,-15 9-95,-18 10 1,-13 5 0,-18 4 0,-7 6-160,-4 6 0,6 8 1,8 8-1,7 6-843,5 6 1,19 1 1037,3 1 0,9 10 0,6 2 0</inkml:trace>
  <inkml:trace contextRef="#ctx0" brushRef="#br0" timeOffset="2885">8121 893 8191,'34'0'0,"-5"-2"432,-5-6 0,5 6 0,5-5 0,4 4-197,8 3 1,10 0 0,-3 0-1,3 3-325,4 4 1,3-5-1,0 6 1,-5-6-407,-7-2 0,-15 0 0,-7 0-1053,-4 0 1549,-13 0 0,-3 0 0,-9 0 0</inkml:trace>
  <inkml:trace contextRef="#ctx0" brushRef="#br0" timeOffset="3050">8360 610 8138,'-43'-10'0,"2"-4"576,4-5 1,-1 6 0,11 4-114,8-1 1,9 8 0,17-6-265,8 6 1,6 2 0,9 0 0,8 0-115,11 0 0,-1 0 0,10 0 1,3 0-572,1 0 0,4 0 1,-1 0-1,0 0-755,1 0 1241,-11 0 0,18 0 0,-5 0 0</inkml:trace>
  <inkml:trace contextRef="#ctx0" brushRef="#br0" timeOffset="3502">9014 458 7935,'-22'12'-23,"7"-3"357,1-9 1,6-2 380,-6-5 1,9 2-646,-2-10 0,4 8 0,6-5-136,4 2 1,-2-4 0,7 4 13,-2-2 0,-1 7 1,-4-4-22,3-1 0,1 5 1,-4-10 154,2-1 1,3-4-1,-5-2 211,2 1 1,0-1 0,-4 3 0,2 2 238,2 2 0,0 8-275,-7-8 0,3 10-438,4-2 1,-2 14-1,9 8 1,3 7-188,2 7 1,6 2 0,4 8-1,5-3-92,-1 3 0,9 2 0,-4 3 0,8-1 266,5 1 1,0-10 0,-8-5-1,1-8 571,0-6 0,-8-3 1,-2-7 955,-3 2 0,-4-2-352,-13-12 0,-9 4 0,-19-2-447,-15 10 1,-10 10 0,-7 16-1,-5 10-180,-7 8 0,2 11 0,1-4 1,-1 2-784,0 0 0,15-7 0,0 2 0,10-7-3457,11-12 3886,8-7 0,22-15 0,2-3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7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1 141 8049,'0'-29'69,"0"0"0,2 5 387,6 7 0,-6-2 381,5 4 0,-4 8 1,-3 7-334,0 12 1,0 17 0,0 5 0,0 4-82,0 6 0,0-5 0,0 12 1,0-5-382,0-3 0,7 1 1,0-1-1,0-2-845,3-4 1,-5 1 0,7-9 802,-2-2 0,7-3 0,-5-2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7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99 8070,'0'-21'437,"-2"-1"620,-5 0-3012,4 0 1955,-6 10 0,-1 12 0,-2 12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9:35.32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88 7895,'43'-44'0,"1"1"0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7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0 8070,'-43'32'101,"-1"1"0,0 9 0,3-4 227,5-1 0,-5-11 0,7 3 0,0-5-15,5-2 0,12-10-950,3-4 637,9-16 0,5-4 0,12-10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8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8338,'12'0'1169,"0"2"-668,-4 5 1,-6 8 0,5 11-1,-4 8-204,-3 7 1,7-2 0,3 14 0,2-2-328,5 0 1,2 10-1,3-3 1,0 2-259,-1-2 0,1-5 0,-3-9 1,-2-3-36,-2-5 0,-1-7 1,8-14 269,0-8 1,-10-14 0,-5-8 0,-4-6 225,-3-8 0,-3 2 0,-4-7 0,-7 3 160,-6 4 0,-2 3 0,1 2 1,-4 0 19,-4 0 1,5 8-1,-7 2 1,2 2 140,0 5 0,0 3 0,7 4 0,0 6-360,0 6 0,1 15 0,1 7 0,6 6-773,6 1 0,6 1 1,2 2-1,2 2-3105,6 3 3744,13 0 0,4-8 0,6 1 0</inkml:trace>
  <inkml:trace contextRef="#ctx0" brushRef="#br0" timeOffset="763">545 850 8184,'3'-27'0,"2"3"464,2 5 1,3 2-1,-3-5 1,5 0-165,0 0 1,7 8 0,-4 2 0,4 0 78,3 0 0,0 4 0,0-4 0,-1 3-24,1 4 1,0 2 0,0 6-58,0 4 1,-3-2-1,-5 9 1,-6 3 43,-6 3 1,-2 9 0,-2 0 0,-6-3 49,-6-1 0,-5 4 0,-3 2 0,0 1-142,0-1 1,0-2-1,3-7 1,2 0-202,3-1 1,6-1 0,-4-3-550,3-3 1,1-7-1,11 6 1,4-4-192,7-4 1,6-3 0,4-4 0,3-3-1442,2-2 1,9-8 2131,-1 8 0,4-10 0,2 5 0</inkml:trace>
  <inkml:trace contextRef="#ctx0" brushRef="#br0" timeOffset="968">1308 893 8104,'12'-9'620,"7"6"1,-4-4 0,4 5-739,3 2 1,-1 0 117,1 0 0,10 9 0,2 3 0</inkml:trace>
  <inkml:trace contextRef="#ctx0" brushRef="#br0" timeOffset="969">1700 806 8104,'-42'-7'0,"4"0"354,1 2 0,4 0 1,-6 0-1,5-2-276,2 2 1,-4 0 0,7 1 0,3-4-79,1 3 0,4-7 0,-1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7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1 434 8050,'12'0'-531,"7"0"1,-4 0 530,4 0 0,3 7 0,0 0 0,-1-2 0,1-2 0,10-13 0,2-2 0</inkml:trace>
  <inkml:trace contextRef="#ctx0" brushRef="#br0" timeOffset="184">458 20 8050,'0'-12'-553,"0"5"1,0 16 0,0 11 866,0 6 0,7 13 0,1-3 1,-1 6-409,3 1 0,-6 3 0,8 3 1,-2 1-926,-5-1 1019,-3-3 0,8-3 0,2 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6:00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22 371 8130,'0'-22'-1697,"0"0"2812,0 0 0,-7 0 0,0 1 0,2-1 201,2 0 1,3 0-1,3 1-853,4-1 1,5-5 0,10 3 0,2 5-45,5-1 0,3 3 1,6 0-1,-1 5-52,1 3 0,3 1 0,1 11 0,-4 4-163,-1 8 1,-11 4 0,3 5 0,-7 5-165,-8 7 1,-4 3 0,-10 0 0,-2-3-199,-6 3 0,-4 2 0,-12 3 0,-5 2-483,-7 4 0,-5-4 0,-3 5 0,1-5-160,-1-2 0,1-1 0,-1 1 0,3-3-236,5-5 0,7-12 1127,14-9 1,8-20 0,16-2 0,13-10 117,12-5 1,7 0 0,5 1 0,3-1 424,1 0 0,1 8 0,-7 1 0,-1 4-324,1 4 1,-1 2 0,-1 3 0,-6 0-1223,-7 0 0,-5 0 0,-2 3 913,0 4 0,-1 5 0,1 10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28.5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131 617 7982,'0'22'459,"0"0"1,0-8 0,2-2 14,6-2 0,-4-3 0,11-7-214,2 0 1,-5-2 0,2-6 0,3-6-326,3-5 1,9-6-1,-3-1 1,-4-6-96,-5-2 0,-5 5 1,3-7-1,-8 0 15,-5 2 0,-2 0 0,-2 7 0,-8-2 80,-11 3 1,-4 4 0,-9 5 0,1 5 291,-1 2 1,7 3 0,-4 7 0,2 0 253,0 0 1,2 5-1,10 7 1,5 12-373,2 8 0,-4 6 0,6 11 0,4 4-573,1 3 1,13 2 0,4 7 0,8-2-190,7-5 0,5-5 1,10-12-1,-1-4-1830,1-8 2483,9-5 0,-7-12 0,7-2 0</inkml:trace>
  <inkml:trace contextRef="#ctx0" brushRef="#br0" timeOffset="184">545 552 7982,'0'-15'1699,"0"1"296,0-1-1696,0 3 0,0 5 1,0 16-1,2 11-660,5 6 0,5 11 1,10-6-1,-2 1 361,-6-1 0,15 8 0,-5-5 0</inkml:trace>
  <inkml:trace contextRef="#ctx0" brushRef="#br0" timeOffset="185">697 377 7982,'-12'-21'0,"-5"-1"0,7 0 1253,-2 0 0,0 1-1841,-2-1 588,4 10 0,20-8 0,2 8 0</inkml:trace>
  <inkml:trace contextRef="#ctx0" brushRef="#br0" timeOffset="747">1372 356 8018,'-10'-15'28,"-4"1"0,-5-3 131,-3-3 1,7 8-1,1 5 1,-3 5 404,-3 2 1,-1 0-1,-4 2 1,-1 5-320,-3 8 1,0 4 0,7 3 0,3 2-449,4 5 1,-2-5-1,8 5 1,-1-4-92,0-4 0,3 8 0,9 0 0,6-2-75,6-3 1,5 5 0,3 3-1,0 2 92,0 4 0,2 3 0,3 3 0,-1 0 320,-6-1 0,-1 10 1,-12 3-1,-2 0 253,-3-6 1,-4 4 0,-5-1-1,-10-2 243,-10-5 0,1 0 0,-11-17 0,-1-3 18,-4-1 1,1-13 0,5-5 0,7-7-363,5-7 0,2-8 0,3-14 1,2-10-229,2-9 0,10 0 0,-2-13 0,5-4-430,2-5 1,7-3-1,3 8 1,2 2-91,5 5 1,0 0 0,2 12-1,0 7 195,6 5 0,1 15 0,-4 11 0,0 6 331,-1 2 1,9 10 0,-1 7-1,0 7 16,2 5 0,-4 0 1,7-7-1,-1-1 121,1 1 0,-5-10 0,8-4 0,-1-6 88,-2-2 0,4 0 0,-8-2 1,-4-6-28,-2-6 1,-12-6-1,-2-4 1,-3-2 22,1-3 0,-1-8 0,-7 6 0,-3-1 54,-4 1 1,-5-5 0,-7 7 0,-1 2 32,-1 3 0,11 2 0,-12 3 0,3 2 376,-1 2 1,-1 10 0,-1 1-306,0 8 0,3 8 0,4 10 0,8 2-361,5 5 1,2-2 0,0 7-1,0-3-306,0-4 0,9 4 0,6-1 1,7-4-849,7-2 0,-3-4 0,8-3 0,0-5 351,0-3 0,0 6 0,4-8 0,-4 0 591,-2 3 1,-3-7 0,-7 4 0,-3-2 655,-5 2 0,3-2 424,-9 9 449,-1 1 0,-17-3-595,-4-5 1,-6-7-1,1-7-517,4-8 1,-1-4 0,8-5 0,3-3-124,3-2 0,2-2 0,0 4 1,0-4-41,0-3 1,2 5 0,6-3 0,6 6-30,6 6 1,-6 6 0,3-1-1,5 8-126,4 5 0,6 4 1,-6 5-1,3 10-487,-2 10 0,5-1 0,-1 11 0,0 1 609,1 4 0,7 1 0,-5 1 0</inkml:trace>
  <inkml:trace contextRef="#ctx0" brushRef="#br0" timeOffset="1179">2417 443 8012,'-7'41'0,"0"-2"187,2-3 1,3 5-1,2 5 1,0-5 180,0 0 1,2-2-1,5-3 1,5-7 103,0-4 1,8-13-1,-6-5 7,6-5 0,1-11 0,-1-8 1,-3-7-189,-3-6 0,-6-8 0,6 1 0,1-4-273,-3-2 1,0-1 0,-7 1 0,2-1-706,-2 1 1,4 1 0,1 4 0,2 4-298,5 2 1,0 3-1,0 8 1,-2-1-738,1 0 1721,4 10 0,2-7 0,-1 6 0</inkml:trace>
  <inkml:trace contextRef="#ctx0" brushRef="#br0" timeOffset="1180">2875 312 8012,'2'20'190,"5"-6"0,-4 5 1,2-7 275,-10 1 0,-5 6 0,-7-5 1,3 6 77,-3 2 0,-3-1 1,-4 1-1,-2 0 97,-3 0 1,7 2 0,7 2 0,1 4-550,2-4 0,2-2 0,10-2 0,5-3-490,9-4 1,3-5-1,20-10 1,1-3 28,3-4 1,0-5-1,-2-10 1,-5 0 84,-2 1 1,4 6-1,-7 3 1,-3 2-220,-1 5 0,-4 3 464,1 2 1,-2 10 0,-6 4-1070,-7 6 0,-2-8 1108,2-5 0,-4 5 0,7 0 0</inkml:trace>
  <inkml:trace contextRef="#ctx0" brushRef="#br0" timeOffset="1546">3136 73 8012,'0'-22'-608,"0"0"1661,0 0 1,0 15-394,0 14 1,0 8 0,0 21-1,0 5-321,0 8 1,7-1 0,3 8-1,2-1-446,5 1 1,-5 2-1,3 5 1,-1-3-681,-2-2 0,8 1 1,-8 3-1,2-6-1428,1-12 2215,-10-10 0,14-13 0,-7 1 0</inkml:trace>
  <inkml:trace contextRef="#ctx0" brushRef="#br0" timeOffset="1863">3376 399 8012,'0'-22'524,"0"10"0,0 8 0,0 16 1,0 12-188,0 7 0,2 6 1,3 6-1,4 1-192,4-1 1,1 1-1,8-3 1,0-5 68,-1-7 1,1-5 0,2-4 0,3-6 3,2-6 1,0-8 0,-7-8-1,0-9-176,-1-9 0,-6-8 1,-3-10-1,-2 1-133,-5-1 0,-3 1 0,-2-1 0,0 1-373,0-1 0,0 0 0,0 3 0,0 3-45,0 1 1,0 18-1,0-3-53,0 3 1,0 12 359,0 7 1,0 9 0,0 13 0,0 2 322,0 5 0,-7 5 1,-1 10-1,4-1 123,1 1 0,3-1 1,0 1-1,0-3 17,0-5 0,10 3 0,2-10 0,2-2-45,1-3 1,2-12 0,10-5 0,2-4 61,-3-3 1,-2-5 0,-2-7-1,0-10-94,0-2 0,-3-8 1,-2 1-1,-5-3 41,-2-5 1,-1 5-1,-4 1 1,3 1 111,-4 5 1,-1 3 0,-6 5-1,-1 2 247,-4 2 0,-9 11 0,3-4-18,-5 6 0,-3 14 0,0 7 0,3 10-288,4 5 0,-2-5 0,10 8 0,2 1-493,3 3 1,2 1 0,2-4-1,5-4-624,8-2 1,14-3 0,7-10-1,5-4 70,3-8 0,9-5 0,5-7 1,5-9 213,2-15 0,-2-17 0,-5-7 1,-7-3 421,-5-5 1,-12 6 0,-7-3-1,-10 0 513,-10 2 0,-7 10 1,-7 12-1,-8 0 614,-4 0 0,-3 18 1,0 1-1,0 10-207,1 5 1,-1 0-1,2 3 1,6 4-823,7 7 1,4 13 0,3 2 0,0 0-263,0 2 0,12 3 0,8 10 0,9-3-7,5-5 1,12 5-1,12-4 1,5 1 510,2-1 0,0 1 1,-2-8-1,-7-4 391,-13-2 1,-11-2 0,-18 0 0,-11-3 718,-15-4 1,-13 4 0,-21-7 0,-4 3-1426,-8-1 0,-5-6 0,-3 6 0,3 3-1468,5 2 0,5-4 0,12-3 1576,5-2 0,4 7 0,10-5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24.0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445 262 10180,'0'22'564,"0"-8"1,3 3 0,1 5-190,4 5 0,-1 11 1,-5 1-1,3 7-212,3 5 1,-1 9 0,-7-2 0,0 3-376,0-3 1,7-7 0,0-13 0,-2-4-2569,-2-2 98,-3-3 2682,0-17 0,0-12 0,0-12 0</inkml:trace>
  <inkml:trace contextRef="#ctx0" brushRef="#br0" timeOffset="196">97 262 8046,'-20'-15'451,"3"3"-217,3 3 0,12-8 0,2 5 240,12 0 0,9-5 1,8 7-1,10 0-130,10 1 1,6-8-1,11 2 1,-1-2-410,0 3 1,8-6-1,-1 8 1,-1-2-575,-4-1 0,-4 10 1,-5-2-1,-9 5-439,-11 2 1,-6 0 1077,-10 0 0,-10 9 0,-3 3 0</inkml:trace>
  <inkml:trace contextRef="#ctx0" brushRef="#br0" timeOffset="380">97 667 7940,'-22'8'-101,"0"-1"1,3 3 0,2-6 749,2 4 0,13 6-547,2-6 1,12-1 0,17-7-1,7 0-169,6 0 0,8 0 0,4 0 0,1-3-595,6-4 662,2 5 0,12-18 0,2 8 0</inkml:trace>
  <inkml:trace contextRef="#ctx0" brushRef="#br0" timeOffset="530">968 646 8046,'-7'14'144,"-1"1"0,3 2 445,3 2 0,2 3 1,0 0-1,0 2-170,0 5 1,2-5 0,3 7 0,5-2-631,2 1 0,3-1 0,4-8 0,-2 1-1481,-3 0 1692,1 0 0,-3-1 0,-2 1 0</inkml:trace>
  <inkml:trace contextRef="#ctx0" brushRef="#br0" timeOffset="663">990 363 8046,'-3'-20'183,"-2"3"1,-2 3 156,2-3 1,3 5-1,2-3-433,0-2 0,2 0 0,6 0 93,6 3 0,15-1 0,5-6 0</inkml:trace>
  <inkml:trace contextRef="#ctx0" brushRef="#br0" timeOffset="949">1294 733 8046,'0'22'0,"0"2"139,0 5 1,0-5 0,-2 7-1,-3-2 794,-2 1 0,0-1 579,7-8-1218,0 1 1,0-19 0,0-13-247,0-14 0,0-1 0,0-4 1,0 5-50,0 2 1,0 1-1,0-1 62,0 0 0,9 3-224,6 4 0,4 6 0,3 9-435,0 0 0,0 0 0,-1 0 0,1 2-694,0 5 0,2 5 1292,5 10 0,-5 0 0,8 0 0</inkml:trace>
  <inkml:trace contextRef="#ctx0" brushRef="#br0" timeOffset="1431">1730 711 8046,'7'-29'0,"1"0"0,-4 0 308,-1-3 0,-3 8 0,0-5 814,0 5 1,-10 5-526,-4 4 0,-6 5 0,1 13-429,4 4 1,-2 8 0,10 11 0,0 6-81,-3 2 1,8 2 0,-5 5 0,4-2-138,3-3 1,0-7-1,3 5 1,1-3-154,4-4 1,6-10 0,-4-5 0,2-2 109,5-5 1,2-3 0,3-7-1,-3-7-8,-4-10 1,4-14 0,-4-3 0,4-9-81,3-10 1,-10 2-1,-2-2 1,-3-2-74,0-3 1,0-3 0,-7 3 0,0 5 218,0 8 1,0 6 0,0 8 548,0 7 1,-7 17-1,0 12-279,2 12 1,3 17 0,2 9-1,0 8 56,0 5 1,0 10 0,2-3 0,3 5-706,2 2 0,10-2 0,-5-3 0,3-2-316,-1 3 0,1-5 0,7-1 0,-1-4-607,1-10 1,0-7 1132,0-12 1,-8-12-1,-2-10 1,-2-15 221,-5-12 1,-3 1-1,-2-8 1,0 0 272,0 0 0,0 0 0,0-2 0,0 7 1244,0 5 1,0 2-441,0 0 1,3 10-935,4 5 0,5 14 0,10 8 0,-3 4-837,-4 3 0,4 2 675,-4 5 0,4-5 0,3 8 0</inkml:trace>
  <inkml:trace contextRef="#ctx0" brushRef="#br0" timeOffset="1563">2187 363 7141,'22'-22'0</inkml:trace>
  <inkml:trace contextRef="#ctx0" brushRef="#br0" timeOffset="2179">2536 776 8061,'0'32'103,"0"-8"1,-3 3-1,-2-8 215,-2-5 0,0 1 1,7 7-1,-2-3 1312,-6-4-1249,6 4 0,-10-17 0,7 3-272,-2-10 1,-1-7 0,8-12 0,0-2-186,0-4 0,0-1 0,0 4 0,0-4-116,0-3 1,3 7 0,2-2 0,4 5-26,3 2 1,-4 8-1,6-1 42,3-2 1,3 8 0,1 2 0,1 4-195,0 3 0,2 0 1,3 0-1,2 0-193,-3 0 1,6 0 0,-3 0 0,-3 0 380,-1 0 0,-4 0 0,1 0 116,0 0 1,-8 0 0,-1-2 469,-4-6 0,-1-4 1,-11-7-1,-4 2 418,-8 3 1,3 6 0,-2-4 0,-3 3 29,-3 4 0,6 2 0,-1 3-694,-2 0 1,-2 3-1,0 6-107,4 13 1,3 2-1,7 13 1,-2 1-43,2 3 1,3 3 0,4 2-1,5 5-219,8 7 0,-1 5 0,3 2 1,3 3 13,-3 4 1,0-1 0,2 6 0,-5-2 195,-6-5 0,-11-9 0,-9-6 1,-12 1 30,-7 0 1,-13-10 0,-9-5 0,-3-15 219,-4-9 1,6-12 0,4 0 0,4-12 66,2-15 1,13-2-1,6-13 1,11-1-369,4-3 0,5-3 1,15 1-1,12-1-328,12 0 0,7 1 0,5 2 1,5 2-30,7 3 0,7 7 1,8-8-1,9 1-129,10 2 0,-46 14 0,2 2 535,6 2 0,1 2 0,-3-1 0,0 1 0,7 4 0,1-1 0</inkml:trace>
  <inkml:trace contextRef="#ctx0" brushRef="#br0" timeOffset="2983">4060 80 8058,'0'-15'442,"0"0"1,0 13 0,0 4 0,0 18-118,0 14 0,0 7 1,3 5-1,1 5-79,4 7 0,1 7 1,-4 8-1,5 9-745,2 10 1,-7 5 0,-1-47 0,-1 1 0,-1 44 498,-2-6 0,0-21 0,0-5 0</inkml:trace>
  <inkml:trace contextRef="#ctx0" brushRef="#br0" timeOffset="3068">3777 406 8056,'-15'0'316,"3"-2"-167,3-6 0,4-4-114,12-9 0,5 8 0,12 4 1,3 2 358,2-1 0,10-1 0,-3 4 0,5-2-321,3 2 0,-1 2 1,-2 3-1,-2 0-67,-3 0 1,1 3-1,4 4 1,-2 7 27,-3 6 1,-9 4 0,2 3 0,-5 4 36,-2 3 0,-10 2 0,-5 8 0,-5-1-12,-2 1 1,0 2 0,-2 2-1,-5 6-120,-8 1 0,-12 3 1,-4 5-1,0-5-173,-1-7 0,3-7 1,7-8-1,1-7 107,-1-5 1,2-17 0,6-14 304,7-20 1,4-14 0,3-7 0,3-5 148,4-3 1,5 5 0,10-2 0,0 5-241,-1 7 1,4 4 0,1 1 0,3 9-136,-2 10 1,4 8 0,1 9 0,2 5-38,4 9 0,3 8 0,3 17 1,0-3-31,-1 3 0,-2-1 0,-2-1 0,-3-8 112,3-5 0,2-12 0,0-5 0,-2-4 12,-3-3 1,-9-3 0,2-7 0,-7-9-46,-8-8 0,3-11 0,-10 1 0,-2-4 19,-2-2 1,-3 2 0,-3 2-1,-7 5 1,-11 3 1,-3 2-1,-10 7 1,0 2 304,0 6 1,5 4 0,-5 10 0,3 3 397,4 4 1,3 5 0,4 12 0,3 5-227,3 8 1,9-4-1,0 4 1,10 1-838,10 4 1,16-1 0,13-5 0,16-9-997,18-10 1372,21-8 0,-35-12 0,2-3 0,6-1 0,-1 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45.5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148 782 8021,'20'-15'-2,"-3"1"1,-3-1 193,3 3 0,3-10 0,1 3 0,1-8 97,0 1 0,-8 2 1,-2-1-1,1-1-38,-1-3 0,-7 0 0,2 7-103,-5 0 0,-4 3 0,-5 2 0,-8 5 182,-4 2 1,-6 3 0,-1 7 0,-6 0 241,-1 0 1,3 0 0,-3 0 0,1 2 149,6 5 0,1 6 0,6 8 0,2 1-823,3 0 1,9 7 0,0 2 0,7 3-409,6 5 1,18-5 0,3 0 0,10-3-469,4-4 1,3-3 0,3-5-1,2-2 160,-3-2 1,-2-10-1,-2 2 1,-1-5 360,1-2 0,-10-9 0,-5-8 0,-8-8 394,-6-4 0,2-2 0,-10 4 0,-2-2 576,-3 3 0,-2 2 3352,0 2-3157,0 10 1,0 12 0,0 14 0,0 6-636,0 1 0,8 8 1,1 0-1,3-2-1837,5-3 1763,3-2 0,1 0 0,1 0 0</inkml:trace>
  <inkml:trace contextRef="#ctx0" brushRef="#br0" timeOffset="104">671 368 8021,'-22'-10'0,"1"-2"0,1-2 2916,6-1-2873,-6 10 1,20-4 0,0 9-2461,12 0 2417,8 0 0,11 0 0,3 0 0</inkml:trace>
  <inkml:trace contextRef="#ctx0" brushRef="#br0" timeOffset="954">1390 499 8039,'-29'-10'473,"-3"-2"1,1-3 147,-1 1 0,-4 9 1,5-2-1,-1 7 274,1 7 1,2-2 0,7 9-770,0 3 0,10 3 1,5 1-1,4 1-68,3 0 0,0 0 0,3 0 0,4 2-204,7 5 0,6-3 0,4 11 1,3 1-435,2 4 1,7 3 0,-7 6-1,0 7 132,2 5 0,-14 3 1,5-3-1,-5-3 252,-5-2 0,-2-7 0,-13 5 1,-4-6 455,-7-9 1,-6-2 0,-4-15 0,-2-7 119,-3-5 1,-3-4 0,5-11 0,-2-4 127,3-8 0,2-11 0,2-8 0,2-5-579,6-7 0,4-5 0,10 1 0,0-8-615,0-5 0,10 5 0,4 2 0,6 3 179,2 4 0,-1 6 0,1 7 1,2 6 281,5 6 1,-4 10 0,6 2-1,-2 2 197,0 5 0,7 3 1,-7 2-1,0 0 134,3 0 0,-8 0 0,8-3 0,-3-4 132,0-7 1,0 1-1,-8-1 1,1-5-90,0-8 1,-7 3 0,-3-5 0,-3 5 52,-4 2 0,-2-7 0,-3 0 0,-3 4 54,-4 9 0,2-4 0,-9 6 0,-3-3 376,-3 2 1,-2-2 0,1 10 179,-1 2 1,0 5 0,3 7 0,2 8-499,2 4 1,10 13 0,-2 4 0,5 5-284,2 3 1,0-3-1,2-2 1,5-3-554,8 3 0,4-6 0,6 1 1,1-2-891,3-6 1,10-9 0,-5-5 0,2-2 509,0-5 0,-7-3 0,5-2 1,-2 0 901,-6 0 0,-9-7 0,-2 0 0,-13 0 0,-2 7-131,-12 0 1,0 0-1,-2 0 1,-3 0 926,-3 0 0,6 0 0,-1 0 594,-2 0 0,5-10-874,-2-5 0,9-4 0,-2-3-207,4 1 0,3-1 0,0 0-214,0 0 1,3 0-1,4 3 1,7 2-156,6 3 0,-6 1 1,3-1-1,5 7-333,5 4 1,2 3 0,-8 3 0,4 4-701,4 7 0,-5 6 0,5 4 1093,-5 5 0,-2 5 0,0 10 0</inkml:trace>
  <inkml:trace contextRef="#ctx0" brushRef="#br0" timeOffset="2442">2522 324 8035,'0'37'113,"0"-3"0,0-1 180,0 1 1,2 3-1,3 6 1,5 1 62,2-1 0,-5 1 0,5-3 0,1-5 12,-1-7 1,-5-4 0,7-6 6,3-5 1,-5-6 0,1-16 0,-4-9-180,-4-9 0,5-8 1,-3-10-1,-2 1-69,-3-1 0,-2-7 0,0 1 1,0 1-301,0 3 1,0 3 0,0 2 0,0 2-583,0 3 0,0 7 1,0-5-1,0 2-1112,0 6 1,3 4 1866,4 7 0,5 6 0,10 9 0</inkml:trace>
  <inkml:trace contextRef="#ctx0" brushRef="#br0" timeOffset="2614">2740 433 8035,'-10'66'-408,"8"-11"1,-6-4-1,6-5 373,2-2 0,0-11 1,2-6-1,6-8 366,6-4 0,6-10 1,1 2-1,1-7 104,0-7 0,7 2 0,0-10 0,0-4-75,2-8 0,-6 3 0,4-5 0,-5 5-170,-2 2 0,-3 1 1,-2-1-1,-5 0-21,-2 0 1,-3 0 0,-7-2 0,0-2-99,0-3 1,0 0-1,0 7 43,0 0 0,-10 3 0,-4 4 462,-6 8 0,-1 4 1,-1 6-133,0 4 1,0 8 0,1 11-1,1 6-267,6 2 0,-3-1 0,10 6 0,2-3-904,2 3 0,8 0 1,7-3-1,12-4-940,8-1 1,11-9 0,11 0 1666,1-13 0,3 3 0,8 1 0</inkml:trace>
  <inkml:trace contextRef="#ctx0" brushRef="#br0" timeOffset="2615">3676 390 8081,'-22'12'917,"1"-2"-118,-1-10 0,0 9-287,0 6 1,3 4 0,2 3 0,5 0-100,2-1 0,3 8 0,7 0 0,0 1-192,0 1 1,0-7 0,2 5 0,6-5-367,6-2 1,6-7 0,4-3-1,2-3-483,3-4-1,3-2 1,-6-3 0,6 0-1183,2 0 1,-8-3 1810,3-4 0,-4-5 0,-4-10 0</inkml:trace>
  <inkml:trace contextRef="#ctx0" brushRef="#br0" timeOffset="2616">3894 41 7999,'10'-21'963,"-6"8"-437,11 6 1,-3 7 0,5 10 18,-2 12 0,-8 9 0,5 13 0,0 2-84,0 4 1,0 6 0,5 9 0,-2 3-472,2 5 0,0 2 1,-1 7-1,-3-5-867,-4-2 1,-1-2 0,-8-12-2120,0-11 2996,0-18 0,-10-23 0,-2-9 0</inkml:trace>
  <inkml:trace contextRef="#ctx0" brushRef="#br0" timeOffset="2617">3720 324 8289,'-15'-7'760,"1"0"0,6-3-545,-6 3 0,12 2 1,2-7-1,14 2-279,13 6 0,-1 1 0,11 3 0,1 0-282,3 0 1,10 0-1,0 0 1,-3 0 25,-2 0 1,3 0 0,-3 3 0,-8 4 358,-4 7 0,0-2 0,-10 0 0,-4 1 536,-1-1 0,-9-5-463,-3 7 1,-7-9-113,-7 3 0,-5-6 0,-10-2 0</inkml:trace>
  <inkml:trace contextRef="#ctx0" brushRef="#br0" timeOffset="4004">4417 303 7999,'0'12'1914,"-3"0"0,-4-5-1210,-8 8 1,-6-3-1,-6 2 1,-2 3-330,2 3 1,3 1 0,2 3 0,1 3-673,-1 2 1,10 0-1,4-7 1,6 0-427,2 0 1,2-10 0,6-5 0,6-5 93,6-2 1,1 0 0,4 0 0,1 0 620,3 0 0,0 0 1,-7 3 802,0 4 1,0 5 0,-1 10-61,1 0 1,0-1-1,-3 1 1,-2 0 375,-2 0 1,-8-8-444,8 1 1,-11-13-571,4-2 0,-8-2 0,-5-15 0,-5-5-221,-2-5 0,7-11 1,-2 1-1,4-4-227,3-2 1,0-1-1,0 3 1,0 5-37,0 7 0,10 0 0,5 4 0,6 6-395,9 0 1,-4 9 0,10 3 0,3 4 229,2 3 1,0 3 0,-2 4 0,-3 8-62,3 4 0,0 3 0,0 0 0,-6-3 213,-1-5 0,-1 3 1,-4-9-1,2-4 499,-2-1 1,-3-3 0,-5-3 0,-2-4 144,-2-7 0,-11 2 0,4-3 1,-6-2 412,-2-2 0,0-3 1,0 0-1,-2 0 1119,-6 1 0,4 6 1,-11 3-1010,-2 2 0,5 3 0,-2 10-740,-3 4 1,7 5 0,3 10 0,4-1-273,3 1 1,0 7 0,3 3 0,4-1 85,7 1 0,8 4 0,5-5 0,4 3 145,3 5 1,0-8 0,2-2 0,-7-4 1061,-4-4 0,-13 1 0,-5 0 0,-5 0-261,-2 0 0,-19-8 0,-10-2 0,-10 0-1519,-4 0 0,-8-7 1,-2 5-1,-1-3-2956,1 0 3687,2 1 0,17-8 0,3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44.4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1 7044,'12'21'-10,"-5"1"1,-2 0 725,2 0 0,-4 9 0,4 5 0,-5 8-458,-2 7 1,8 0-1,-1 11 1,-2 9-499,-3 4 0,-2 5 1,0 4-1,0-6-451,0-13 1,0-12 0,0-17 0,-2-9 690,-5-10 0,-6-7 0,-8-10 0</inkml:trace>
  <inkml:trace contextRef="#ctx0" brushRef="#br0" timeOffset="107">0 327 8041,'0'22'1192,"3"-10"-1098,4-5 1,12-7 0,13-7 0,2-5 39,4 0 0,-4-7 0,5 6 1,5-1-749,4-1 1,0 3-1,-9-5 614,-3 3 0,1-1 0,6-6 0</inkml:trace>
  <inkml:trace contextRef="#ctx0" brushRef="#br0" timeOffset="574">523 109 8422,'0'22'0,"0"0"380,0 0 1,0 2 0,0 3-1,0 4 22,0 3 0,0 2 0,2 8 1,3-3-60,2-5 0,3 3 0,-5-8 0,2 1-218,-2-1 1,0 8 0,0-5 0,2 2-305,-2 0 1,-3-9-1,-4 0 62,-5-10 1,4-10 0,-4-14 0,5-8-134,2-4 1,-8-13-1,1-4 1,2-5-213,3-3 1,2-4 0,2 2 0,3 7 222,2 5 0,3 5 1,-3 8 415,8-1 1,4 10 0,3 4 121,0 6 1,-1 14 0,4 7 0,1 10-23,3 5 0,3 3 0,-6 4 1,6-3-216,2-1 0,-5-11 0,5 3 0,-1-7-99,1-7 1,-7-6 0,4-9 0,-2 0-124,0 0 1,-2-9-1,-10-8 1,-2-7-54,1-5 0,-6-15 1,0 5-1,-3 1 82,0-4 0,1 1 0,-11-2 0,-4-1 106,-8 1 0,3 9 0,-2 5 0,-3 7 349,-3 7 0,-9 6 1,0 9-1,3 2 418,2 5 0,2 15 0,0 17 0,0 7-261,1 5 0,8 7 0,6-5 0,5 0-529,2 0 0,9-2 0,8-10 0,12-4-1510,15-8 1,19-7 1557,17-8 0,14-4 0,5-10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41.07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1 349 8864,'14'-26'0,"1"1"475,2 6 1,12 2 0,10-5-1,9 1-123,10-1 0,7 0 0,8 0 0,7 1-135,4-1 0,11 0 0,-1 3 1,-4 2-709,-8 2 0,-17 10 0,-14-2 1,-7 5-539,-8 2 1,-7 2 1028,-15 5 0,-4 15 0,-10 12 0</inkml:trace>
  <inkml:trace contextRef="#ctx0" brushRef="#br0" timeOffset="433">545 219 8607,'0'-15'1603,"0"1"1,0 11-1165,0 3 0,0 12 1,0 17-1,0 8 47,0 4 1,0 12-1,3 7 1,1 8-310,4 5 0,6-1 0,-4-6 0,0-1-839,-1 0 1,6-7-1,-8-2 1,-2-5-2565,-3-10 3226,-2-7 0,0-12 0,0-1 0</inkml:trace>
  <inkml:trace contextRef="#ctx0" brushRef="#br0" timeOffset="801">197 828 8007,'2'-14'505,"5"-1"0,-2 3 0,7-5 0,0 5-192,1 3 0,1-1 1,10 5-1,5-5-385,8-2 0,6 5 1,6-5-1,4 0-230,2 0 0,-6 7 0,2-2 302,-5 4 0,-3-7 0,1-2 0</inkml:trace>
  <inkml:trace contextRef="#ctx0" brushRef="#br0" timeOffset="1014">894 632 9129,'7'15'704,"0"-1"0,0 1 1,-4 9-131,4 5 1,-5-5 0,8 8 0,-3-1-411,1 6 0,6-4 0,-4 1 0,0 0-1064,-1 0 0,6-7 1,-8 2 899,-2-5 0,7-2 0,0-1 0</inkml:trace>
  <inkml:trace contextRef="#ctx0" brushRef="#br0" timeOffset="1147">937 524 8007,'-9'-22'194,"-6"0"1,3 0 0,0 0-81,2 1 0,3 6 0,7 1-816,0-3 702,0 7 0,10-9 0,2 7 0</inkml:trace>
  <inkml:trace contextRef="#ctx0" brushRef="#br0" timeOffset="1416">1133 654 8007,'22'32'-314,"-3"-8"1,-4 5 0,-6-3 1129,1 4 0,-7-6 0,4 5 110,-5-5 1,-2-2-1,0-1-377,0 1 0,-2-2 1,-5-3-416,-8-3 0,3-9 0,0 0-170,2-10 1,3-7 0,7-10 0,0 0-283,0 0 0,0-2 1,0-2-1,0-3-343,0 2 1,10 3 651,4 2 1,5 10 0,3 5 0,0 4 82,0 3 0,0 0 1,-1 3-1,1 4-447,0 7 0,0 13 0,-1 2 1,1-2-2028,0-3 2400,0-2 0,0 9 0,-1 3 0</inkml:trace>
  <inkml:trace contextRef="#ctx0" brushRef="#br0" timeOffset="1899">1590 654 8007,'-9'-22'71,"-3"-7"0,-8 0 0,3 5 529,3 7 1,-1 5 0,-6 7 4,-1-2 0,7 9 1,3 15-1,3 10-376,4 9 1,-5 5-1,3 3 1,2 0-129,2-1 1,6 1 0,4-1 0,5-2-256,0-4 0,8-6 0,-6-9 0,6-3-189,1-4 1,-6 2 0,-1-10 0,3-5 87,3-7 0,-6-9 1,-2-13-1,-2-4 153,-5-3 0,5-2 1,-3-8-1,-2 1 83,-3-1 0,-2-9 0,-2-5 0,-3-5-142,-2-2 1,-8-8 0,5-2 0,-2 0-151,-5 0 0,8 5 0,-1 14 1,3 13 483,-1 11 0,1 13 1,7 14 411,0 19 0,0 18 0,3 19 0,1 7-134,4 5 0,9 4 0,-3 4 0,3 1-274,-2-2 0,4 8 1,-5-1-1,6 1-833,2-6 1,-1-6 0,1-8 0,0-10-543,0-9 1,-1-10 909,1-15 1,-10-6 0,-4-16 0,-6-9 254,-2-9 1,0-1 0,0-7 0,0 0 87,0 0 1,2 8 0,3-3-1,3 5 465,-4 2 1,1 2 0,2 6 315,8 7 0,-3 7 0,3 9-586,2 13 1,-1 0 0,1 9-1,-4-2-303,-4 0 0,6 0 1,-6-7 52,3 0 0,3 0 0,7 0 0</inkml:trace>
  <inkml:trace contextRef="#ctx0" brushRef="#br0" timeOffset="2014">1961 567 8007,'-22'-22'971,"3"8"-987,4-1 0,5 8 16,10-8 0,0 1 0,0-8 0</inkml:trace>
  <inkml:trace contextRef="#ctx0" brushRef="#br0" timeOffset="3193">2309 850 7968,'0'15'746,"0"-1"1,0 1-49,0 6 1,7-6 515,1 0-308,-1-1-831,-7-2 1,0-12 0,0-14 0,0-6-19,0-2 1,2-7 0,3 0-1,2 0-109,-2-2 1,5 7 0,0-3 0,-1 8-319,1 4 0,7 10 0,-3-2-126,6 5 1,2 2 0,-1 2 0,1 5-256,0 8 0,0 4 0,-1 3 0,1-3 751,0-4 0,7 2 0,0-7 0,-2-1 0,-3 1 0,-2-5 0,-1-10 0,1-7-75,0-8 1,-3 4 0,-2-16-1,-5 1 349,-2-6 1,-3 3 0,-9-2 0,-3 0 612,-2 2 0,-10-5 1,0 8-1,-7-1-6,-5 1 0,0 9 1,7 10-465,0 2 1,8 3 0,1 9 0,4 6-471,4 6 1,3 15 0,2 10 0,0 9-295,0 10 1,2 5-1,5 3 1,8 1-52,4 6 0,10 2 0,3 7 1,-1-2 113,0 2 1,6 3 0,-8 5 0,-5 2 226,-7 2 1,-7-9 0,-13-13-1,-4-6 385,-8-8 0,-14-15 0,-7-16 1,-3-10 219,3-10 1,-5-7 0,5-10 0,-5-11-124,-3-13 0,10-10 0,5-7 1,7-7-266,8-5 0,4 0 0,10 5 0,2 8-687,6 4 1,4 4 0,12 4-1,3 6-481,2 8 1,7 0 0,-5 17 0,3 2 1007,5 2 0,2-6 0,3-3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56.5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1 7555,'-12'12'872,"5"10"0,7 12-548,7 7 1,5 5-1,10 2 1,0 5-428,0 3 1,9 4 0,3 11-1,2 1-251,0-2 1,-7-4 0,5-8 0,0-7 3,0-6 1,-7-13 596,2-10 0,-12-20 1,-5-16-1,-3-8 208,-4-7 1,-10 2-1,-4-7 1,-3 0 99,-5 1 1,-3 4 0,-4-5 0,-2 5-355,-3 9 1,-3-2 0,5 10 0,-2 0 156,3 5 0,-1 5 0,1 2 1,-3 4-161,2 11 0,10 2 1,5 19-1,2 5-550,5 8 0,3-1 0,2 8 0,0-3-499,0-5 0,10-4 0,4-5 0,6-5 851,1-3 0,11-2 0,2-7 0</inkml:trace>
  <inkml:trace contextRef="#ctx0" brushRef="#br0" timeOffset="232">739 567 8147,'0'14'1755,"0"1"-1224,0 2 1,0 5 0,0 4-1,0 3-439,0-2 0,0 4 0,2 1 0,3-1-1080,2 1 0,3-1 988,-3-2 0,5-5 0,10 8 0</inkml:trace>
  <inkml:trace contextRef="#ctx0" brushRef="#br0" timeOffset="398">1000 828 7974,'10'-12'1208,"4"-5"0,13 10-992,2 2 0,2 3 1,-2 2-1,8 0-257,4 0 0,2-8 0,1 1 41,0 2 0,-1-7 0,1 0 0</inkml:trace>
  <inkml:trace contextRef="#ctx0" brushRef="#br0" timeOffset="515">1479 654 7974,'-34'-10'311,"-4"8"1,6-5 0,1 4 235,-1 3 1,-4 0-1,7 0 1,2 0-680,3 0 1,2 0-1,1 0 132,-1 0 0,0 0 0,0 0 0</inkml:trace>
  <inkml:trace contextRef="#ctx0" brushRef="#br0" timeOffset="801">1915 567 13914,'2'12'-373,"5"-5"1,10-4-1157,10-3 1,0 0 1528,9 0 0,0 0 0,8 0 0</inkml:trace>
  <inkml:trace contextRef="#ctx0" brushRef="#br0" timeOffset="965">2372 219 8059,'-14'9'519,"-1"6"1,10 6-1,-2 9 1,4 6 273,3 5 1,10 5 0,5 5 0,4 7-714,3 5 0,0 2 0,-1-2 0,1-3-381,0-1 0,-8-11 0,1 0 301,2-9 0,-7 2 0,-1-7 0</inkml:trace>
  <inkml:trace contextRef="#ctx0" brushRef="#br0" timeOffset="1182">2895 741 7933,'0'-22'321,"0"1"-321,9-1 0,3 10 0,10 2 0</inkml:trace>
  <inkml:trace contextRef="#ctx0" brushRef="#br0" timeOffset="1298">2895 1068 7933,'-25'53'0,"-4"-7"728,-7-7 1,-7-13 0,-3 3 0,0-4-146,5-4 1,4-9-1,1-4 1,4-6-2997,1-2 2413,17 0 0,-16-10 0,18-2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9:35.3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44 7895,'22'-43'0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55.1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589 23 8151,'-10'-12'1042,"8"2"0,-8 20 0,10 6 0,0 14-250,0 13 1,3 5 0,1 15-1,6 8-635,2 4 0,0 4 1,5 11-1,-5 4-388,-7-43 0,0 0 0,9 36 0,-4-7 0,0-12-3533,-1-10 3764,-1-5 0,1-19 0,4-3 0</inkml:trace>
  <inkml:trace contextRef="#ctx0" brushRef="#br0" timeOffset="215">44 349 8151,'-21'0'1110,"9"-2"0,4-5-583,6-8 0,21-4 0,10-3 0,12 0-212,10 0 0,12 1 0,12-4 0,3-1-350,4-3 1,3 2 0,2 10 0,-3 5-812,-4 2 0,0 3 1,-15 7-1,-9 0 846,-8 0 0,-14 10 0,-2 2 0</inkml:trace>
  <inkml:trace contextRef="#ctx0" brushRef="#br0" timeOffset="431">284 654 8151,'-15'7'146,"1"1"0,-3-1 237,-2 3 0,9-8-286,10 5 1,10-4 0,14-3 0,5 0-90,7 0 0,5 0 0,3 0 0,2 0-296,5 0 0,-5 0 1,4 0-1,-1 0 48,2 0 1,-5 0-1,4 0 1,-4 0-45,-2 0 0,-10 0 0,-5 0 0,-3 0 284,4 0 0,-14-8 0,4-1 0,-8-3 0,5-3 0,-5-7 0</inkml:trace>
  <inkml:trace contextRef="#ctx0" brushRef="#br0" timeOffset="900">1090 567 10033,'-22'0'2090,"0"2"-1530,0 6 0,1 4 0,-1 12 0,2 3-311,6 2 0,-5 7 0,7-5 1,-1 1-477,6-1 1,5-2 0,2-7-234,0 0 1,9-3 0,6-4-1,4-10-95,3-10 1,2 0-1,3-10 1,2-1 439,-2-4 1,-3 6-1,-3 2 1,1 2 339,0 5 1,-7 3-1,-1 2 1,3 2 226,2 5 1,1 8-1,-3 11 1,-3 6 111,3 2 1,-7 0 0,-3 4 0,-5-1-26,-2 1 0,0-4 0,0 3 0,0-1-284,0-2 1,-9-3 0,-6-12-118,-4-4 1,-3-10-1,3-20-493,4-14 1,6-9-1,9-8 1,0-3-350,0-2 1,2-7 0,5 8 0,8 1-217,4 3 0,3 5 0,2 5 1,3 9 919,2 10 0,9 7 0,-4 10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17.2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379 40 7946,'-15'-12'11,"0"4"1,-2 3-12,-3-2 0,-2 4 0,0-2 0,0 10 237,-1 10 1,1 8 0,-3 6 0,-2 8 90,-3 5 0,1 13 0,7 4 0,-1 5-196,1 3 1,10 2-1,4 5 1,6 5-189,2 1 0,2 4 0,6-13 0,7-7-31,4-9 1,13-28-1,3-12 1,2-15 369,0-15 0,0-5 0,8-22 0,-3-5 329,-5 0 0,2-2 0,-9-1 1,0-4-303,2-3 0,-10 5 0,3-5 0,-10 3-608,-5 5 0,-3-1 0,-7 3 0,0 0-151,0 5 0,-10 5 1,-7 0-1,-8 10-2581,-5 10 3030,-9 7 0,4 10 0,-9 0 0</inkml:trace>
  <inkml:trace contextRef="#ctx0" brushRef="#br0" timeOffset="134">157 463 7968,'0'32'149,"0"0"1,0 8 0,0-6 325,0-2 1,2 8-1,5-6 1,8 3 116,5 1 0,12-11 1,3 2-1,2-1-354,0 1 0,0-4 0,7 2 1,-2-7-504,-4-5 1,-4-8 0,-7 6-1,3-4-2204,-3-4 2469,-2-2 0,-3-3 0,0 0 0</inkml:trace>
  <inkml:trace contextRef="#ctx0" brushRef="#br0" timeOffset="297">824 774 10808,'25'0'302,"4"0"1,-2 0 0,11-2-1,4-3-592,7-3 0,0-7 1,8 8 289,-2 2 0,-3-17 0,-8-3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19.2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218 57 8061,'-2'-20'539,"-3"3"1203,-3 2-1446,-9 10 1,15 5 0,-6 15 0,6 5-103,2 2 0,2 10 1,6 5-1,4 5-548,0 3 1,8-1 0,-5 3 0,5 3-290,2 2 0,0-3 0,3-9 0,0-6 412,-3-2 0,5-10 0,-12-9 276,5-3 0,-1-15 0,-4-15 238,-7-7 0,-8-3 0,-8 8 0,-9 2 78,-10 5 0,0 5 1,-10 10-1,-3 0-38,-2 0 1,-3 3 0,3 4 0,3 11-15,2 9 1,10 0 0,-3 10-1,8 3-152,7 2 1,-2 2-1,9 1 1,6-1-542,7 1 1,7-11 0,13-2-1,4-4-1408,8-6 0,5 2 1792,3-16 0,9-1 0,3-7 0</inkml:trace>
  <inkml:trace contextRef="#ctx0" brushRef="#br0" timeOffset="217">930 168 7975,'0'-12'1350,"0"2"1,7 35 0,1 7-1353,-3 5 1,5-5 0,-3 3-1,1-1-428,1 1 1,-6-1 0,4 6 429,-4-3 0,7-10 0,2 5 0</inkml:trace>
  <inkml:trace contextRef="#ctx0" brushRef="#br0" timeOffset="417">685 324 7975,'0'-35'-871,"0"3"0,0 8 1457,0-6 0,10 5 1,8-5-1,6 8-329,6 7 1,9-4-1,1 6 1,7-2-167,5 1 0,7 9 0,-4-3 0,-1 6-315,0 2 0,-12 0 0,-12 2 0,-5 6 224,-3 6 0,0 16 0,0 5 0</inkml:trace>
  <inkml:trace contextRef="#ctx0" brushRef="#br0" timeOffset="567">730 791 7976,'-15'0'752,"0"0"1,13 0-1,2 0-523,12 0 1,10 0-1,8 0 1,10 0-209,9 0 1,0 0-1,8 0-21,-2 0 0,6-10 0,-4-2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22.1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535 110 8200,'-42'-30'-109,"5"3"1,5 4 75,0 6 1,7 12 0,-5-2 0,5 7 197,3 7 0,0 15 0,-3 18 0,-4 9 127,-9 11 1,6 7-1,0 7 1,3 10-68,-1 10 0,15-47 0,3 2 0,3 4 0,3 0 0,1 2 0,2-1-152,1 0 0,2-2 0,12 45 0,-2-48 0,3 1 0,4-1 0,3 0-234,3 4 0,3-2 0,1-4 1,3-2-1,3-1 0,1-2 1,0-1-1,1 0-615,1-1 1,2-1 0,2-4-1,2-1 776,5 0 0,2-1 0,0 3 0,1 0 0,4-6 0,1-1 0,0-1 0,1-2 0,2-1 0,0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22.4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8117,'23'0'98,"1"0"1,4 0 286,1 0 1,11 13-1,-3 9 1,5 15 40,2 12 1,-6 11-1,-4 14 1,-2 8-258,-5 4 0,-17-37 1,-2 1-1,-2 0 1,0 1-1,-1 0 1,0 0-92,0 45 0,-12-5 0,-8-2 0,-5 0-542,-2 0 0,-1-12 0,4-10 0,1-13-576,4-7 0,-1-10 0,-5-2 1040,5-3 0,-5 7 0,8-4 0</inkml:trace>
  <inkml:trace contextRef="#ctx0" brushRef="#br0" timeOffset="203">668 712 8094,'10'-12'485,"0"12"0,4 17 1,-4 8-44,0 5 0,-5 7 0,10-5 1,0 2-242,-3 6 0,5 2 1,-7 0-1,3-3 180,4-1 1,-5-11 60,3 2 1,0-14 0,5-10-54,-5-10 0,2-15 0,-7-12 0,0-2-177,0-6 1,4-2 0,-4-2 0,0-1-544,0 1 1,7 7 0,-4 2 0,-1 0-778,-4 1 1,1 7-1,-1-3 1,-3 5 1107,-3 3 0,8 0 0,3-1 0</inkml:trace>
  <inkml:trace contextRef="#ctx0" brushRef="#br0" timeOffset="204">668 356 8094,'0'-22'15,"0"7"737,0 0 0,10 10 0,5-2-608,4 5 1,6 2 0,2 0 0,5 2-2285,3 5 2140,2-4 0,8 17 0,-1-8 0</inkml:trace>
  <inkml:trace contextRef="#ctx0" brushRef="#br0" timeOffset="397">1469 1001 7988,'2'20'836,"6"-3"-263,6-2 0,6-10 1,2 3-1,1-6-519,-1-2 1,3 0-1,4 0 1,6 0-521,-1 0 1,9-2 0,-9-6 465,1-7 0,7-4 0,-8-4 0</inkml:trace>
  <inkml:trace contextRef="#ctx0" brushRef="#br0" timeOffset="815">1602 801 7048,'-30'-2'157,"1"-6"0,-1 6 0,8-8 1679,0 0 0,9 5-1626,6-10 1,7 8-1,10-5 1,10-1-140,7 1 1,10 7 0,-5-5 0,3 3-458,4-1 1,6-7 0,4 8 0,3-1-163,-3-1 1,-2 6-1,-2-4 1,2 2 154,5-3 0,-13 6 0,6-8 0,-3 3 234,0-1 1,0-2 0,-3 5 1305,-2-2 0,-9-8 616,1 8 1,-14 2-1116,-7 12 1,-16 5 0,-4 11 0,-3 1-254,0 6 0,8 2 1,-6 8-1,3-3-243,5 2 1,3 3 0,4 0 0,3-2-286,3-3 0,12-10 1,-1 0-1,11-9 62,5-11 0,-6-4 0,6-6 0,0-4 209,-1-8 1,-9-12-1,0-5 1,-11-3 45,-4-5 1,-2-2 0,-8-2-1,-3-1-252,-4 1 1,-6 7 0,-9 2 0,-3 1-514,-4-1 1,4 10-1,-7 3 1,2 12-2126,1 8 2706,-1 2 0,-2 0 0,-3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31.39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334 424 8207,'0'-35'0,"0"5"152,0 6 1,0-6 0,0 0 0,0 3 5,0 2 0,0 3 1,0 0-1,-2 2 298,-6 5 1,4-2-1,-11 10-216,-3 2 1,-1 5-1,-4 7 1,1 13 20,0 14 0,-8 6 1,1 19-1,1 6 143,4 6 0,1 8 1,1 10-1,2 0-299,6 0 1,4 3 0,10 7 0,0-47 0,2 2-89,1 0 1,2 1 0,4-2 0,4-3 0,24 30 0,5-16-161,2-17 1,8-15 0,3-20 0,-1-14 342,0-18 0,6-20 0,-6-14 0,0-3-59,1-5 1,-6-2 0,-12-3 0,-7 1-321,-5-1 1,-3-5 0,-2 3-1,-5 7-362,-8 5 0,-5-2 1,-4 5-1,-8-1-501,-12 1 1,-3 5-1,-12 11 1,-2 9 484,-3 4 1,-3 13 0,-2 4-1,-2 6 530,-3 2 0,2 12 1,11 10-1,2 11 500,-3 1 1,15 16-1,6-6 1,4 6 150,2 4 1,9 0 0,-1 8 0,7-5 173,5-3 1,18 6-1,0-6 1,7 0-399,8 1 0,-6-3 1,6-8-1,4-2-543,6-5 0,2 3 1,-8-11-1,1-4-709,-1-8 0,-7 1 0,0-11 1,0-2-2674,-2-2 3525,-3 7 0,-10-8 0,0 8 0</inkml:trace>
  <inkml:trace contextRef="#ctx0" brushRef="#br0" timeOffset="167">1024 1224 8136,'22'0'683,"0"0"-137,1 0 1,-1 0-1,3 0 1,4 0-241,8 0 1,-2-7 0,2-3 0,3 0-838,2 0 1,2 0 530,1 3 0,-11-5 0,-2-11 0</inkml:trace>
  <inkml:trace contextRef="#ctx0" brushRef="#br0" timeOffset="1420">2069 312 8157,'-29'0'0,"-1"0"618,3 0 0,2 5 1,3 8-136,0 9 0,0 22 0,-1 3 0,3 8 13,6 7 0,-4 4 1,11 6-1,2 5-37,3 2 1,11-8-1,6 3 1,7-4-34,8-4 1,-3-1 0,10-6 0,0-7-318,-2-5 1,7-5 0,-5-3 0,3-4-695,-3-3 0,2-10 0,-9-9 1,0-1-830,2 1 1,-7-9-1,7 4 1414,0-6 0,-7-21 0,7-6 0</inkml:trace>
  <inkml:trace contextRef="#ctx0" brushRef="#br0" timeOffset="1641">2381 1113 10399,'25'0'-287,"2"-2"0,5-3-797,3-3 1084,-8-9 0,15 5 0,-8-11 0</inkml:trace>
  <inkml:trace contextRef="#ctx0" brushRef="#br0" timeOffset="1642">2826 668 8127,'15'3'400,"-3"4"-139,-2 8 0,0-3 1,-5 3-1,2 2-50,-2 3 1,5 10-1,-3 2 1,1 3-104,2 4 0,-8 1 0,8-1 1,-3-2-494,1 3 0,-1 2 1,-7 0-1,0-2 385,0-3 0,10-10 0,3 5 0</inkml:trace>
  <inkml:trace contextRef="#ctx0" brushRef="#br0" timeOffset="1717">2959 1 8048,'23'7'0,"1"3"203,6 3 1,-5-6-1,4 8 1,-4 5 103,-3 7 1,10 10 0,5 15 0,3 7 80,-3 5 1,5 8 0,-7 7 0,2 13-121,-18-43 0,-1 0 1,-5 0-1,-1 1 1,0 4-1,-2 1 1,-4 2-1,-2 0-173,-2-1 1,-2 1-1,0 5 1,-2 0 0,-2-1-1,-2-1 1,-3-2-1,-2-2-196,-1-7 1,-3-2 0,-25 32-1,6-19 1,-3-8-1171,0-5 0,9-15 1,-1-10 1270,4-12 0,5 0 0,5-3 0,5 1 0</inkml:trace>
  <inkml:trace contextRef="#ctx0" brushRef="#br0" timeOffset="2251">3738 468 8168,'7'-22'242,"1"0"0,7-1 56,-8 1 1,10 12 0,-4 10 148,-1 13 1,5 16 0,-7 8 0,3 8-281,4 7 0,-5-3 0,1 8 0,-1 0-582,0 0 0,1-5 0,4 4 1,-5-1-634,-2-6 1048,7-12 0,-14 15 0,7-5 0</inkml:trace>
  <inkml:trace contextRef="#ctx0" brushRef="#br0" timeOffset="2417">3560 757 8119,'22'-20'-51,"0"6"0,1-6 0,-1 5 0,3-5 128,4-2 0,6-3 0,9-2 0,1-3 26,-1 3 1,8 3-1,0 1 1,0 1-265,2 0 0,-7 7 0,5 3 161,-5 2 0,-2 2 0,-1 8 0</inkml:trace>
  <inkml:trace contextRef="#ctx0" brushRef="#br0" timeOffset="3084">3671 1269 7306,'22'0'761,"-2"2"0,-3 3 0,1 3-446,6-3 1,9-3 0,11-2 0,3-2-182,5-6 0,7 3 1,13-10-1,5-2-134,2-3 0,-8-12 0,6-2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36.10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534 129 8293,'-57'-29'0,"6"-1"0,4 3-59,2 2 1,8 13 0,2 7 0,3 10 260,5 10 1,0 24 0,0 16 0,-3 16-13,3 18 1,11-36 0,0 3 0,1 8 0,3 3 0,0 5 0,4 2 6,2 6 0,2 3 0,2 10 1,1 2-1,3 2 0,1 1 1,3 1-1,3 0-242,-1-31 0,2 1 0,2-1 0,11 29 0,3-1 0,-6-29 1,0 0-1,2-1 0,1-2 0,1 0 0,1-2-52,14 28 0,3-4 0,1-8 0,3-5 0,2-16 0,3-6 0,2-3 1,3-4-712,1-4 1,2-4 0,7-1-1,2-3 808,-6-2 0,2-1 0,3 0 0,2-3 0,-6-5 0,0-3 0,2-2 0,1-2 0,0-4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1.1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67 111 8023,'-12'0'1699,"0"0"-710,4 0-753,6 0 0,-6-2 0,16-3 0,6-5-57,6-2 0,12-1 1,3-4-1,2 5-408,0 2 1,0-5 0,5 7-1,-2 3-50,-3 3 0,-10 4 1,5 6-1,-5 7-2,-4 5 1,1 2-1,-16 2 1,-3 6 137,-3 7 0,-4-2 1,-8 2-1,-10 0 91,-7-2 0,-10-1 0,5-7 0,0 1 201,-1-9 1,6 4-65,12-9 0,8-4 0,14 0 73,8 0 1,7-7 0,6 6 0,4-1 42,2-1 0,-4 11 1,5-4-1,-3 6 189,-5 2 1,-5 8 0,-7 2-1,-8 0 4,-4 0 1,-3 6 0,-3-9 0,-4-2-250,-8-2 0,-14-3 0,-9-2 0,-4-3-273,-2-2 1,-1-10 0,1 3 0,-1-8-418,1-8 0,7 1 0,0-13 1,0-7 544,2-5 0,-7-5 0,8-8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4.9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8162,'14'15'26,"1"3"1,3 4 208,1 5 1,4 17-1,1 6 1,6 19-38,7 15 0,-20-37 0,-2 3 0,2 9 0,-2 3 0,1 5 0,-2 2 16,1 6 0,0 3 0,-3 0 1,-2 2-1,-3 5 0,-2 1 0,1 1 1,1 1-250,-1 3 0,0 1 0,-3 0 0,-1 1 0,2 5 0,-1 0 1,-2-1-1,-2 1 66,-2-4 0,-1 0 0,2-3 1,-1-2-1,-4-4 0,-1-2 1,0-2-1,-1-1-180,0 0 1,-2-2 0,-1-12-1,-1-1 1,0 2 0,-1 0 0,-1-8-1,-2-2-100,0-5 1,-1 0 0,-9 36 0,-2-16 0,4-13-490,3-14 0,9-23 0,6-22-1290,4-12 2028,3-18 0,0 5 0,0-7 0</inkml:trace>
  <inkml:trace contextRef="#ctx0" brushRef="#br0" timeOffset="235">913 2247 8030,'0'-22'213,"0"0"0,10 9 1,4 3-1,6 3 272,2 0 1,3-1-1,5 8 1,4 0-990,1 0 0,10 0 0,-3 0 504,7 0 0,3-10 0,-8-2 0</inkml:trace>
  <inkml:trace contextRef="#ctx0" brushRef="#br0" timeOffset="236">1335 2002 8369,'-44'-2'0,"-3"-3"619,-5-2 0,5-1 0,-5 8 1,8 0-424,7 0 1,-5 0 0,7-2 0,0-3-197,6-3 0,4-19 0,3 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3.4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80 378 8221,'-23'-2'-75,"4"-6"19,4-6 1,-3 1 0,13-2 343,8-2 0,-1-3 1,13 1-1,5 1 70,7 3 0,0 8 1,8-5-1,0-1-148,-1 1 1,-7 7 0,6-2 0,-4 4-140,1 3 1,0 10 0,-11 5 0,-1 5 10,-4 2 0,-9 10 0,3 5 0,-8 8-100,-8 6 0,-11 4 1,-14 7-1,1-1-146,0 9 0,-5-14 0,7 4 0,3-13 378,3-10 0,1-5 0,4-10 0,1-2 475,3-5 0,10-8 1,-2-14-405,5-8 1,14-5-1,10-2 1,13 0-216,7-1 1,-5 9 0,0-1 0,2 0-414,4 3 0,1-6 1,0 8-1,3 1-2074,5-1 0,-12 2 2417,4 8 0,-14-10 0,2-2 0</inkml:trace>
  <inkml:trace contextRef="#ctx0" brushRef="#br0" timeOffset="334">658 534 11927,'22'0'-226,"3"0"0,5 0 0,4 0-1078,1 0 0,7-7 1304,-5-1 0,5-9 0,2 5 0</inkml:trace>
  <inkml:trace contextRef="#ctx0" brushRef="#br0" timeOffset="335">925 156 8163,'-10'-22'879,"5"2"-473,-10 5 0,3 10 0,-3 17 0,8 13-150,4 7 1,3 5-1,0 8 1,0 2-257,0 5 0,3-5 1,4 5-1,5-3-1732,1 3 1732,7-5 0,-8 17 0,10-7 0</inkml:trace>
  <inkml:trace contextRef="#ctx0" brushRef="#br0" timeOffset="1047">1325 0 8153,'15'8'0,"-3"4"257,-2 8 1,5 7-1,-7 20 1,-1 7-32,3 13 1,-8 0-1,6 9 1,-3-2-288,2 1 0,-4 1 61,4-2 0,5-4 0,1 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9:43.1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4779 633 8467,'-58'-19'-355,"-1"4"0,-8-4 1,6 7-1,-7-3 428,-4 1 1,-15-1-1,4-4 1,1 2 137,-2 2 0,-4 8 0,-6-5 0,44 7 1,-2 0-171,-1 2 0,0 1 0,-1 1 0,-1 0 0,1 1 0,-1 0 0,0 0 0,-1 0-30,-2-1 1,0 2 0,-2 3 0,-1 2 0,-3 0 0,0 2 0,0 1-1,2 2 63,0-1 1,0 1 0,1 1-1,-1 1 1,-3 0 0,-1 3-1,2 1 1,0 2-40,2 1 1,1 1-1,-3 1 1,2 2 0,3 0-1,2 0 1,-1 3 0,0 0-17,-2 0 0,1 1 1,3 1-1,1 0 0,-4 4 1,2 0-1,2-1 0,1 1-41,3-1 1,0 1 0,-1 4 0,0 1-1,3 3 1,1 1 0,1 2 0,0 1 84,1 2 1,2 0 0,2 1-1,2-1 1,7-4 0,1 1 0,0-1-1,1 1 56,1-1 1,2 1 0,1-1 0,3 1 0,-12 46-1,9 2-45,10 2 0,7 3 0,13-5 1,7 2-33,11-2 0,20-5 0,-12-45 0,3-2 1,2 0-1,2-2-73,3 0 1,2-1 0,5 3-1,2 0 1,2-3 0,2-2 0,2 1-1,1-1-125,2-1 0,2-1 0,5 0 0,3 0 0,5 0 0,3-1 1,3 0-1,1-1 113,4-1 0,1-2 0,3-1 0,1-3 0,2-4 0,1-2 0,5-1 0,2-2-52,-30-6 0,1-2 1,2 1-1,3 1 1,1-1-1,1-1 1,4-3-1,2-2 1,0 0-1,-1-1 1,1 1-1,0-1 169,1 0 0,1 0 0,0 0 0,2-1 0,0 0 0,1 0 0,3-1 0,0 0 0,1 0 1,1 0-1,1-1 0,0 1-116,1-1 0,-1-1 0,1 0 0,1-2 0,1-1 0,-1 0 0,-5 2 0,0-1 0,0 0 0,1-1 0,1-1 0,-1 0 71,1 0 1,1 0 0,0 0 0,1-1-1,1 1 1,-1 0 0,-1 0 0,0 1-1,0 0 1,-4-1 0,-1 1 0,1-1-69,-2 0 0,0-1 0,0 1 0,-3 2 0,-2 0 0,1-2 0,0-2 1,1-2-1,-2 0 0,0 1 0,0 1 0,-1-1-87,-1 1 1,0-1-1,-1 0 1,-2-2 0,-1-2-1,-1 1 1,-5 1 0,-1 0-1,0 0 1,0-1 0,-1-1-1,1 0 79,-2 0 1,0-1 0,-1 0 0,0-1 0,0-1 0,-2-1 0,30-8 0,-1-1 0,-4 0 0,-2-1-10,-1-2 1,-2-1-1,-6 3 1,-1 0 0,-1 0-1,0-2 1,-6 1 0,-2-2 36,-4 0 0,-2-1 0,-6-3 0,-3-3 0,-6 1 0,-2-1 0,-3 0 0,-2-1 220,-2-1 0,-4-2 0,-4 0 0,-4-1 0,18-44 0,-15 0-102,-12 0 0,-8-8 0,-11 1 1,-8 0-47,-12-3 0,4 51 1,-5 0-1,-5-5 0,-2 0 1,-2-1-1,-1 0 84,-3-1 1,-1 0 0,-5-4 0,-3 0 0,-5 0 0,-4 3 0,-3 1-1,-2 2-142,-5 0 1,-3 2-1,-7 1 1,-4 2 0,-9 2-1,-3 1 1,27 14-1,-2 0 1,0 0 9,-4-1 1,0 1 0,-1 1 0,-5 1 0,-1 1 0,-1 1 0,-2 0 0,-1 1 0,0 1 0,-5-1 0,0 2 0,-2 0 0,-3-1 1,0 1 0,-3 2 0,18 5 0,-2 1 0,0 2 0,-2-1 0,-2 1 0,-2 1 0,-1 1 0,1 0 0,-1 1-1,0 1 1,0 0 0,0 1-99,-3 1 0,0-1 1,0 1-1,-1 1 0,-1 1 1,-1 1-1,0 1 0,-1-1 1,-5 1-1,-1 0 1,0 0-1,0 1 0,16 0 1,1 0-1,-1 1 0,0 0 1,-1-1 13,0 1 0,-1-1 1,0 1-1,-1 0 1,0 1-1,-2 2 0,0 0 1,-1 0-1,0 1 1,0 0-1,-1 1 1,1 0-1,-1 0 0,0 1 1,-1 0-1,-3 1 1,0 0-1,0 1 1,-1 0-1,0 1-95,-3 0 1,0 1 0,-1 1 0,0 0 0,-1 1 0,12-1 0,0 0 0,-1 1 0,0 1 0,0-1 0,0 2 0,-2-1 0,1 1 0,-1 0 0,0 1 0,0 0 0,0 1 0,-1 0 0,-1 1 0,1 0 0,-1 0 0,0 1 0,0 1 40,-2 0 0,-1 0 1,0 1-1,0 1 0,0-1 1,-1 2-1,10-3 1,0 1-1,0 0 0,-1 0 1,0 1-1,0 0 1,-1 0 131,-4 2 0,-1 0 0,0 1 0,-1 0 0,0 0 0,0 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38.0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680 0 8207,'-25'0'-2,"-5"0"0,6 0 1,-8 3-1,2 4 164,0 8 0,-9 17 0,2 15 0,-5 20 168,-3 19 0,19-29 0,0 5 1,0 9-1,0 4 0,1 6 0,1 3-89,-1 7 1,3 4 0,8-25 0,2 2-1,1 1 1,-1 3 0,0 2 0,1 0-1,0 4 1,1 0 0,2 1-248,0 3 1,2 1 0,0 0 0,-1 2 0,-1 0 0,3 0 0,2-2 0,1 0 0,2-2 0,0-4 0,2-1 0,1-1-26,2-4 1,1 0 0,3-3-1,6 28 1,4-4 0,6-9 0,5-4-1,0-8 1,4-4-71,0-7 0,4-4 1,3-8-1,2-3 1,-4-10-1,1-1 1,-1-2-1,1-1-579,34 30 0,0-4 0,-7 4 0,-10-6-2228,-8-7 2908,-4-5 0,2-3 0,-5 1 0,-8-1 0,-2 1 0</inkml:trace>
  <inkml:trace contextRef="#ctx0" brushRef="#br0" timeOffset="1150">1236 845 11099,'22'0'-154,"0"0"0,1 0 0,-1 0 0,0 0-613,0 0 0,8 0 767,0 0 0,9-9 0,-4-4 0</inkml:trace>
  <inkml:trace contextRef="#ctx0" brushRef="#br0" timeOffset="2084">1770 423 8586,'0'22'570,"0"-7"1,0 2-1,0 5-239,0 6 1,0 11-1,0-2 1,2 5-358,6 3 0,-6 7 1,8 0-1,0-3-477,5-2 1,-3-5-1,3-5 503,2-7 0,3 4 0,2 1 0</inkml:trace>
  <inkml:trace contextRef="#ctx0" brushRef="#br0" timeOffset="2085">2192 734 8150,'23'13'218,"-1"-6"1,0-5 202,0-2 1,1 8 0,1-1 0,4-2-136,1-2 0,11-3 0,-6-3 0,3-2-706,1-2 0,-11-8 1,2 8 419,-4 2 0,-3-8 0,1 1 0</inkml:trace>
  <inkml:trace contextRef="#ctx0" brushRef="#br0" timeOffset="2086">2348 423 8150,'-12'10'83,"2"-5"0,7 9 323,-4 4 0,5 2 1,-6 4-1,6 6-125,2 7 0,7 5 0,3 2 0,2 1-135,6-1 0,-6 1 0,3-1 1,2 1-564,3-1 1,2 1-1,0-3 417,1-5 0,9-5 0,2-10 0</inkml:trace>
  <inkml:trace contextRef="#ctx0" brushRef="#br0" timeOffset="2409">2882 378 8150,'3'23'345,"4"-1"0,-5 0 0,6 3 0,-3 4 41,2 8 0,-2 8 0,7 4 0,1 6-197,-1 2 0,3-5 0,5 4 0,-3 1-624,-2 0 0,-10 0 0,5 2 435,0-7 0,-8-5 0,8-2 0</inkml:trace>
  <inkml:trace contextRef="#ctx0" brushRef="#br0" timeOffset="4173">1837 2603 8179,'-23'-8'0,"1"-1"343,0-4 1,0 8-1,2 0 179,5 10 1,-5 8 0,8 11 0,-3 6-201,0 7 1,10 5 0,-2 3 0,4 1-224,3 6 0,0-5 0,3 5 0,4-7-148,8-8 0,7-8 0,8-14 0,5-7 180,-1-6 1,8-7 0,-5-7 0,3-13 158,-3-7 1,2-5 0,-9-10 0,-3-2-139,-2-3 1,-13 7 0,-4 8 0,-6 0-129,-2 2 1,-17 3-1,-8 13 1,-7 4-515,-7 7 1,-4 6 0,-1 2 0,0 0 489,-1 0 0,10 0 0,3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36.1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23 8074,'35'-7'-155,"-6"-1"0,-4 1 0,0 7 0,2 0 459,2 0 1,9 10 0,-6 10 0,2 12 90,6 12 0,-1 18 0,-2 5 0,-7 14-166,-5 13 1,-11-40 0,-1 1-1,-1 5 1,-2 1 0,-2 1 0,-3 0-137,-2 2 0,-1 0 0,-2 3 1,0 0-1,-1 3 0,-1 1 0,-1 1 1,-1 1-210,-2 1 0,-3-2 1,-4 1-1,-1-2 1,-1-6-1,0-2 1,1-3-1,-2-1-74,0-6 0,0-2 0,-8 38 0,-6-15 0,5-15-451,3-10 1,10-14 0,2-5 640,0-6 0,0-4 0,-5-5 0,5-5 0</inkml:trace>
  <inkml:trace contextRef="#ctx0" brushRef="#br0" timeOffset="167">780 1603 7965,'14'-15'584,"1"0"1,2 0-607,3 3 1,5-1 0,5 8 0,7-2-793,5 2 0,10-5 1,0 0 813,-3-2 0,8-3 0,0-7 0</inkml:trace>
  <inkml:trace contextRef="#ctx0" brushRef="#br0" timeOffset="316">1336 1135 7965,'-45'0'282,"1"0"1,-1 0-1,1 0 228,-1 0 1,1 0 0,2 3-1,2 2-509,3 2 1,2 8 0,-2-7-2,8-4 0,-6 9 0,1-1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52.09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313 690 8253,'-22'-13'-892,"-1"3"0,1 3 1504,0 0 1,0 2-1,-1 12-144,1 8 1,0 15 0,2 9-1,3 13-111,2 15 0,0 12 0,4-30 0,0 3 0,0 6 0,2 3 31,1 7 1,1 2 0,1 6 0,2 2 0,4 2 0,0 3-1,0 3 1,0 1-234,0 4 1,0 1 0,4 1 0,2 1 0,2 1 0,2-2 0,1-6 0,2-3-168,1-7 1,2-3-1,3-10 1,2-2-1,-3-7 1,1-2-1,23 36-486,2-19 1,1-23-1,-1-20 1,1-10-680,-1-10 1,6-9 0,-3-13 1176,-5-14 0,-3-11 0,6-5 0,-1 1 0</inkml:trace>
  <inkml:trace contextRef="#ctx0" brushRef="#br0" timeOffset="299">980 979 8371,'-22'-20'0,"0"3"338,0 2 1,7 10 0,0 0 0,0 10 19,3 10 0,-6 17 0,8 10 1,1 10-92,-1 5 0,2 10 0,8 7 0,0-3-235,0-1 0,10-6 0,7-5 1,8-12 43,5-15 0,7-5 1,-5-19-1,0-8 330,0-13 0,-2-4 0,-8-20 0,-2-2-14,-5-3 0,2-13 0,-9-2 0,-4-2-202,-1 0 1,-6 9 0,-1-2 0,-6 5-450,-3 3 1,-4 9-1,-10 6 1,-3 6-961,3 9 0,2 4 1,3 10-1,0 0 1219,0 0 0,-1 19 0,1 6 0</inkml:trace>
  <inkml:trace contextRef="#ctx0" brushRef="#br0" timeOffset="1366">1648 1112 8135,'2'13'486,"5"-6"1,-4-7-375,4-7 0,3-6 1,0-9-1,0 0 79,0 0 0,7-1 0,-2 1 1,5-3-127,2-4 1,0 7 0,1-3-1,-1 10-141,0 5 1,0 3 0,1 7 0,-4 2-70,-4 6 0,-5 6 1,-10 16-1,0 10 16,0 9 0,-2-2 0,-6 7 0,-9-2 57,-10 0 1,2 0 0,-5-7 0,6-3-1,1-5 0,4-5-10,4-10 0,5-12 0,12-8 119,6-7 0,4-12 0,10 5 0,1-1 156,-1 6 0,0 5 1,0 2-1,1 0 298,-1 0 0,0 0 0,-2 2 0,-3 5-59,-2 8 1,-10 5 0,2 2 0,-4 3-273,-3 5 0,0-6 0,-3 9 0,-4-4-116,-8 1 0,-5 7 0,-4-7 0,-4-3-539,-1-3 0,-11-1 1,6-1-1,-4 0-2638,1 0 3133,0-9 0,-7 7 0,-1-8 0</inkml:trace>
  <inkml:trace contextRef="#ctx0" brushRef="#br0" timeOffset="1616">1203 2269 8100,'-23'22'182,"1"1"0,0-1 160,0 0 1,-1 13 0,4 7 0,1 10 4,4 4 0,9-4 1,-3 5-1,6-2-157,2-6 1,10-9 0,4-8 0,9-8-41,6-11 0,6-11 0,9-9 0,1-10 18,-1-11 0,1-14 0,-1-12 0,1-3-176,-1-5 0,-9 5 0,-8 1 1,-10 4-40,-9 10 0,-6 0 1,-4 12-1,-8 3-86,-12 2 0,-3 5 0,-12 6 0,-3 6-80,-2 6 1,-2 2 0,2 0 0,5 2-699,7 6 0,5-4 911,3 11 0,0 10 0,0 10 0</inkml:trace>
  <inkml:trace contextRef="#ctx0" brushRef="#br0" timeOffset="2485">1848 2291 8083,'-8'-14'-1620,"1"-1"1904,2-3 1,3 6 0,4-3-26,5-2 0,6-3 0,9 0 0,3 3-119,4 2 0,4 3 1,6-3-1,-2 8-324,3 4 1,-8 6 0,-2 4 0,-8 10 2,-7 11 0,2 6 0,-10 11 1,-2-1 34,-2 1 0,-13-1 0,-5 1 0,-5-1-41,-2 1 1,0-8 0,-1-3 26,1-2 471,0-2 0,12-20-122,10-10 0,10 0 0,12-10 0,0 3 112,1-1 1,-1 1 0,0 7 0,3 0-9,5 0 1,-13 7 0,5 3 0,-2 2-83,0 6 1,-8 2-1,-5 2 1,-4 0-339,-3 0 1,0 1-1,-3 1 1,-6 3-775,-14 3 1,1 0 0,-10-8 0,2 0 900,1 0 0,-11-9 0,5-3 0</inkml:trace>
  <inkml:trace contextRef="#ctx0" brushRef="#br0" timeOffset="2987">2204 356 8083,'37'-12'-624,"0"4"0,0 8 624,-2 8 0,7 14 0,-5 20 0,7 15 57,8 17 1,-28-28-1,-1 2 1,3 4 0,0 2-1,-2 4 1,-1 3 170,0 4 0,-2 3 0,-1 5 0,-3 3 1,1 5-1,-1 3 0,-1 2 0,-2 1-296,-3-1 1,-3 1 0,0 3 0,-3 1 0,-4 2 0,-2 1 0,1 2 0,0 1-81,0-29 0,0 0 1,0-1-1,-1 23 1,-1-2-1,0-2 0,-3-2 1,-2-8-1,-1-3-106,-1-4 1,-2-2 0,1-5 0,-2-1 0,0-3 0,-1-2 0,-11 40 388,1-21 0,-4-26-135,12-19 0,-9-16 0,1-6 0,6-6 0</inkml:trace>
  <inkml:trace contextRef="#ctx0" brushRef="#br0" timeOffset="3395">3538 467 8083,'-22'15'106,"0"0"192,0 2 1,-1 5-1,1 8 1,2 10 135,6 9 1,-6 13-1,5 17 1,-2 15-224,9-42 0,1 2 1,-2 4-1,1 3 1,3 8-1,2 3 1,0 4-1,-1 1-48,-2 6 1,2 2-1,2 0 1,1 1-1,-2 6 1,-1 1 0,2-4-1,1 0-170,1-3 1,0-2 0,4 0 0,2-2 0,1-7 0,1-2 0,2-6 0,2-3 191,3-10 1,0-4 0,12 32 0,10-20 0,3-6 86,2-1 1,-5-13 0,0-15 0,5-7-527,8-5 1,-3-13 0,4-2 0,-4-15-340,-2-12 1,-3-15 0,-3-12-1,-4-3-1399,-3-5 1,-2-2 1991,-8-3 0,5 3 0,-4-1 0,-11-1 0,-7-6 0</inkml:trace>
  <inkml:trace contextRef="#ctx0" brushRef="#br0" timeOffset="3396">4228 734 8274,'0'-22'134,"0"0"0,0 7 140,0 0 0,0 13 1,0 2-1,0 17 209,0 17 1,0 6 0,0 19 0,0 3-343,0 2 0,-7 6 0,-3 4 0,-3 7-622,-4 6 1,-3 2 0,-2-3 0,0-4-1032,0-8 1368,-1-15 0,-9 6 0,-2-9 1</inkml:trace>
  <inkml:trace contextRef="#ctx0" brushRef="#br0" timeOffset="3482">3783 868 8006,'12'2'35,"-2"3"0,-2 5 357,-1 2 1,13 3-1,0 7 1,9 1-40,6-1 0,-3 10 0,10 5 0,5 5-257,0 3 1,0-1 0,-5 1 0,-2-1-806,-3 1 1,-3-1 708,3 1 0,-4-1 0,-11 1 0</inkml:trace>
  <inkml:trace contextRef="#ctx0" brushRef="#br0" timeOffset="3701">4250 1980 9966,'-19'2'1094,"4"6"1,5-3-618,10 10 1,2-1 0,6 9-534,7-1 1,14 0 0,6-2-1,2-3-497,0-2 0,0-3 0,7 3 0,-1-5-617,-6 0 1,2-7 0,-9 4 1169,-3-5 0,8-11 0,-1-4 0</inkml:trace>
  <inkml:trace contextRef="#ctx0" brushRef="#br0" timeOffset="3702">4673 1980 6799,'-15'0'1662,"3"2"-1048,2 6 0,0-3 0,5 10 0,-2 4-124,2 9 1,2 6-1,3 11 1,0 2-173,0 5 1,0 7 0,0 15 0,0 8-549,0 4 0,0-4 0,0-1 0,0 3-2798,0 3 2703,0 2 1,0-10 0,0-3 0</inkml:trace>
  <inkml:trace contextRef="#ctx0" brushRef="#br0" timeOffset="3983">4873 0 7142,'15'22'12,"0"1"1,2-1-1,10 3 1,3 7 765,-3 12 0,5 6 0,0 16 0,1 13-457,-1 13 0,-13-42 1,-1 1-1,-3 4 1,-1 1-1,1 0 1,0 0-38,1-1 1,0 1-1,-3 4 1,-1 1-1,3 3 1,0 1-1,-3 2 1,-2 2-205,-2 0 0,-1 2 1,-1 5-1,-2-1 0,-5-1 1,-1 0-1,-1 3 1,-1 0-111,-3 0 1,-1 1-1,-2 3 1,0-1-1,-1-3 1,0-1 0,0-5-1,0-1-214,0-3 1,-1-3-1,-2-10 1,-1-1-1,0-1 1,0-1-1,-12 38-506,2-15 1,3-12-1,0-27-2044,-1-13 2794,11-19 0,2-16 0,10-9 0</inkml:trace>
  <inkml:trace contextRef="#ctx0" brushRef="#br0" timeOffset="4166">5585 2269 7916,'35'-10'265,"-3"8"0,-10-8 0,3 2-446,4 1 1,6 0 0,9 7-1,1 0 333,-1 0 1,1 0 0,-1 0 0,1 0-763,-1 0 1,-7-3 609,1-4 0,-1-6 0,7-9 0</inkml:trace>
  <inkml:trace contextRef="#ctx0" brushRef="#br0" timeOffset="4299">6230 1958 7916,'-2'-15'598,"-6"3"0,-7-1 189,-4 1 1,-14 7 0,-4-3-1,-5 6-150,-2 2 0,-8 0 1,-2 2-1,-1 6-1118,1 7 0,2 4 481,7 4 0,1-1 0,-1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7.4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335 1024 8122,'0'-22'130,"2"2"1,5 3-1,11 2-47,9-2 0,0 0 0,10-1 0,0 6-85,-2 2 0,7-5 1,-8 8-1,1 4-5,-5 8 0,-6 10 0,-4 15 0,-5 7 15,-8 5 1,-7 5 0,-7 5 0,-10 4-39,-10 1 1,-8 5-1,-10-7 1,1-1 13,-1 0 0,8-12 0,0-10-15,-2 1 1,12-21 57,12-5 1,22-14 0,25-15 0,0 2 44,1 5 1,4-2 0,-5 9 0,0 3 9,0 3 1,-2 4 0,-8 6 0,-2 7 230,-5 4 0,-6 14 1,-9 4-1,-2 5 7,-5 2 1,-8 1-1,-12-1 1,-8 1-302,-7-1 1,2-2-1,-14-5 1,2-7-152,0-5 1,0-6 0,8-4 0,-1-7-367,1-6 1,7-12 0,2-7-1,3-8 498,5-5 0,2-9 0,3 4 0</inkml:trace>
  <inkml:trace contextRef="#ctx0" brushRef="#br0" timeOffset="1768">201 2915 8317,'-20'-10'343,"5"-5"1,8-4 0,14-4 0,8 1-146,5 0 1,5 0-1,2-1 1,5 1 1,3 0 0,2 2 1,7 3-1,1 4-275,-1 4 1,-7 1-1,-2 11 1,-3 7-110,-5 12 0,-5 12 0,-7 16 0,-7 4 104,-6 3 1,-12 2-1,-7 8 1,-8 0-121,-4 0 0,-4-11 0,6-4 0,-2-5-145,1-2 0,4-11 337,1-4 0,14-18 0,9-12 17,12-12 0,15 0 0,3-1 0,-3 1 120,-2 0 0,-3 7 1,0-3 186,0 6 1,-7 2 0,-2 2-31,-3 6 0,-13 4 0,-12 13 0,-7 2-270,-8 3 0,3-1 1,-10-7-1,-2 1-317,-4-1 0,-1-2 1,0-3-1,-1-5 301,1-2 0,-1 8 0,1-6 0</inkml:trace>
  <inkml:trace contextRef="#ctx0" brushRef="#br0" timeOffset="3883">1269 1 8312,'27'77'0,"-2"7"115,2 10 0,-15-39 1,1 3-1,5 9 0,1 2 1,0 7-1,1 1 13,2 6 0,-2 3 0,-2 4 0,-4 2 1,-1 3-1,-3 1 0,-4 1 0,-2 1-319,-3-31 1,0 1 0,-1 0 0,0 2 0,0 2-1,0-2 1,0-1 0,-1-1 0,0 0 0,-1-1 0,-1 0-1,0 0 187,-3 31 1,-3-1 0,-4-1 0,-3 1 0,4-31 0,0 0 0,-1-1 0,-8 31 0,0-1 33,-1-5 0,-1-2 1,1-8-1,0-2 1,0-8-1,2-2 0,0-3 1,0-1 58,1-4 1,1-2-1,4-2 1,1-3 0,-2-4-1,0-1 1,-10 33-614,3-9 0,2-23 524,5-4 0,-2-11 0,10-4 0,-1-10 0</inkml:trace>
  <inkml:trace contextRef="#ctx0" brushRef="#br0" timeOffset="3884">2003 2359 8134,'0'-59'750,"0"-1"1,0 11-1,2-1-154,6 11 0,2 14 0,7 13 0,-5-1-914,-2 1 1,8 7-2445,-4-2 2762,6 4 0,2-7 0,1-2 0</inkml:trace>
  <inkml:trace contextRef="#ctx0" brushRef="#br0" timeOffset="3885">2092 2937 8134,'-57'79'325,"3"-2"0,2-5 310,0-6 0,7 6 0,11-13 1,-1 6-354,1 1 0,4-4 0,-5-7 0,3-13-1330,5-8 1,2-7 1047,3-12 0,0 15 0,0-5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7.4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1358 512 8320,'-7'-15'-399,"-3"0"459,-2-2 1,-3 5 0,-7-1 198,-1 3 0,1 3 0,0 9 0,0 8-103,-1 13 1,1 1 0,2 16 0,6 4-40,6 6 0,-2 12 1,3-6-1,2 4-133,2-1 0,11-2 1,4 0-1,5-13-13,8-12 0,10-9 0,-3-9 0,3-9 155,4-10 0,1-7 1,-1-13-1,-4-4-106,-3-8 1,-2-5 0,-11-5 0,-1-3 22,-4-2 1,-9 0 0,3 8 0,-6-1-140,-2 1 0,-7 2 1,-5 5-1,-6 7-235,-7 5 1,-4 3-1,2 0 1,-3 2-512,3 5 0,2 6 842,3 9 0,0-10 0,-1-3 0</inkml:trace>
  <inkml:trace contextRef="#ctx0" brushRef="#br0" timeOffset="1639">1247 2358 8233,'-15'0'92,"0"0"60,-2 0 0,-3 10 0,-2 5 1,2 7-85,6 8 0,-6 7 0,5 12 0,-2 3-4,2-2 0,5-3 0,10-3 0,2 1-77,6-1 0,7-12 1,12-9-1,5-13 245,3-8 0,-1-12 0,6-7 0,-6-10 185,-2-10 0,5-5 1,-7-3-1,-3-2-80,-2-5 0,-13 8 0,-4-3 0,-6 10-187,-2 4 0,-10 1 1,-4 8-1,-6-1-428,-2 5 0,-8 13 0,0-1 0,3 6-1062,2 2 0,11 0 1340,-1 0 0,10 10 0,-5 2 0</inkml:trace>
  <inkml:trace contextRef="#ctx0" brushRef="#br0" timeOffset="3430">246 0 8426,'-37'3'0,"0"4"-254,10 6 1,-10 19 0,12 7 400,5 11 1,5 26 0,6-28 0,1 3 0,1 7 0,2 3 26,-1 8 1,2 3 0,-1 4 0,2 3 0,3 11 0,0 1 0,0 2 0,0 2-226,0-29 0,0 1 1,0 0-1,0 1 1,0 0-1,0 1 0,1 4 1,-1 0-1,2 1 1,0 0-1,1 1 0,2-1 37,1-2 1,1 1 0,2-1-1,0-1 1,2 0 0,1 0-1,2-4 1,2-1 0,1 1 0,0 0-1,1 1 1,1-1-265,3 3 1,0 0 0,1-2-1,11 24 1,1-3 0,5-3-1,2-2 278,-1-8 0,2-4 0,-1-5 0,2-3 0,2-3 0,2-3 0,3-5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58.41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156 87 8164,'-22'10'-27,"7"-5"0,0 10 1,1 2 6,1 3 0,-6 5 0,6 4 1,-2 8 152,1 5 1,9 10 0,-3 5-1,6 5-93,2 7 0,10 0 0,4-9 0,9-11 79,6-9 0,-2-18 1,11-15-1,-1-9 313,-3-13 1,6-2 0,-8-20 0,0-5 18,0-8 0,-2-7 0,-8-7 0,-2 2-252,-5 3 0,-5 2 0,-10-2 1,0 7-113,0 5 0,-5 5 1,-8 5-1,-11 10-110,-9 9 1,4 6 0,-8 7 0,0-2-768,2 2 0,3 10 1,10 5-1,-1 2 790,1 5 0,0 13 0,0 4 0</inkml:trace>
  <inkml:trace contextRef="#ctx0" brushRef="#br0" timeOffset="942">223 1511 8080,'-10'-12'883,"5"2"0,-10 10-375,-2 0 0,5 12 1,-1 8-1,1 9-187,0 6 1,4 10-1,-4 6 1,2 1-159,5 3 1,3-1-1,2 8 1,2-5-129,6-3 1,4-4 0,13-13 0,2-10 59,2-10 1,9-7 0,-6-15 0,0-10 145,0-14 0,5-13 0,-7-10 1,-1-10-38,3-10 0,-14 3 0,2-3 0,-8 8-242,-7 5 1,-5 12-1,-10 0 1,-10 12-268,-7 10 0,-13 1 0,3 16 0,-7 3-424,-8 3 1,12 12 0,-2 5-1,8 4 729,7 4 0,-8 9 0,0 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10.2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335 490 8166,'-37'37'0,"0"0"0,0 2 228,2 4 0,3 3 0,10 6 0,0 13-67,-1 14 0,1-3 0,0 21 0,11-47 1,2 1-14,1 2 0,1 0 0,1 8 0,2 2 0,4 3 1,0 1-1,0 6 0,0 0-182,0 3 1,0 2 0,1 3 0,1 1 0,1 0-1,1 1 1,3 2 0,1 1 34,1 4 1,2 0-1,4-9 1,2-1 0,1 0-1,1-2 1,1-5 0,2-3-114,0-3 0,1-3 1,-1-3-1,0 0 0,0-2 1,1 0-1,-1-4 1,0-1-161,0-5 1,1-4 0,21 22-1,1-8 1,-1-12-271,0-10 1,1-15 0,-1-17 541,1-10 0,-8-2 0,0-15 0,0-6 0</inkml:trace>
  <inkml:trace contextRef="#ctx0" brushRef="#br0" timeOffset="298">1247 0 8093,'22'0'0,"1"0"230,-1 0 0,7 5 0,4 10 0,-1 17-4,0 15 1,7 15 0,-1 22-1,-17-32 1,0 2-90,1 9 1,0 3 0,1 5 0,-2 1-1,2 7 1,-1 0 0,0 3 0,-2 0-377,-1 2 0,-1 2 1,-1 4-1,-2 1 1,-3 2-1,-2 1 1,1 3-1,-2-1 175,-1-2 0,-1 0 1,-1-2-1,-2-1 1,-4-2-1,-3 0 1,1 0-1,-3 0 32,-2 0 1,-1 0 0,-1-6 0,-2-1 0,1-4 0,-2-2 0,1-7 0,0-2-17,-1-6 1,2-1-1,2-3 1,1-1-1,0-2 1,-1-1-1,-7 43-306,3-14 1,-5-21 0,9-11 0,3-11-1008,3-9 1361,2-5 0,-10-3 0,-3 0 0</inkml:trace>
  <inkml:trace contextRef="#ctx0" brushRef="#br0" timeOffset="566">2181 2203 8296,'23'10'605,"-1"-8"0,0 5-257,0-4 0,3-3 0,2 0 0,5 0-198,3 0 1,2-3 0,8-1 0,-1-4-481,1 3 1,-1-5 0,1 3-1,-3-1-1412,-5-1 1742,-5 6 0,0-17 0,2 8 0</inkml:trace>
  <inkml:trace contextRef="#ctx0" brushRef="#br0" timeOffset="731">2404 1958 8056,'-22'-7'173,"-1"-1"1,1-2 0,0 5 708,0-2 1,9-3-641,6 3 1,9 4 0,11-7 0,9 3-496,3-1 0,7 1 0,0 7 0,0 0-215,0 0 0,8-2 0,-6-3 468,1-3 0,17-9 0,-5 5 0</inkml:trace>
  <inkml:trace contextRef="#ctx0" brushRef="#br0" timeOffset="1166">2804 1669 8056,'15'0'293,"-3"2"-5,-2 6 1,-2-3-1,-8 9 1,0 4-56,0 2 1,0 2 0,0 2-1,0 4-72,0 1 0,0 1 0,0-8 1,0 0-203,0 1 0,0-8 0,0-1 187,0 4 1,0-11-1,0-7 42,0-12 1,0-8 0,0-5 0,0-4-159,0-8 0,0-5 0,0-5 0,0-3-233,0-2 1,-8 0-1,1 5 1,2-2-23,2-3 0,3 10 1,0 12-1,3 8-1,4 7 1,8 5 0,15 15 0,7 10 429,5 15 0,12 12 0,6 10 1,4 7 126,3 5 0,7 3 1,0-3-1,-5-4-58,-7-8 1,0-6-1,-10-3 1,-3-6 351,-2-8 1,-20-11-1,-7-4-113,-8 4 0,-9 4 0,-16 5 0,-14 5-441,-12 3 1,-11 12 0,-19 12-1,-3 5-161,-2 3 0,35-33 1,-1-1-1,-29 31 1,7-2-265,5-3 1,8-9 0,14-1 0,13-9-1336,12-11 1689,8-4 0,21-3 0,6 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34.4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67 878 8067,'-12'10'0,"2"5"50,0 5 0,8 12 1,-8 5-1,2 7-44,1 8 1,-1-7 0,8 2 0,0-10 184,0-5 1,3-2-1,4-11 198,8-4 1,2-7-1,1-16 1,-6-7-145,-2-4 1,5-13-1,-5-6 1,0-4-272,0-2 0,-3-3 1,-7-2-1,0-3-364,0 2 0,0 11 0,0 2 0,0-3-1213,0-2 1603,0 7 0,0-7 0,0 8 0</inkml:trace>
  <inkml:trace contextRef="#ctx0" brushRef="#br0" timeOffset="266">468 834 7971,'0'-15'0,"0"0"454,0-2 0,0 4 0,-3 1 0,-4 2 220,-8 5 0,-5 3 1,-5 4-1,-4 6-385,-8 7 0,-5 12 0,-3 5 1,3 2-231,5 6 0,-2 2 0,11 0 0,6-2-509,5-3 0,12-10 0,0 0 1,10-7-94,10-5 0,14-10 0,8 2 0,5-7 397,3-7 1,7 2-1,0-8 1,-3 3 302,-2 5 1,-10 3-1,-2 2 1,-3 0-204,-5 0 0,-2 0 0,-5 2 1,-3 3-1754,-2 3 1799,-10 9 0,14-5 0,-6 11 0</inkml:trace>
  <inkml:trace contextRef="#ctx0" brushRef="#br0" timeOffset="567">868 122 7987,'7'-37'182,"1"2"620,-3 3 0,-3 15-429,-2 17 0,8 15 0,-1 19 1,-2 13-99,-2 8 1,4 6 0,0 11 0,1 5-153,2 2 0,-5-5 0,7 7 0,-2 6-530,-5 7 1,-3-3 0,-2 3 0,0-10-1588,0-10 1,0-12 1993,0-2 0,0-21 0,0 3 0</inkml:trace>
  <inkml:trace contextRef="#ctx0" brushRef="#br0" timeOffset="832">1090 478 7995,'13'-10'-48,"-1"7"0,-4-4 255,6 5 1,-4 14-1,-2 10 1,-6 13-33,-2 7 0,8 12 0,2 3 0,-1 2-133,1 1 1,8-3-1,-1 2 1,8-7 119,4-5 0,3-15 0,-4-10 0,1-12 48,-2-8 0,-2-2 0,-5-2 0,-3-8-55,-2-12 1,-10-3 0,2-12 0,-4-2-57,-3-3 0,0-3 1,0 3-1,-3 2-259,-4 3 1,5 0 0,-6-5 0,6 3-899,2 2 1,0 7 1057,0-7 0,0 0 0,0-8 0</inkml:trace>
  <inkml:trace contextRef="#ctx0" brushRef="#br0" timeOffset="1134">1580 1123 7375,'22'7'0,"3"1"-127,5-3 0,-6-10 0,8-5 0,-2-2 665,0-6 1,7-9-1,-8-5 1,-1 0-285,-4 0 1,-1-8 0,-4 3 0,-1-5 32,-4-2 1,-9 6 0,3 1 0,-6 0-110,-2 3 1,-2-8-1,-6 7 1,-6 0 102,-6 6 0,5 7 0,0 7 1,-2 7-205,-3 6 0,-2 7 0,0 7 1,-1 13-48,1 7 0,7 12 0,0 8 0,-2 0 31,-3 3 0,8-1 0,5 8 0,4-5-134,3-3 0,10 3 0,7-10 0,13-8-303,14-4 0,23-8 0,22-12 0,-39-10 0,2-3-636,1 1 0,2-3 1012,5-3 0,1-4 0,1-7 0,0-4 0,5-6 0,-1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30.8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423 401 8226,'-14'0'-139,"-1"2"38,-2 6 0,-1 14 0,-2 15 1,1 8 703,-6 7 0,-2 4 0,5 11 0,-1 2-672,1 6 1,0-6-1,2 5 1,3-5-587,2-2 655,0-10 0,-7-3 0,0-9 0</inkml:trace>
  <inkml:trace contextRef="#ctx0" brushRef="#br0" timeOffset="181">1 490 7962,'25'0'675,"2"2"-246,2 6 0,4 4 1,-4 13-1,8 5-23,5 7 0,5 12 0,3 5 1,4 3-527,3 5 0,2 0 0,5-3 0,-2-7 120,-2-5 0,-11-2 0,5-1 0</inkml:trace>
  <inkml:trace contextRef="#ctx0" brushRef="#br0" timeOffset="532">1536 557 7998,'0'-23'187,"0"1"0,0-3 0,-3 1 1,-4-1 209,-8 5 1,-5 13-1,-4-1 1,-6 8-35,-7 8 1,-3 12 0,1 14-1,2 6-284,-3 7 0,8 5 0,2 0 0,6 7-337,1 5 0,4-5 0,4 1 0,7 2-569,6 2 1,7-7-1,7-8 1,13-12 826,7-15 0,15 1 0,10-11 0</inkml:trace>
  <inkml:trace contextRef="#ctx0" brushRef="#br0" timeOffset="781">1580 1024 7998,'45'-35'-53,"-11"-7"1,-4 8-1,-5-3 327,-3-1 1,-10 1-1,-4-5 1,-6 5 173,-2 8 0,-2 11 1,-6 6-1,-7 2 39,-4 5 1,-4 3 0,-1 2 0,-3 2 83,-3 6 0,-2 6 1,5 14-1,-3 1-573,3-2 0,9-2 0,6-3 1,0 3-471,-1 5 1,8-6 0,-2 6-15,4-5 1,6-13 0,4-2 0,8-2-511,5-1 0,10 0 0,-1-7 0,-2-2 1168,-2-6 1,-3 6 0,1-5 0,-1 4 621,0 3 0,0 0 0,1 3-312,-1 4 1,-2 5 0,-3 11 0,-5-1-587,-2 0 0,5-7 0,-8 0 0,1 2-886,2 3 1,-8-5 0,8-3 989,0-2 0,-7 7 0,6-4 0</inkml:trace>
  <inkml:trace contextRef="#ctx0" brushRef="#br0" timeOffset="1032">1825 1002 7290,'15'0'765,"0"0"1,-8 0-384,8 0 0,-8 0 57,8 0 0,-8 0-422,8 0 1,-7 0-151,7 0 0,-11-3 0,4-4 92,-6-8 0,1-5 1,2-2-1,2 0-33,-2-1 1,-2 1 0,-1 0 0,3 0 96,2-1 0,11 11-22,-3 5 0,4 7 0,4 7 1,-1 10-47,0 11 45,0 6 0,1 11 0,-1-1 0</inkml:trace>
  <inkml:trace contextRef="#ctx0" brushRef="#br0" timeOffset="1614">2715 1 7879,'0'32'-20,"0"7"1,2 8 474,6 5 0,-3 10 1,9 0-1,1 7-282,-2 5 0,4 0 0,-7-7 0,0 0-416,0-1 0,-3-1 0,-7-6 0,0-10 117,0-9 1,-3-18 162,-4-14 0,5-16 0,-8-9 0,2-8-39,1-4 1,-1-11-1,8 3 1,3-3 156,4 3 0,-2 5 0,10 10 0,2 2 45,3 5 0,2-2 0,1 10 0,-1 2-147,0 2 1,3 13 0,2 5-1,5 5-276,3 2 0,-6 8 1,6 2-1,0 0-492,-1 0 1,-7 5 0,3-7 714,-5-3 0,7-2 0,3-3 0</inkml:trace>
  <inkml:trace contextRef="#ctx0" brushRef="#br0" timeOffset="2434">3427 801 8017,'9'-22'109,"-6"0"0,4 0 0,-4-3 108,-3-5 0,0 6 1,-3-6-1,-4 5 263,-8 3 0,-5 2 0,-4 5 0,-4 8 101,-1 4 0,-1 3 0,8 0 0,0 3-364,-1 4 1,4 6 0,1 11 0,6 4-214,2 1 0,-5 11 0,8-6 1,2 3-369,2 1 1,13-4-1,3 3 1,4-7-133,5-5 0,-5-3 1,16 0-1,-4-2-57,1-5 1,0-5-1,-6-10 1,3 0-5,3 0 1,0-10-1,-8-8 1,0-6 556,1-6 0,-1-10 0,0 6 0</inkml:trace>
  <inkml:trace contextRef="#ctx0" brushRef="#br0" timeOffset="2671">3560 646 8017,'0'-23'2,"0"1"0,0 0 0,0 0 210,0-1 1,7 1 205,1 0 0,2 2-179,-3 5 1,-4 15 0,7 15-1,-3 7-76,0 8 0,8 5 0,-5 9 1,2 1-186,6-1 0,-6-7 1,3-2-1,2-1-74,3 1 0,-5-8 0,0 3 454,2-5 0,-5-13 1,3-7-222,2-10 1,-7-17 0,-2-15 0,-6-5-4,-2-3 1,0 1-1,0-3 1,0-3-418,0-2 0,0-2 1,0 2-1,0-5-320,0 0 0,0 3 0,0 10 0,0 1-711,0 6 1,3 8 1313,4 14 0,-4 17 0,4 21 0,-5 14 0,-2 12 0,0 6 0,0 6 0,0-1 0,0 1 0,0 1 0,3-2 0,2-9-30,2-4 0,11-5 0,-4-5 0,6-7 22,2-5 1,3-13-1,2-4 1,5-8 240,3-8 0,-5-12 0,4-12 1,1 0 164,0 0 1,-11-7 0,1 1 0,-8-1-96,1 2 0,-6-3 0,0 8 0,-2-2-416,-5-6 1,-2 0 0,-6 3 0,-4 8 97,-8 4 1,-5 3-1,-5 2 1,-2 5 124,-2 8 0,-11 17 1,5 12-1,1 12 73,4 8 1,-2 10-1,2 3 1,6-1-130,6 1 0,1 4 0,10-5 0,2 3-853,2 5 0,23-8 799,10-2 0,19-5 0,8-2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29.71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23 134 7918,'-10'12'-47,"7"-2"1,-6-7 465,9 4 0,0-2 0,2 10-424,5 2 1,-2-5-1,10 1 1,3-3-250,1-5 1,11-3 0,0 1 0,-3 2-71,-2 2 0,-3 0 0,0-9 0,0-3 40,1-2 1,-1-8-1,-2 5 375,-6-3 0,-4 6 1,-7-5-62,4 2 1,-4 5 0,2 12 0,-8 8 720,-4 5 0,-8 12 0,5 8 0,0 6-226,0 6 1,-7 18 0,5-1-1,-3 5-783,0 3 0,10 4 1,-2-7-1,4 0-1438,3 3 1,0-27 1695,0-6 0,10-14 0,2-8 0</inkml:trace>
  <inkml:trace contextRef="#ctx0" brushRef="#br0" timeOffset="182">468 579 7918,'7'-22'17,"3"2"87,2 5 0,-4 5 0,7 10 0,2 0-8,3 0 0,2 0 0,0 0 0,3 0-30,5 0 1,4 0-1,8 0 1,-2 0-25,-3 0 0,-7 7 0,4 1-42,-2-3 0,-2-3 0,-8-2 0</inkml:trace>
  <inkml:trace contextRef="#ctx0" brushRef="#br0" timeOffset="534">690 245 7918,'-15'-10'-137,"1"-2"1,-1-3-615,2 0 0,-4 8 714,10-8 1,2 10 23,12-2 0,5 4 0,11 3 0,-1 3 0,0 4 0,8-5 0,2 8 0,3-2-32,4-1 1,-4 8 0,2-5 0,2 0 35,3 0 0,-5 7 0,1-2 0,-1 5 4,-3 2 1,6 0-1,-8 0 1,0 1 172,0-1 1,5-7 0,-7-3 0,-3 0 569,-2 1 1,-3-8-11,0 2 1,-2-14 0,-5-8-1,-8-5-378,-4-2 1,-11-10 0,-2-5 0,-2-3-217,-5 3 0,-3-5 0,-2 5 0,-3-3 12,-5 3 0,6 5 1,-6 10-1,5 2-164,3 5 1,0 5-1,0 10 1,-1 0-678,1 0 0,2 3 0,3 4 0,5 8 695,2 5 0,2 2 0,8 0 0</inkml:trace>
  <inkml:trace contextRef="#ctx0" brushRef="#br0" timeOffset="665">1491 423 7739,'22'-15'-1093,"1"3"1093,-1 2 0,-7 3 0,-1 7 0,4 0 0,2 0 0,2 0 0,0 0 0,0 0 0</inkml:trace>
  <inkml:trace contextRef="#ctx0" brushRef="#br0" timeOffset="765">1802 601 7925,'-22'22'-1,"2"1"0,3-1 0,2 2 143,-2 6 0,5-3 0,-3 8 1,-2 0-60,-3-1 1,5 3 0,0 5-84,-2-5 0,-3 5 0,-2-7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19:52.39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393 903 7754,'-7'-15'-642,"-3"3"0,-2 3 1253,-5 4 1,-5 5 0,-4 7 0,-6 10-234,-2 9 0,-2 8 0,-5 10 0,2-1-46,3 1 1,12 0 0,-1-1 0,11 1-210,4-1 1,3-6 0,9-4 0,6-1-287,6-6 1,8-9-1,7-4 1,7-4-639,5-4 1,3-3 0,0-2-1,1 0 801,6 0 0,-5-19 0,8-5 0</inkml:trace>
  <inkml:trace contextRef="#ctx0" brushRef="#br0" timeOffset="316">393 1360 8158,'0'22'-54,"-2"-3"1,-3-2 55,-3-2 1,1-1-1,10 6 130,4-6 0,5-4 0,10-10 0,2 0-3,5 0 1,-2-7-1,6-3 1,1-5-79,0-9 0,-7 2 0,4-7 1,-4 3-147,-5-3 0,2 4 0,-17-6 0,-2 2-65,-3 0 1,-2 0 0,-2 7 47,-5 0 0,-5 1 0,-10-1 0,0 2 150,0 6 0,0-3 0,-2 10 0,-2 2 291,-3 2 0,0 3 0,7 3-55,0 4 0,8 13 0,1 9 1,4 0 8,4 2 1,3 0 0,2 8 0,2-5-309,5-2 1,5 4 0,10-7-1,2-3-409,5-1 0,3-6 1,6-4-1,-1-8 434,1-5 0,4-2 0,1 0 0</inkml:trace>
  <inkml:trace contextRef="#ctx0" brushRef="#br0" timeOffset="617">959 1382 8158,'0'22'-341,"0"-8"713,0 1 472,0-10-629,0 4 1,-2-11 0,-3-5-180,-2-8 1,-8-4-1,8-3 1,2 0-67,3 0 1,-6 1 0,1-1 0,2 0 25,3 0 1,2 0-1,2 1 1,3-1 7,2 0 0,8 8 0,-5 2 0,2-1-72,5 1 1,2 7 0,3-2 0,-1 7-50,1 7 0,0 6 0,0 11 1,0 2-68,-1 3 0,1 8 0,-3-8 0,-4-3-1102,-8-1 1286,5-4 0,0 11 0,10 2 0</inkml:trace>
  <inkml:trace contextRef="#ctx0" brushRef="#br0" timeOffset="815">1351 271 8158,'0'15'280,"0"-1"1,0 6-147,0 6 1,0 8 0,3 12 0,4 5 90,7 7 0,-2 7 0,3 10 0,-1 10-85,-1 7 1,3 5 0,-8-5 0,-3 2-800,-3-2 1,-2-7 0,0-13-830,0-14 1488,0-19 0,-10-27 0,-2-14 0</inkml:trace>
  <inkml:trace contextRef="#ctx0" brushRef="#br0" timeOffset="998">872 1077 7970,'22'-22'-425,"2"8"1,5-1-1,7-2 738,5-2 1,15-3 0,9 0 0,13 1-304,7-1 0,-1 2 0,-4 6 0,-10 7-10,-9 4 0,2 3 0,-8 0 0</inkml:trace>
  <inkml:trace contextRef="#ctx0" brushRef="#br0" timeOffset="1350">1612 1317 8285,'0'12'366,"8"-12"0,1-12 1,3-5-314,5-5 1,3 5 0,2-15 0,-1 1-141,1-5 1,0 2 0,-3-2 0,-2-1-44,-2 3 1,-10 1 0,2 6 0,-5-2 44,-2 2 1,-9 13-1,-6 6 140,-4 6 0,-3 2 1,0 2-1,3 8 81,4 12 1,-2 0 0,10 9-1,0-2 220,-3 0 0,8 8 1,-6-6-1,6 0 289,2 1 1,10 4-1,4-7 1,6 0-476,1 3 1,1-8 0,0 5 0,2-7-726,5-8 1,-2-2 0,7-7-1,-3 2-344,-4-2 0,-3-5 899,-2-7 0,9-5 0,3-10 0</inkml:trace>
  <inkml:trace contextRef="#ctx0" brushRef="#br0" timeOffset="1650">2092 1338 8211,'0'22'1040,"0"-10"-716,0 8 1,-3-16-528,-4 11 0,4-13 105,-4-2 1,5-12 0,2-14 80,0-3 0,0-10 1,2 3-1,3-8-192,2-7 1,10 3 0,-2-10-1,4-3 44,3-2 1,0 8 0,-1 4 0,1 5 118,0 2 0,-8 18 1,1 6-1,0 11-87,-3 11 1,0 10 0,-7 17 132,2 8 0,0 4 0,-7 2 0</inkml:trace>
  <inkml:trace contextRef="#ctx0" brushRef="#br0" timeOffset="1882">2462 1033 8181,'0'22'177,"0"0"0,2-7 0,3-1 0,2 5-10,-2 8 0,-3 0 1,-2 9-1,0 0-75,0-2 0,0 7 0,0-4-92,0 4 0,-9 2 0,-3 1 0</inkml:trace>
  <inkml:trace contextRef="#ctx0" brushRef="#br0" timeOffset="2031">2440 794 8113,'-7'-22'128,"-1"0"1,1 8-129,7-1 0,0 11 0,0-6 0</inkml:trace>
  <inkml:trace contextRef="#ctx0" brushRef="#br0" timeOffset="2383">2745 1360 8159,'0'22'-421,"0"0"650,0-1 1,0-6 0,-3-1 327,-4 3 0,2 0-563,-9-2 0,9-15 0,-2-15 1,7-6 4,7-8 1,-5-5-1,8-10 1,0 1-79,4-1 1,3 3 0,0 2 0,-5 5 123,-2 3 0,7 4 1,-5 10-1,2 5 150,1 3 1,-1 1 0,8 11-73,0 4 0,-7 7 0,-3 15 0,-3 8-286,-4 4 1,-2-5-1,-3 0 1,0 1 162,0-3 0,9 7 0,3-7 0</inkml:trace>
  <inkml:trace contextRef="#ctx0" brushRef="#br0" timeOffset="2717">3224 946 8159,'-29'-21'186,"0"-1"0,0 7 1,7 3-1,0 3 300,0 4 1,8 2 0,2 6 0,0 4-310,0 7 0,4 13 1,-4 5-1,3 1-233,4 6 0,2 5 0,3 4 1,3 5-193,4 3 1,5 2 0,10 7 0,2 1-1,5-1 1,-5 0 0,5 3 0,-4 2 239,-4 3 1,-1-8-1,-6-7 1,-7 0 319,-4-2 0,-15-3 1,-10-12-1,-12-4-21,-7-8 1,-5-8-1,-2-6 1,-6-8 41,-1-4 0,6-8 1,1-7-1,9-13-245,10-6 1,12-5 0,5-8-1,5 1-317,9-1 1,8-2 0,14-2 0,8-3-138,11 3 0,3 2 0,10 2 0,0 0 78,-1 1 0,10 7 0,10 2 0,1 5-1269,-1 9 1557,-3-1 0,3 18 0,3-7 0</inkml:trace>
  <inkml:trace contextRef="#ctx0" brushRef="#br0" timeOffset="3665">3943 1251 8129,'0'15'-772,"0"-1"0,2-9 1079,5 2 1,-4-2-214,4 2 0,-2-4 0,0 2-81,2-10 1,7-2-1,-6-13 1,-1-6 46,3-6 0,-6-4 1,11-8-1,2-2-123,2-4 1,-4 4-1,-1-5 1,3 5 205,2 2 1,3 18 0,0 6 159,0 8 1,0 10 0,-1 16-1,-1 15-33,-6 10 0,3 5 1,-7 2-1,0 4-138,-1 8 0,1-4 0,-5-4 0,2-4-188,-2-2 0,-3-8 0,-2-2 219,0-2 1,0-15-1,0-20 34,0-16 0,0-8 1,0-14-1,0-7-160,0-6 0,3 1 0,2-7 1,4-3-203,3 2 1,0 3 0,5 0 0,-2 7-123,2 5 0,2 13 1,3 6 181,0 10 0,-3 10 1,-2 16-1,-5 13 89,-2 12 0,4 14 1,-6 3-1,-4 0 86,-1 2 1,-1-7 0,3 5-1,2-5-23,-2-2 1,-2-1-1,-6-2 1,-2-4-137,-2-8 1,-3-8 150,3-6 1,5-8 0,-6-14 0,6-10-7,2-10 1,0-7 0,0-9-1,0-1 94,0 1 1,7-1 0,3 1 0,2-1-12,5 1 0,2 9 1,3 5-1,0 7-50,0 7 1,-1 6-1,1 9 1,0 0-165,0 0 1,0 17-1,-1 7 1,4 7-393,4 8 1,-12 5 0,2 4-1,-5 3 467,-2-3 0,3 8 0,7-1 0</inkml:trace>
  <inkml:trace contextRef="#ctx0" brushRef="#br0" timeOffset="3797">5314 1033 8269,'13'-43'0,"-6"-1"360,-5 1 1,-2 2 0,-2 4 0,-8 11 289,-12 9 1,-2 5-1,-12 7 0,-3 0-54,-2 7 1,-3 8-1,3 14 1,3 3-433,1 2 0,11 10 0,-3-3 0,4 5-470,4 3 1,6-8 0,3-2 0,2 0-304,6 0 0,4-10 1,7 0-1,7-9-52,6-6 0,11-2 0,3-7 0,2 0 681,1 0 1,-4-7 0,6-2 0,-5-1 194,-2 0 1,-3-4 0,-8 6 0,1 4 209,0 1 1,0 3 0,-1 0-705,1 0 1,-7 7 0,-3 3 278,-3 2 0,8 3 0,-4 6 0</inkml:trace>
  <inkml:trace contextRef="#ctx0" brushRef="#br0" timeOffset="3864">5576 32 8129,'14'-20'454,"1"8"-70,2 12 0,-5 20 0,2 18 0,1 11-183,-3 9 1,7 5 0,-7 4 0,3 6-199,-1 7 1,-6 17 0,-2-45 0,0 2 0,-1 4 0,-1 0-214,-1 3 0,-1-1 0,0-2 0,-1 0-102,-2 5 1,2-2 0,3-9 0,1 0 0,1 1 0,1 0 0</inkml:trace>
  <inkml:trace contextRef="#ctx0" brushRef="#br0" timeOffset="4113">5227 554 8297,'22'0'0,"0"-2"-247,0-5 1,2 4 0,2-4-1,6 5 762,2 2 1,2-3 0,8-2 0,-1-4-17,1-3 0,9 4 0,5-4 0,7 0-645,8 0 1,-5 7-1,4-4 1,-6 1 145,-8 1 0,5-10 0,-8 5 0</inkml:trace>
  <inkml:trace contextRef="#ctx0" brushRef="#br0" timeOffset="4533">6077 1077 8057,'0'22'112,"0"0"1,-3 7 0,-2 0-1,-2 0 435,2 2 1,3-7 0,2 5-1,0-2 142,0 2 1,-3-5 0,-1 5 493,-4-5-993,1-11 0,7-16 0,0-19 0,0-12 7,0-7 0,0-12 0,0-3 0,2-2-245,6 0 0,-6 3 1,8-3-1,-3 4-766,0 1 1,3 10 0,-5-3 0,5 9-333,2 6 1,2 4 0,8 13 0,0 6 1145,-1 6 0,-1 7 0,-3 7 0,-3 12 0,3 8 0,0 4 0,-2 5 0,-8-2 0,-5-3 0,6-2 0,-1 2 0,0-7-203,3-5 1,-8-2 0,8 0-1,-3 0 532,0 0 0,3-1 0,-5 1 0,2 0 85,-2 0 1,5-1 0,-3 1 0,0-2-399,3-6 1,-8 5 0,8-4 0,-3 4-597,1 3 580,-1-10 0,2 8 0,4-8 0</inkml:trace>
  <inkml:trace contextRef="#ctx0" brushRef="#br0" timeOffset="4664">6381 794 8209,'-7'-22'0,"-2"0"0,-1 1 723,0-1-866,3 0 143,7 10 0,0 2 0,0 10 0</inkml:trace>
  <inkml:trace contextRef="#ctx0" brushRef="#br0" timeOffset="4848">6969 533 8292,'0'14'0,"-2"-2"0,-3 0 148,-2 0 0,-3 3 1,3 7-1,-5 2 189,0 5 1,-5 5-1,7 12 1,-2 7-312,-5 12 0,-2 3 1,-3 14-1,0 5-1963,0 5 1937,-9-7 0,-3 0 0,-9-8 0</inkml:trace>
  <inkml:trace contextRef="#ctx0" brushRef="#br0" timeOffset="5031">6577 750 8541,'22'0'590,"0"0"0,-5 3 0,2 4 1,8 8-230,4 4 0,-2 12 0,8 6 0,1 4-367,4 2 0,8 1 1,1-1-1,0 1 6,2 0 0,-7-1 0,7 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27.3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223 255 8080,'-23'-13'273,"8"4"1,3 6 341,2-4 0,-5 2-252,8-10 1,0 7-1,7-6-274,0-4 1,2 6-182,5-3 1,6 8 0,9-6-60,0 4 0,1 1 1,-1 8-1,0 0 3,0 0 1,1 8 0,-4 1 0,-1 4 1,-4 4 0,-6 0 1,4 1-1,-2-4-23,-5 4 1,-2 2-1,-3 2 1,0 0 10,0 0 1,0 3 0,0 2-1,-3 3 106,-4-3 1,-3-2-1,-5-3 1,5 0 39,0 1 1,8-9-1,-6 1-7,6 2 0,4-7 1,3 0-1,5-2 193,2-1 1,-7 3 0,5-5 0,-2 5 258,-1 2 1,1-4 0,-11 6-68,-4 4 1,-6-6 0,-9 0 0,-3 1-151,-4-1 0,1 0 0,-6 3 0,-1-7-270,1-6 0,6-2 0,-1 0 0,4 0-1863,3 0 1917,0-10 0,-1-12 0,1-13 0</inkml:trace>
  <inkml:trace contextRef="#ctx0" brushRef="#br0" timeOffset="400">645 188 8676,'3'15'1259,"4"-3"-1198,8-2 1,5-2-1,2-6 1,0 3-337,0 2 0,8 1 0,0-8 1,-3 0-218,-2 0 0,4 0 0,1 0-579,-3 0 1012,-2 0 1,-13 2-1,-7 3 608,-10 3 0,0 9 0,-10-2 0,-2 7 20,-3 8 1,-2-3 0,2 7 0,3 1-246,2 0 0,3 9 0,-5 8 0,4-5-322,3-7 1,3 2 0,7-5 0,0 2-772,0-2 1,0-5 768,0-9 0,10-1 0,2 0 0</inkml:trace>
  <inkml:trace contextRef="#ctx0" brushRef="#br0" timeOffset="616">1201 611 8026,'15'0'-177,"0"0"0,0 0 1,7 0-1,3 0 296,4 0 0,-1 0 0,6 0 0,1 0-713,-1 0 594,4-10 0,6-3 0,1-9 0</inkml:trace>
  <inkml:trace contextRef="#ctx0" brushRef="#br0" timeOffset="733">1535 322 8026,'-32'-15'-66,"-5"2"0,-5 3 82,-3 6 0,3-6 1,5 2-1,8 1 211,4-3 0,3 7-227,-1-4 0,11 5 0,2 2 0</inkml:trace>
  <inkml:trace contextRef="#ctx0" brushRef="#br0" timeOffset="1052">2024 99 8396,'8'-15'1554,"-1"0"-1205,1 10 0,-11-4 1,-4 11-1,-6 8-94,1 12 0,-8 10 0,5 13 0,-2 2-170,2 5 1,-2 5 0,10 9 0,2-1-297,2-6 1,6 0 0,7-12 0,9-7 148,8-6 0,13-14 0,0-13 0,7-7 234,4-7 0,9-13 0,-8-12 0,-5-5 199,-8-10 0,-7 3 0,-12-8 0,-5 5-312,-8 2 1,-7 8-1,-7 3 1,-10 1-307,-11 6 1,1-2 0,-7 4 0,-1 8-246,0 4 0,6 6 0,-6 7 1,3 0-295,5 0 1,2 2 0,3 6 785,0 7 0,-1 14 0,1 6 0</inkml:trace>
  <inkml:trace contextRef="#ctx0" brushRef="#br0" timeOffset="1367">2714 477 7671,'2'-20'-316,"6"6"0,-3 1 0,10 8 790,2-2 1,3-8 0,4 8 0,4 2-262,1 2 1,11 3 0,-1 0 0,8 0-470,5 0 1,0 0-1,-10 0 1,-2 0-484,-3 0 1,-10 8 738,3-1 0,-6 10 0,-1-4 0</inkml:trace>
  <inkml:trace contextRef="#ctx0" brushRef="#br0" timeOffset="1533">2825 255 7947,'-15'-8'-155,"1"1"1,1-10 64,-2 2 1,8 5 210,14 3 1,6 4-1,11 3 1,4 0-330,1 0 0,11 0 0,-6 0 1,4 0-321,-1 0 1,-3 0 527,3 0 0,15 10 0,-5 2 0</inkml:trace>
  <inkml:trace contextRef="#ctx0" brushRef="#br0" timeOffset="2049">3248 55 6771,'0'22'-159,"0"0"0,0 0 1,0 1 199,0-1 0,0 0 0,2 0 1,3 1-159,3-1 1,7-7-1,-6-3 192,4-2 0,2-3 128,7-7 1,-10-2 0,-4-6 0,-6-6-19,-2-6 1,0-2 0,0-3 0,0-2-94,0-3 0,0-7 0,0 7 0,0 3-365,0 2 54,10 3 1,2 12 0,11 10 48,-1 13 1,0 14-1,0 5 1,3 3 373,5 4 0,-3 3 0,8 0 0,-1-5 70,1-7 1,-6-3 0,6-2 0,-3-1 54,-5-4 1,-4-10 0,-6 5 613,-2 2 1,-13-4 0,-4 1-716,-18 4 0,-2 2 0,-10 2 0,2 0-793,0 0 1,1 8-1,6 0 1,1-3-627,0-3 1,2-1 0,5-1 1190,8 0 0,4 0 0,3 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42.7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443 601 8190,'-10'-22'344,"-5"0"0,-5 7 1,-2 3-1,0 2 503,-1 5 0,-1 12 0,-6 10 0,-5 11-577,1 9 0,-8 5 0,7 2 1,1 1-341,4-1 1,8-2 0,4-2 0,6-3-244,2 2 1,5-6 0,10-4-1,5-7-324,2-7 0,6 3 1,9-11-1,3-5 296,-3-6 0,5-9 0,0-12 0,0-4 310,0-8 1,-2 2 0,-8 0 0,0 1 287,1-1 0,-9 6 0,1-6 1,0 3 106,-2 5 0,4 2 1,-7 3 274,2-1 0,-5 11-345,8 5 0,-10 14 1,3 10-1,-6 8-358,-2 5 1,0 7 0,0-5 0,0 0-1018,0 0 0,8 0 0,-1-4-153,-2 1 0,5 1 1234,-3-8 0,11-9 0,-6-4 0</inkml:trace>
  <inkml:trace contextRef="#ctx0" brushRef="#br0" timeOffset="300">665 757 8190,'0'22'217,"0"0"1,0 1 0,0-1 172,0 0 1,0 0-1,3-2 112,4-5 0,-5 5-61,6-5-421,-6-5 0,6-3 1,2-14-1,0-8-239,-1-5 0,6-10 0,-5-2 0,2-2 64,6-6 1,-6 8 0,3 0-1,0 2 242,-3 0 1,5 8-1,-7 10 112,3 2 0,2 5-218,7 12 1,-10 6-1,-2 11 1,-3 4-521,1 1 1,7 1 0,-8-8 0,1 0-487,1 1 1,-6-1 1024,4 0 0,6 0 0,-1 1 0</inkml:trace>
  <inkml:trace contextRef="#ctx0" brushRef="#br0" timeOffset="736">1132 601 8190,'0'-22'1907,"-2"10"-1186,-6 4 0,6 8-393,-6 8 1,6 4 0,4 10-230,6 1 1,4-4 0,8-1 0,0-6-238,2-2 1,-5-3 0,13-7 0,-5 0-214,-3 0 0,0 0 1,0-2-1,1-6 42,-1-6 0,0-6 0,-2-3 0,-3 4-34,-2 4 1,-7-2 314,6 9 1,-9 3-1,3 13 1,-6 9 201,-2 10 0,0 15 0,0 13 0,0 1 222,0 6 0,-7 10 0,-3 4 0,-3 4 43,-4 4 1,-5 2 0,-8 6-1,-7-1-165,-5-2 0,5 0 0,0-22 1,0-13-175,2-12 1,3-12-1,10-18 1,0-12-258,0-12 0,9-18 1,3-7-1,3-5-168,-1-2 0,3-1 1,13 1-1,7-1-230,5 1 1,4 2-1,3 2 1,6 5-39,1 3 0,1 3 0,7 6 0,0 1-697,5 0 1290,2 10 0,6-8 0,1 7 0</inkml:trace>
  <inkml:trace contextRef="#ctx0" brushRef="#br0" timeOffset="2242">2067 535 8146,'0'-23'329,"-10"-6"1,-3-1 875,1 3-669,2 12 1,10 8-270,0 14 1,0 8 0,3 12-1,1 5 36,4 3 0,9-1 0,-4 6 0,1-3-21,1 2 0,-2 3 1,4 3-1,-5-1-29,-2 1 0,5-3 1,-8-2-1,1-6 184,2-2 0,-8-10 1,6-7-41,-6 3 1,-2-11 0,0-7-1,2-15-243,6-12 0,-3-10 1,10-15-1,2-7-190,3-6 0,2-4 0,0-2 0,3-6-513,5-2 0,-6 7 1,6-4-1,-5 4-408,-3 5 1,5 0 0,-2 20 956,-5 5 0,-3 13 0,5-3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46.6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801 112 8235,'-10'-22'328,"-5"0"1,-5-1-1,-2 4 1,-3 4 4,-4 7 0,-1 6 1,-12 2-1,-7 2-162,-6 6 1,-2 12 0,-2 12-1,7 2-77,5 6 1,3 2-1,2 2 1,7 1-206,13-1 0,10-7 1,12-2-1,0-3-65,0-5 0,19-2 1,8-5-1,8-3 152,2-2 1,3-3-1,7 6 1,0-3 101,-5 2 1,-10 3 0,2 2 0,-1 0 128,-6 0 1,-12 8 0,-8 0 0,-5-1-28,-2 3 1,-9-4 0,-9 6 0,-9 1-245,-10-1 0,-5-6 0,-5 1 1,-2-2-227,-3 3 1,-8-8 0,8 1 0,3-13-242,2-8 0,12-2 0,8-2 0,10-8-11,10-13 1,4-9 0,8-15 0,10-2 498,14-3 0,11-7 0,5 7 0,-1 2-29,0 3 1,1 10-1,-1 3 1,1 4 408,-1 10 0,-6 0 0,-4 16 1,1 6 360,-1 10 0,-6 11 0,-1 6 1,-8 8-295,-4 5 1,0 5 0,7 0 0,1 0-297,-1-5 1,0-12 0,0 0 0,3-8-8,5-7 0,2-5 0,7-10 0,-4-3 98,-3-4 0,0-16 1,-5-14-1,1-5-28,-9-2 0,-6-8 0,-13 0 0,-3 3-335,-4 2 0,-8 5 0,-15 5 0,-7 7-302,-5 5 1,-12 13 0,-3 4 0,-2 8 68,-1 8 0,9 12 0,-4 12 0,6 2-1035,7 6 1432,12 2 0,-2 2 0,10 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51.5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312 134 8027,'-7'30'-1638,"-3"2"1638,-2 2 0,-3-4 0,-7 7 0,-1 3 0,1 2 0,0 2 0,0 1 0,-1-1 0,1 1 0,0 9 0,0 3 0</inkml:trace>
  <inkml:trace contextRef="#ctx0" brushRef="#br0" timeOffset="166">1 245 7819,'10'25'0,"5"2"21,4 3 0,14 9 0,4-4 0,5 2-278,2 0 1,1 0 0,-1 5 256,1-5 0,9 5 0,3-7 0</inkml:trace>
  <inkml:trace contextRef="#ctx0" brushRef="#br0" timeOffset="332">668 668 6386,'23'0'0,"-1"0"0,3 0 0,2 0 0,2 0 0,11 10 0,-5 2 0</inkml:trace>
  <inkml:trace contextRef="#ctx0" brushRef="#br0" timeOffset="449">1113 468 7970,'-22'-13'-396,"-8"-6"0,1 4 0,-1-3 267,-2 4 0,5 1 1,-10 8-1,0-2 455,2 2 1,-5 2-1,8 3 1,0 0-760,0 0 0,10 8 433,7-1 0,10 11 0,-5-6 0</inkml:trace>
  <inkml:trace contextRef="#ctx0" brushRef="#br0" timeOffset="616">1514 1 7973,'12'9'-529,"5"4"0,-9 9 1,-1 3 865,3 4 1,-7 16 0,4 14 0,-5 5-93,-2 3 0,0 7 1,0 1-1,0-4-2127,0-2 1882,0-12 0,0 17 0,0-4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49.7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356 156 8001,'-29'10'51,"-1"5"1,0 7 137,-2 7 1,8 16 0,-9 14-1,4 8 229,-1 7 0,0 18 1,19-38-1,0 3 0,1 5 1,0 2-125,3 4 0,0 2 0,-3 3 1,2 0-1,4 6 0,1 0 1,0 3-1,1-1-296,0 4 1,2 1 0,-1 1 0,2-1 0,-2-1-1,2-2 1,-1-4 0,2-2-24,0-4 1,3-3 0,5-8 0,3-3-1,4-5 1,3-4 0,22 29-748,2-22 1,1-15 0,-3-22 0,-3-5 771,-2-8 0,-7-4 0,7-3 0,0 0 0</inkml:trace>
  <inkml:trace contextRef="#ctx0" brushRef="#br0" timeOffset="911">1002 401 8138,'0'-23'15,"0"8"0,2 3 0,3 0 625,2-1 0,1 11-246,-8 2 0,0 17 0,0 15 1,0 3-528,0 5 0,0 2 0,0 2 1,0 1-1553,0-1 1685,0 0 0,10 11 0,2 2 0</inkml:trace>
  <inkml:trace contextRef="#ctx0" brushRef="#br0" timeOffset="912">957 2024 8011,'0'-14'1405,"0"-1"0,-2 12-989,-6 3 1,6 10-1,-6 12 1,6 3-316,2 5 0,0-3 0,0 10 0,0 3-20,0 2 1,0-5-1,0-3 1,2-4 87,6-10 0,4 0 1,10-13-1,3-7-91,5-12 0,-3-8 0,7-22 0,-1-8-291,-6-4 0,-2-5 0,-6-8 0,-4 3-154,-7 4 1,-8 6 0,-10 12 0,-13 5 184,-11 7 0,-11 15 0,-7 8 0,-4 5 91,-1 2 0,2 2 0,13 5 1,3 6-135,2-1 0,9 8 225,-1-5 0,4 4 0,3 4 0</inkml:trace>
  <inkml:trace contextRef="#ctx0" brushRef="#br0" timeOffset="1255">1736 0 8051,'19'10'160,"1"7"1,0 13 0,5 14 0,4 16 0,1 24 1,-13-34-1,1 4 104,-1 5 1,0 3-1,3 4 1,0 1 0,-4 3-1,-3 1 1,1 3 0,-3 0-186,-1 2 0,-3 2 1,0 6-1,-4 2 0,-3 0 1,-2-1-1,-1-2 0,-2-1-70,0-1 1,-4-1 0,-5-6 0,-2-2 0,-3-1 0,-2-1 0,-1-3-1,-3-1-309,0-1 0,-1-4 1,0-9-1,0-2 1,-19 31-1,3-14-2763,5-15 3062,5-10 0,7-15 0,-4-5 0,-6-4 0</inkml:trace>
  <inkml:trace contextRef="#ctx0" brushRef="#br0" timeOffset="1256">3048 868 7792,'0'22'716,"0"0"0,0 3-380,0 5 0,3 14 0,2 15 0,4 8-190,4 7 1,-1 5 0,5 10 0,-2 0-412,3 0 0,-1-7 0,0-3 0,-4-5-647,-4-10 0,-1-14 0,-8-16 912,0-1 0,-10-14 0,-2-9 0</inkml:trace>
  <inkml:trace contextRef="#ctx0" brushRef="#br0" timeOffset="1447">2826 1335 8035,'14'0'114,"1"0"1,0 0 0,7 0 0,3 0-262,5 0 1,14 0-1,16-3 1,4-2-1090,3-2 1236,9-10 0,-7 4 0,8-9 0</inkml:trace>
  <inkml:trace contextRef="#ctx0" brushRef="#br0" timeOffset="1565">3626 1068 8035,'-22'-22'-19,"0"-1"1,0 4-1,-1 1 354,1 4 1,0 9 0,0-5 76,0 0 0,-1 7 1,3-2-1,3 8-157,2 4 0,10 11 0,-2-4 0,5 9-474,2 6 0,2-4 0,3 5 0,7-3-410,8 3 1,-3-8 0,16 2 0,-1-6 220,5-1 1,-3 0 0,3 1 0,0-6 314,-2-2 1,5 5-1,-11-8 1,1 1 231,2 1 1,-7 1 0,2 8 564,-10-3 0,-7-8 0,-12 8-53,-6 2 0,-7-7 0,-12 0 0,-2-3-291,1 1 1,4-1 0,4-12-121,5-10 1,5-2 0,10-20 0,0-3-246,0-2 1,10-2 0,5-1 0,7 1-415,8-1 1,-3 3-1,10 5 1,3 8-424,2 4 0,5 5 0,2 5 842,3 8 0,10 4 0,-5 3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48.42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1 265 6867,'0'-12'929,"0"4"0,2 18 0,3 10-741,3 7 0,1 13 1,-1-3-1,4 5-159,1 2 0,4 3 1,-7 5-1,0 7-196,0 6 1,4-1 0,-4-7-1,3-13-13,4-12 1,-5-17 0,3-10 595,2-10 1,3-17-1,0-15 1,-3-8 158,-2-7 1,0-4-1,7-11 1,-2 0-24,-5 0 1,5 8 0,-6 0 0,4-3-409,-3-2 0,2 7 0,-7 7 0,0 11-875,-1 9 1,1 1-1070,-2 6 0,-6 8 1800,6 23 0,-16 14 0,-4 13 0</inkml:trace>
  <inkml:trace contextRef="#ctx0" brushRef="#br0" timeOffset="74">624 532 8012,'0'15'701,"0"0"1,0 2-324,0 3 1,0 2 0,0 3 0,0 4-206,0 8 1,0-2 0,2 2 0,3 0-244,2-2 0,1 7 0,-8-8 1,2 1-1966,6-5 2035,-6-6 0,18-1 0,-8-1 0</inkml:trace>
  <inkml:trace contextRef="#ctx0" brushRef="#br0" timeOffset="75">980 843 8012,'22'0'124,"0"0"1,0 0 278,1 0 0,1 0 1,3 0-1,6 0-524,1 0 0,1-2 1,4-3 120,-2-3 0,10-9 0,10 5 0</inkml:trace>
  <inkml:trace contextRef="#ctx0" brushRef="#br0" timeOffset="76">1558 576 8012,'-45'-12'0,"1"2"0,-1 3 651,1-1 1,2 1 0,2 7 0,3 0-207,-2 0 0,4-8 0,1 1-669,1 2 224,4 3 0,7 12 0,-1 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00.1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465 310 9908,'0'14'567,"0"1"1,0 0 0,0 10 0,0 5 6,0 7 0,0 15 1,3 9-1,4 11-261,8 10 1,2-3 0,0 0 0,-4-5-624,-3-10 0,4-7 0,-4-13 0,0-1-3739,0-6 4049,-2-15 0,-8-22 0,0-13 0</inkml:trace>
  <inkml:trace contextRef="#ctx0" brushRef="#br0" timeOffset="198">20 332 8624,'-12'-22'562,"4"-1"1,18 9 0,13-1 0,11 0-42,8 3 1,13-8-1,6 5 1,11-2-384,10 2 0,4-2 0,3 9 0,-2 1-212,-6-3 0,3 7 0,-10-4 0,-4 4-1348,-9 3 1,-9 8 1421,-15-1 0,-5 11 0,-9-6 0</inkml:trace>
  <inkml:trace contextRef="#ctx0" brushRef="#br0" timeOffset="733">131 844 8156,'-29'7'633,"-1"0"0,13 1-546,17-8 1,20-3 0,17-2 0,5-5-2,2-2 1,3 5-1,5-6 1,5 1-349,0 0 1,9 4 0,-4-4 0,5 0-82,-3-1 1,-2 6 0,5-6 0,-3 1 123,-5 0 0,-7-1 0,-15-4 737,-7 2-151,-15 0 0,-15 3 1,-15 5-1,-7 4 374,-8 3 0,5 3 1,-4 4-1,2 8-176,-3 5 1,5 12-1,-2 2 1,7 3-370,5 0 0,10 1 0,-2 6 0,5 1-338,2-1 0,2-7 0,5-2 0,8-3-124,5-5 0,12-5 0,5-7 1,3-7-54,-3-6 1,2-4 0,-9-3 0,0-5 139,2-3 1,-15 1 0,3-5 263,-8 2 0,3 12 201,-7 3 0,-1 3 0,-7 12-202,0 2 0,0 3 0,0 2 0,0 0-264,0 0 1,-3-7 193,-4 0 0,5-15 0,-6-5-20,6-15 1,9-19 0,3-3 0,0-10 5,0-5 1,7-2 0,-2-5 0,5 2 4,2 2 1,0 11 0,3-3 0,2 8-232,3 6 1,7 9-1,-5 14 1,0 8 225,0 4 0,8 3 0,-6 0 0</inkml:trace>
  <inkml:trace contextRef="#ctx0" brushRef="#br0" timeOffset="1738">2334 176 8391,'-10'-44'0,"-3"2"902,1 5 0,0 7-607,4 15 0,6 8 0,-6 14 0,6 10 0,2 11 0,0 14 0,0 12 0,2 0-195,6 1 1,4 7-1,8-3 1,0 5-457,2 3 0,-5 0 0,13-1 1,-5 1-201,-3 0 0,8 0 0,-1-6 1,-2-6 195,-2-11 0,-3-24 0,1-5 596,-1-10 0,-10-23 0,-7-6 0,-10-8 219,-10-8 0,-7 5 0,-8 1 1,-9 2-56,-10 5 0,2 9 0,-5 6 1,5 2 151,2 5 1,1 3-1,2 2 1,5 2-29,7 5 1,-2 8-1,5 15 1,4 5-344,6-1 1,12 8 0,0-5 0,10 3-1109,10-3 1,7-5 0,8-10-1,7-2-3072,5-5 3999,2-5 0,11-10 0,2 0 0</inkml:trace>
  <inkml:trace contextRef="#ctx0" brushRef="#br0" timeOffset="1837">2934 888 8041,'0'-15'775,"0"0"-296,0-2 1,8 5 0,2-1-183,2 3 0,3-4 0,7 6 0,0 3-140,1 3 1,-1 2-1,0 0-136,0 0 1,-7 7-1,-3 3 1,-2 2-83,-5 6 1,-2 2 0,-3 2 0,-3 0-4,-4 0 1,-6 8-1,-9 2 1,0 0 11,0 0 1,-8 5-1,0-7 1,3-3 100,3-2 1,1-3 0,1-2 0,2-3 1310,5-2-1256,6-10 1,11-5-1,5-12 1,11-3-127,9 0 0,0 3 0,10-3 0,3 5-2144,2 0 2166,2 8 0,1-18 0,-1 7 0</inkml:trace>
  <inkml:trace contextRef="#ctx0" brushRef="#br0" timeOffset="2612">3735 999 8006,'22'0'798,"1"0"1,1 0-1,4 0-656,1 0 1,11-7 0,-3-1 0,5 1-144,2-3 0,1 5 1,-1-10-1,1-2-633,-1-3 1,-2 5-1,-5 1 1,-7-4-135,-5-1 1,-13-4 0,-9 1 837,-16 0 0,-4 9 1,-23 6-1,-4 2 377,-6-2 0,-9 4 0,7-4 0,0 4 377,-2 3 1,4-7-1,-6-1 1,4 4-825,10 1 0,-13-7 0,8-2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0.5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0 200 8091,'0'-22'787,"3"2"-248,4 6 1,8-6-1,15 5 1,7-5-77,5-2 0,2 7 1,3 0-1,3 0-399,2 3 1,7 2 0,-10 10 0,-4 3-172,-5 4 1,-16 8-1,-2 15 1,-12 4 26,-7 1 0,-8 9 0,-10-2 0,-15 8 58,-9-1 0,-6 1 1,-2-1-1,-2 0 103,-3-7 0,0 0 1,8-12-1,2-5-187,5-8 1,14-2-73,16-15 1,14-12 0,11-18 0,9 5 169,10 8 1,-2-3 0,2 8-1,2-1 39,3 6 1,-5 5 0,-2 2 0,-3 0 373,-5 0 1,3 9 0,-5 6 0,-8 5 118,-5 2 0,-4 3 1,-8 2-1,-3 5-143,-4 3 0,-16-5 1,-11 4-1,-3-2-280,0-4 1,0-4-1,-8-4 1,3-5-483,5-8 1,-2-4 0,9-3 0,3-3-758,2-4 1,5-8 0,5-15 1137,8-7 0,4-15 0,3-4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07.3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334 809 8018,'-10'-35'0,"-2"6"0,-3 1 743,0-1 0,0 4 0,-5-5 0,3 6-233,2 1 0,0 11 0,-7 5 0,-3 4-408,-4 3 1,11 3-1,-4 4 1,2 8-33,1 5 0,4 4 0,2 4 0,4 4-242,4 2 1,2-4 0,6 5 0,4-1-212,8 1 1,5 2 0,2 7-1,0-2 109,0-5 0,8 13 0,0-6 1,-3 6 56,-2 4 1,-3-9 0,0 2-1,0-8 448,1 1 0,-11-1 0,-5 1 0,-4-6 285,-3-1 0,-3-11 1,-4-7-1,-10-1-49,-11-1 0,4-3 0,-8-13 0,2-4-217,0-8 1,1-7 0,6-5-1,1-6-451,0-1 1,9-3-1,6-5 1,5 2-338,2 3 1,2 10 0,5-3 0,8 6 0,5 1 1,2 1-1,3 2 1,5 3 242,7 2 1,0 3-1,2-5 1,3 2 189,-2-3 0,0-1 1,4-4-1,0 1 299,1 0 0,-3 0 1,-7-1-1,-11 1 222,-6 0 1,-13 0 0,2-1 0,-5 1 45,-2 0 0,-2 2 1,-5 3-1,-8 4 264,-5 4 1,-2-6-1,-1 7-30,1 3 0,0 3 0,0 4-98,-1 6 1,11 4 0,5 10 0,4 3-302,3 5 0,0-5 0,0 7 0,0-3-515,0 1 0,10 0 1,2-8-1,3 0-1009,0 0 0,7-2 0,8-5 0,0-8 259,2-4 0,2-3 0,11-5 0,-1-7-7,1-11 1,-1-14-1,-2-2 1,-2-8 973,-3-5 0,0-10 0,8 5 0</inkml:trace>
  <inkml:trace contextRef="#ctx0" brushRef="#br0" timeOffset="133">1090 164 8018,'0'-45'0,"0"3"488,0 5 91,0 5 1,0 25 0,0 14-1,0 23-15,0 17 0,0 10 0,0 9 1,0 1-236,0 0 0,0 2 0,0 3 0,0 4-837,0 3 0,8 0 0,1 3 1,1-8 507,0-5 0,7-12 0,-4-2 0</inkml:trace>
  <inkml:trace contextRef="#ctx0" brushRef="#br0" timeOffset="923">845 609 8018,'0'-15'0,"-2"3"962,-5 2 0,7-5 1,0 7-1,12 1-623,8-3 0,12 8 0,7-8 0,11 2-951,9 1 1,8-10 0,5 4 611,2 1 0,10-8 0,-5 8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06.5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67 134 8072,'-19'-22'1832,"1"2"-1345,4 5 0,9 8-313,-3 14 0,6 5 1,4 11-1,3 1-21,3 6 0,9-3 0,-2 8 0,4-1-264,4 1 0,-1-5 0,0 7 1,0 2-526,1 3 0,-4-7 0,-1-5 1,-3-6 90,2-1 0,-5-4 584,3-4 1,-10-7-1,2-16 1,-4-9 231,-3-10 0,0-1 0,0-6 0,0 2 164,0 5 0,0 2 1,0 3-1,2-1 85,6 1 0,-3 10 0,10 4-302,2 6 1,-5 2 0,3 2-97,2 6 1,1 4 0,-1 8 620,-2-5-345,-10 4 1,5-19-618,-10 0 1,0-12 0,0-15 0,0-5-820,0-3 1,0 6-1,0-6 1,2 0-362,5 1 1,-4 7 1398,4-3 0,6 5 0,-1 3 0</inkml:trace>
  <inkml:trace contextRef="#ctx0" brushRef="#br0" timeOffset="251">557 423 8072,'7'22'165,"3"1"275,2-1 0,-4-10 1,7-4-11,2-6 0,5-12 1,3-5-1,2-4-97,0-4 0,-7-6 0,7-3 0,-7-1-170,-5 1 0,-3-5 0,6 8 0,-6-1-92,-2-2 1,-3 7-1,-7-5 1,0 6-305,0 1 1,-10 4 0,-4 1 0,-9 4-76,-6-4 0,4 8 0,-5 3 0,6 4 329,1 3 0,1 13 0,0 7 1,0 9 237,-1 6 0,11 2 0,5 7 1,4 1-84,3-1 1,3 1 0,4-1-1,10-2-1032,10-5 0,11 3 1,13-10 855,9-3 0,14-2 0,5-3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20:06.2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327 608 8073,'15'-41'149,"-1"4"1,-4 6-1,9 11 1,8 6 343,4 7 1,15 7-1,12 9 1,5 13-206,3 12 0,-1 10 0,0 6 0,1 11-173,-1 9 1,0 0 0,-32-31 0,-1 2 0,0 1 0,-3 1-58,-3 2 0,-1 2 0,0 2 0,-4 3 0,-8 5 0,-4 2 0,-2 4 0,-2 0-201,-1 5 1,-4 0 0,-5-2 0,-4 1 0,-2 2 0,-5 0 0,-5-2 0,-4-1-4,-4 0 1,-2-1 0,1-3 0,-3-1 0,-5-2 0,-1-2-1,0-4 1,0-2-26,1-7 0,-1-3 0,0-5 1,-2-2-1,-2-4 0,-1-2 1,-43 20-33,0-9 1,-1-20-1,4-21 1,4-17-115,7-15 1,15-7-1,12-3 1,15 3-503,16 5 0,10 2 819,5 5 0,5 7 0,10 0 0,9 10 0</inkml:trace>
  <inkml:trace contextRef="#ctx0" brushRef="#br0" timeOffset="434">414 390 8095,'-7'-10'170,"0"10"1,-8 20 0,8 21-1,2 17 362,3 22 1,2 19 0,0-37 0,2 4 0,1 9 0,1 3-430,3 9 1,1 2-1,2 8 1,2 2-1,-4-31 1,1 1-1,0 0 1,1 2-1,0 0 1,-1 0-334,0 0 0,0 1 1,0-2-1,3 26 0,0-1 1,-1-5-1,0-1 0,-1-9 1,-1-3-151,-1-5 1,-1-3 0,-2-16 0,-1-2 0,-4 33 0,0-21-1597,0-19 1976,0-10 0,-9-22 0,-3-3 0</inkml:trace>
  <inkml:trace contextRef="#ctx0" brushRef="#br0" timeOffset="834">1155 2568 7799,'14'7'192,"1"0"1,-1 8-1,8-8 1,0-2 272,-1-3 1,11-12 0,2-4 0,2-8-160,0-7 1,-7-7-1,5-15 1,-2-7-238,-6-5 0,-1-2 1,-6-1-1,-5 3-162,-6 5 0,-8-2 0,-8 9 1,-8 5-8,-11 7 0,0 8 0,-9 12 0,-3 2 376,-2 2 1,7 10-1,5 0 1,5 10 48,2 10 1,8 14 0,2 7-1,0 5 5,-1 3 1,9 9-1,-4 3 1,8 2-169,8 0 0,4-10 0,12 3 0,3-5-296,2-2 0,12-8 0,0-5 0,10-6-735,4-13 1,-4-8-1,5-4 1,-1-4 163,1-11 0,-8-9 1,1-20-1,-8-2-1262,-5-4 1967,-9-6 0,24-19 0,-5-2 0</inkml:trace>
  <inkml:trace contextRef="#ctx0" brushRef="#br0" timeOffset="999">2004 1065 7989,'0'-44'158,"0"3"1,0 5 180,0 7 0,0 17 0,0 14 0,0 18 152,0 14 0,0 19 0,2 10 0,3 9-55,2 6 0,3 2 1,-5 7-1,5 2-413,2 6 0,-5-1 0,-1-41 1,0 0-1,0 4 0,0 0-219,1 2 0,-2 1 1,-2-2-1,-1 0 1,2 1-1,-1 0 1,-1-3-1,-1-3-1876,-1 39 0,0-24 2072,0-24 0,0-20 0,0-15 0</inkml:trace>
  <inkml:trace contextRef="#ctx0" brushRef="#br0" timeOffset="1165">1764 1718 7989,'0'-21'179,"0"-1"0,0 0 0,0 0 143,0 0 0,12 1 1,10-1-1,12 0 45,7 0 1,15-7 0,7-2 0,9-1-227,6 1 1,2 2 0,4 7 0,-1 0-705,-4 1 1,-11 8 0,-2 6 562,-13 5 0,-7-8 0,-3-2 0</inkml:trace>
  <inkml:trace contextRef="#ctx0" brushRef="#br0" timeOffset="1483">2483 2132 7989,'0'22'24,"0"-10"0,10-2 0,4-13 0,6-6 117,1-13 0,8-2 1,3-13-1,-1-1-127,1-4 0,-1-4 0,-4-2 0,-1-3-44,-6 3 0,-1 2 0,-12 2 0,-2 3-68,-2 5 1,-13-3-1,-7 13 1,-10 6 345,-9 11 0,2 6 1,0 6-1,0 6 412,1 13 1,-1 19 0,-3 17 0,6 8 43,0 6 1,14-4-1,-3 4 1,8-4-473,7-2 1,8-8 0,9-3 0,12-4-625,7-10 1,15-9 0,12-15 0,5-5-516,3-3 1,-3-6 0,-3-15 0,-2-13 906,3-6 0,-8-5 0,0-8 0</inkml:trace>
  <inkml:trace contextRef="#ctx0" brushRef="#br0" timeOffset="1665">3071 2306 7989,'-19'15'0,"2"-3"0,2 0-22,-2 0 1,8-5 0,-1 5 638,0-2 0,8-7 0,-6-16-193,6-8 0,4-18 0,3-2 0,5-12-433,2-10 1,3 2-1,6-11 1,1 1-345,0-1 1,2 2 0,3-8 0,4 6-55,3 9 1,0 2 0,5 15 0,-3 8 406,3 4 0,2 5 0,2 7 0</inkml:trace>
  <inkml:trace contextRef="#ctx0" brushRef="#br0" timeOffset="2348">3419 2350 8079,'-7'-22'-1,"0"0"0,0 1 29,-3-1 0,7 0 0,-4 0 0,5-2 278,2-5 0,0-3 0,0-9 0,0 0-268,0-5 0,2-2 0,3 7 1,5 2-52,2 3 0,-5 9 1,5-2-1,0 7-73,0 8 0,0 7 0,5 14 0,-2 10-54,2 9 1,-5 8 0,0 10 0,0-1-63,0 1 0,-4 9 1,4 3-1,-3-1 4,-4-4 0,-2-7 0,-3-6 0,0-4 500,0-2-196,0-13 0,0-19 0,0-17 1,-3-9 157,-4-11 1,2-14-1,-7-4 1,2-3 14,5 0 1,3 2 0,2-2 0,0 7-152,0 5 1,2 5 0,6 5 0,6 7-148,6 5 0,1 11 0,1 9 0,0 8 50,0 11 1,-1 14 0,1 7 0,0 5 12,0 3 0,-3 7 0,-4 0 0,-6-3 23,1-2 0,-8 5 0,6 0 1,-3-5-17,2-8 0,-5 1 335,5-10 0,-11-12-334,-4-17 1,-1-17 0,4-14 0,-2-3-35,2-5 1,2-9 0,3-3-1,3 2-1,4 3 1,-2-2 0,9 2 0,1 7 94,-3 5 1,7 1 0,-4 8 0,4 8-35,3 5 1,0 5 0,2 10 0,3 4-32,2 7 0,0 15 0,-10 8 0,-2 4-217,-3 2 1,-6 1 0,4-1 0,-3 1-644,-4 0 0,-2-8 1,-3-2 812,0-3 0,0-2 0,0-7 0</inkml:trace>
  <inkml:trace contextRef="#ctx0" brushRef="#br0" timeOffset="2797">4334 1609 8858,'22'10'276,"-10"-3"0,-5 13 1,-2 6-97,2 6 1,-4 4 0,6 8 0,-1 2-206,-1 4 1,7-1 0,-6 6-1,-4 1-1637,-1 0 1662,-3-8 0,0 5 0,0-9 0</inkml:trace>
  <inkml:trace contextRef="#ctx0" brushRef="#br0" timeOffset="2848">4399 1544 8056,'-7'-82'-54,"0"9"0,-8 1 0,8 16 1,2 3 539,3 9 0,2 10 1,2 15-715,5 4 0,-2 6 0,10 9-178,2 0 0,0 12 406,-3 10 0,6 9 0,-8 13 0</inkml:trace>
  <inkml:trace contextRef="#ctx0" brushRef="#br0" timeOffset="3168">4835 1980 8056,'-7'34'-118,"-1"-5"0,-1 2 1,4-2-1,-5-2 932,-2-3 0,5-12-524,-8-5 0,8-9 0,-5-10 0,2-13-210,5-6 1,3-5 0,2-8-1,0 1-63,0-1 1,0 1-1,0-1 1,0 3 87,0 5 1,2 4 0,3 10 0,2 1 0,10 1 0,-2 6-20,4 6 0,3 8 0,0 5 0,0 7-169,-1 8 1,8-3 0,0 14-1,-2 1-285,-3 4 0,-2 5 0,-3 3 1,-2-1-133,-2 1 0,-8-1 0,5-2 0,0-2 555,0-3 1,-4-16-1,6 1 445,3-1 1,-5-11-1,0-4 1,0-7-50,0-5 1,1-18 0,4 1-1,-3-7-270,3-8 0,-5-9 0,3-6 0,2 1-281,2 0 0,3-7 1,-1 1-1,-1-1-119,-6 2 0,3 5 0,-9 12 0,-6 4 608,-7 8 1,-9 15 0,-15 9 0,-5 12 356,0 15 0,-7 9 1,7 15-1,0 5-358,5 7 1,7-2-1,5-1 1,5-1-256,2-6 0,6-2 0,13-2 0,15-3-549,18-5 1,13-7 0,20-14 0,12-8-3945,13-5 4360,-48-5 0,2-3 0,5-4 0,1-2 0,0-5 0,1 0 0</inkml:trace>
  <inkml:trace contextRef="#ctx0" brushRef="#br0" timeOffset="3616">8101 325 8015,'0'-63'72,"0"2"1,0 6 113,0 1 1,-17 13 0,-4 15 0,-6 9-5,-5 9 1,-9 8 0,-14 10-1,-6 14 48,-7 17 1,-11 15 0,39-21 0,0 3 0,-2 1 0,-1 1-57,-1 2 1,1 1 0,-1 8 0,1 2 0,0 2 0,1 2 0,2 2 0,3 3-191,2 3 0,4 3 0,3 1 1,3 2-1,5 6 0,4 1 1,2-2-1,4 0-37,2-2 0,6-3 0,5-11 0,9-6 0,34 16 0,19-24 137,20-22 1,11-11-1,-42-12 1,1-2-1,0 0 1,-1-1-74,1-1 1,-1-1 0,0-1 0,1-2 0,0-4 0,1 0 0,0 0 0,-1 0-346,0 1 0,-1-2 0,-2 1 0,-2-2 0,30-13 0,-10-3 334,-10 2 0,-6 5 0,-11 8 0,1 4 0</inkml:trace>
  <inkml:trace contextRef="#ctx0" brushRef="#br0" timeOffset="4182">8559 1305 8773,'21'0'530,"-6"2"1,-1 5 0,1 10-247,-3 10 1,7 4 0,-4 10 0,2 1-4,-3 3 1,3 4-1,-7-6 1,0 1-106,-1 0 1,-1-1 0,-8-2-138,0-4 1,0-11 7,0-19 1,0-16 0,0-23 0,0-4-32,0-10 0,0 0 1,2-12-1,3-3 20,2-1 0,10 6 0,-2 3 0,4 4 128,3 6 1,-1-1-1,4 20 1,1 7 46,3 5 1,3 7-1,-6 15 1,3 12-152,-2 11 1,-3 16-1,0 4 1,1 3-112,-4 4 1,4-4-1,-18 2 1,-2 0-526,-3-2 1,-2 4 0,-2-9 0,-3-5 575,-2-7 0,-10 2 0,5-7 0</inkml:trace>
  <inkml:trace contextRef="#ctx0" brushRef="#br0" timeOffset="5346">6512 3940 7112,'43'-27'-107,"1"-9"1,11-3 0,16-19 0,-27 26 0,3 1 338,8-4 1,4 0-1,14-6 1,4-1-1,7-5 1,2-2-1,-25 14 1,3 0-1,-1 1-298,3-1 1,0 0 0,1 1 0,-2-1 0,0 0 0,1 1 0,3-3 0,0 1 0,1 0 0,-1-1 0,1 1-1,-1 0 237,0-1 0,1 1 0,-1 0 0,-3 2 0,0 1 1,0 1-1,0 0 0,-1 2 0,0 0 0,-3 1 0,-1 1 1,0 0-34,28-13 1,-1 2-1,-1 5 1,0 0 0,-2 1-1,-1 1 1,-3 5-1,-2 1-142,-5 3 1,-3 0-1,-11 2 1,-4 1-1,-5 1 1,-2 2 0,35-10-264,-11 10 1,-27 10-47,-17 14 0,-36 7 0,-32 18 0,-22 9 125,-16 7 1,27-16 0,-4-1-1,-4 1 1,-3-1 0,-6 6 0,-3 1 69,-9 4 1,-2 1-1,-1 2 1,-1 2 0,23-12-1,-2 2 1,0 0-1,1-1 1,0 0 0,0 1-118,-2-1 0,0 0 0,0 1 0,-3 1 1,0 2-1,-1 0 0,-1 2 0,-2 0 1,0 0-1,-2 2 0,-1 0 0,1 1 235,-2 0 0,0 1 0,1 1 0,0 1 0,1 2 0,0 0 0,2-2 0,0 0 0,2 1 0,1 0 0,1 1 0,0 1 0,1 0 0,1 0 0,2-1 0,10-5 0,1-2 0,2 0 0,-24 17 0,0-2 0,6-5 0,-1-2-95,0-2 0,0-1 0,4 3 0,0 0 0,-2-4 0,-1-2 0,3-2 0,2-2 636,6-2 0,1-3 0,4-2 0,3-2 1,-30 23-1,13-13 2330,12-18-2472,26-2 0,17-30 1,25 1-1,7-12-266,7-10 1,17-8 0,19-11 0,15-8 8,-35 25 0,2-1 1,4 1-1,2-1 0,7-7 1,3-1-1,6-2 0,3-1 17,4-3 0,2 0 0,-20 15 0,1-1 0,1 1 0,5-4 0,1-1 0,2 0 0,4-2 0,1-1 1,2 0-199,4-2 0,3-1 1,1-1-1,-14 8 1,2-1-1,1-1 1,2 0-1,5-4 1,3-1-1,0 0 0,1 0 1,4-1-1,1-1 1,1 1-1,1-1 108,-16 8 1,0-1 0,2 0 0,-2 1 0,0 0 0,14-5 0,-2-1 0,0 2 0,0-1 0,-1 1 0,-1-1 0,0 1 0,-1 1 0,-3 3 0,0 0 0,-1 0 0,-1 1-37,-1 2 1,-2-1-1,1 1 1,-1 0 0,-2 2-1,-1 1 1,1 0-1,-1 0 1,0 1 0,0 1-1,-1 0 1,0 0 0,19-8-1,0 2 1,-2 0-53,-5 1 0,-1 2 0,0 0 1,-2 4-1,1 0 0,-2 1 1,-4 2-1,-1 0 0,-1 0 0,-1 1 1,0 0-1,0 1-150,-3 0 0,0 0 1,-2 1-1,23-8 1,-3 2-1,-6 2 1,-2 2-1,-8 2 1,-2 3-566,-5 3 1,-2 1 0,-8 2 0,-2 0 0,33-8 0,-17 6-3164,-15 7 3897,-17 4 0,-7 10 0,-14 1 0,-6-1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05.1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23 201 8688,'-8'-22'375,"1"0"0,0-1 1,9 1-148,5 0 1,6 7 0,9 3 0,3-1 72,4 1 0,-1 0 1,9-3-1,0 7-279,-3 6 0,6 2 1,-8 0-1,0 0-136,0 0 0,-9 12 0,-11 11 1,-2 11-60,-5 8 1,-3 10 0,-4 2 0,-8 3 33,-12 5 1,-3 0 0,-12 0 0,0-5 260,2-3 0,-4-5 0,7-12 1,-1-9 1617,1-11 0,3-7-1034,6-10 1,11-10 0,5-5 0,7-5-452,7-2 0,0 2 1,13 3-1,5 2-399,0-2 1,7 4 0,0 1 0,0 2-945,0 5 1,0-5 0,-5 3 1087,3 2 0,0 3 0,-8 2 0</inkml:trace>
  <inkml:trace contextRef="#ctx0" brushRef="#br0" timeOffset="394">935 557 7977,'-22'0'-248,"-1"0"1,4 3-563,4 4 810,5-5 0,0 18 0,-2-7 0</inkml:trace>
  <inkml:trace contextRef="#ctx0" brushRef="#br0" timeOffset="888">824 913 7977,'-45'22'329,"1"0"1,2 1-1,5-4-367,7-4 1,-2 5 0,2-8 37,3 1 0,2-3 0,3-10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2.9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9649,'25'0'9,"5"0"1,-3 0 0,10 0 0,3 0-555,2 0 0,5 0 545,4 0 0,-4 0 0,8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3.6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67 334 6306,'23'0'0,"-1"-10"0,0-2 0</inkml:trace>
  <inkml:trace contextRef="#ctx0" brushRef="#br0" timeOffset="1">379 1 8171,'-23'0'-201,"9"0"0,-1 2 680,-2 6 0,-3 6 1,-2 14-1,-1 4-85,1 2 0,0 6 1,0 9-1,-1 3-307,1-2 0,2 6 1,3 1-1,2 0-517,-2-5 0,4-7 0,1-8 0,2-8-1396,5-4 1826,3-13 0,-8-2 0,-2-10 0</inkml:trace>
  <inkml:trace contextRef="#ctx0" brushRef="#br0" timeOffset="2">1 112 8436,'14'22'1357,"1"0"-795,3 1 1,-6 6-1,3 3 1,4 1-255,9-1 1,-4 7-1,9-4 1,-4 2-756,1 0 1,2-10-1,-5 3 1,5-5 446,3-3 0,-8-10 0,5-2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4.1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0 268 9008,'15'0'1023,"0"0"1,5 0-544,7 0 0,5 2 0,7 3 0,-1 3-548,1-3 1,3-3 0,3-2 0,-3 0-1303,-5 0 1,-5 0 1369,-10 0 0,0-10 0,1-2 0</inkml:trace>
  <inkml:trace contextRef="#ctx0" brushRef="#br0" timeOffset="1">223 1 8131,'-15'10'315,"0"5"0,10 4 1,-2 4-1,4 1 177,3 6 1,0 0 0,0 12-1,0 7-59,0 6 0,8-4 1,1 9-1,1 2-689,0 2 0,5-7 1,-8-5-1,1-8-2423,2-7 2679,-8 5 0,18-17 0,-8 7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5.92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156 1 8083,'-9'12'146,"4"-2"1,-8-8 0,1 3 255,0 3 1,4-1 0,-4-4 249,2 4 1,-7-4-348,2 4 0,2 3 33,-1-3-477,9 1 0,-5-11 0,12-2 0,6-2 9,6 2 0,6-7 0,5-1 0,2 1-4,3 4 1,7 6-1,-7 2 1,-1 0 167,3 0 1,-7 0 0,5 2 0,-6 8 196,-1 13 1,-8 1 0,-3 13 0,-2 3-97,-5 2 0,-5 2 0,-8 1 0,-7-1-167,-4 1 0,-4 7 0,-1-3 0,-3-4-573,-3-6 1,0-12 0,8 3-45,0-5 1,7-13 368,0-4 0,10-8 606,-2-8 1,4 3 823,3-10-290,0 10-2185,0-4 1325,-10 9 0,8 0 0,-8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6.42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312 89 8116,'-23'0'2051,"1"0"-1897,10 0 0,12-7 0,12-3 0,6 0-30,4 0 0,-5-5 0,13 5 0,-6 0 127,-1 0 0,6 3 1,1 7-1,-3 0 40,-2 0 1,-3 3 0,0 4 0,1 8-72,-1 5 1,-10 2-1,-4 3 1,-6 2-154,-2 2 0,-2 3 0,-6-4 1,-9 4-71,-10 2 0,-8-6 0,-12 1 0,-2-4-239,-3-3 0,-7 0 1,7-2-1,2-5-264,3-8 0,3-4 0,2-3 0,5 0-448,7 0 0,15-10 0,8-5 954,4-5 0,3-12 0,0-2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6.5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8211,'12'0'1088,"0"3"0,-7 4 0,5 8-694,2 5 0,-4 2 0,7 0 0,2 1-501,3-1 0,9-2 0,1-3 0,0-5-378,2-2 1,-7-2-1,4-6 1,-4 3-418,-3 2 1,1 1-1,-4-11 339,-4-4 1,-5-5-1,-10-11 486,0 1 0,0 0 0,-2 0 1,-6-1 349,-7 1 1,3 2 0,-3 6 256,-2 6 1,4 6 0,1 4 0,2 8 220,5 12 1,-5 10 0,3 15 0,2 5-352,3 8 1,2 6 0,0 6 0,0 5-642,0 2 1,7 2 0,3 8 0,0-2 240,0-6 0,17-14 0,-2-13 0</inkml:trace>
  <inkml:trace contextRef="#ctx0" brushRef="#br0" timeOffset="1">690 468 8091,'22'-15'-75,"1"2"140,-1 3 0,3 3 0,2 7 0,2 0 300,-1 0 1,6-2-1,3-3 1,5-3-840,3 3 1,-8 3 473,0 2 0,0-10 0,8-2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6.6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134 245 8091,'-34'-3'305,"4"-2"0,5-2 1652,3 2-1558,10-7-1,2-1 1,12-6-477,6 4 1,12 2 0,9 8-1,1-4-252,2-4 0,0 8 1,8-2-1,-3 4 76,2 3 0,1 0 1,-1 0-1,-4 0 269,-3 0 1,5 0 0,-7 3 0,-3 4 86,-2 8 1,-5 12-1,-3 5 1,-2 6 218,2 8 0,-7-1 1,0 9-1,-3-2-13,1 0 0,6-7 0,-6-11 1,-1-2 111,3-4 0,3-14 0,9-6 0,0-8-89,0-8 0,-7-14 0,0-15 1,0-5-329,-3-2 0,0-3 0,-7-3 0,3-2-181,-3 3 0,-13 2 1,-6 2-1,-9 3-474,-6 5 0,1-2 1,-9 9-1,0 5-817,3 8 1,-6 7 1468,10 10 0,1 0 0,7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6.9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10486,'22'10'-790,"0"2"1,-2 11 0,-3-1 789,-2 0 0,0 0 0,7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0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356 0 8099,'-44'23'108,"-1"-1"1,1 0 0,-1 3-9,1 4 1,2-11-101,5 4 0,5-5 0,9 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2:11.8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1939 8372,'0'22'-29,"0"-8"1,0 1-153,0 2 659,0-8 176,0 1-437,-9-10 1,4-2-1,-7-6-113,2-6 1,3 2-1,7-3 1,0-2-67,0-2 0,0 4 0,0 1 0,0-3-88,0-2 0,0-6 0,0-1 0,2-3-126,5 2 0,-2-4 1,7-1-1,0-2 108,1-4 0,-6 4 0,7-2 0,3-3 62,3-2 0,1 4 0,1 1 1,2-3 69,5-2 0,-4-2 0,6 2 0,0 2-52,6 3 1,1-1 0,4-6 0,-1-1-65,5 1 1,2 6 0,-4 1 0,2-3 28,4-2 0,-1 0 0,6 2 0,-1 5 54,-6 3 1,1-5 0,1 4 0,6 1 2,0-1 1,-1-4-1,-6 7 1,4 2-27,3 3 1,-1 2-1,3 3 1,-4 2-22,-1 3 0,-7 1 0,7-3 0,-2 3 12,0 4 0,-1-1 1,-6 5-1,-1-2 29,1 2 1,7 3 0,0-1 0,-3-2 54,-2-2 1,-2 0 0,-1 7 0,1 0 68,-1 0 1,1 7 0,-1 0-1,1-2-142,-1-2 1,8 4 0,0 0 0,-3-2-38,-2-2 0,-2 4 0,2 2 1,0 1 100,-3 0 0,6 4 0,-15-4 0,2 0-52,0-1 0,1 8 0,4-5 1,-3 3 155,-1-1 1,-8 1 0,7 7 0,0 0-116,-2-1 0,5 1 0,-8 0 1,3 2-52,5 5 0,0-5 0,-1 5 0,-1-5-99,1-2 1,-4-2-1,3-3 1,-1-5 78,-2-3 1,5-1 0,-8-8 0,0 0 11,1 0 1,7-10-1,-3-5 1,3-4-17,-3-3 1,3-2 0,-8-3 0,3-4 30,5-3 0,-8 8 0,-2-6 0,-5 3 41,-2 0 0,0 0 0,-3 7 1,-2 0 28,-2 1 1,-8-1-1,5 0 1,0 0-129,0 1 0,-7-1 0,5 0-15,-1 0 1,1 0 0,7 1 177,-2-1 1,-8 2-165,7 6 0,-6 4 1,4 13-1,-3 4-56,-4 7 1,5 6 0,0 2 0,-1 2-7,1 5 0,7-5 0,-3 5 0,6-2 192,2 2 0,7-5 1,2 5-1,3-5 62,5-2 1,11-3-1,8-2 1,5-5 161,3-2 0,6-3 0,6-7 0,4 0-192,8 0 0,1-9 0,-3-6 1,-1-7-127,0-7 0,5-2 0,-3-8 0,-6 3-187,-6-3 1,3-2-1,-8-3 1,-1 3 29,-4 5 1,-4 5 0,-5 9 0,-7 0-16,-5 0 1,5 3-1,0 4 1,-5 6-172,-8-1 1,4 8-1,-4-6 1,8 6 252,5 2 1,2 0 0,-2 2 0,5 3 74,-1 2 1,16 10 0,-6-2 0,3 4 49,-1 3 1,6 2 0,4 5-1,3 5 115,2 0 1,8 7-1,-10-2 1,5 9-3,-42-19 1,1 0 0,2 2 0,0 1 0,-2 1-1,-1 0 1,-3-1 0,0 1 40,-1-1 0,-1 1 0,30 30 0,4-2 0,-6-6-290,-8-2 0,-5-2 0,-10-7 1,-1-1-241,-6 1 1,0-1 0,-12 1 0,-4-3 344,-1-5 0,0 6 0,3-9 0</inkml:trace>
  <inkml:trace contextRef="#ctx0" brushRef="#br0" timeOffset="952">9060 328 8475,'-10'-44'178,"5"10"0,-7 5 571,2 5 0,1 12-317,1 4 1,-1 23 0,-6 12-1,8 11-70,5 16 1,-6-1-1,1 7 1,2 6-99,3 4 0,4 12 0,5-5 0,6 1-178,-1-5 1,9-8 0,-1-7 0,9-7-238,5-5 1,2-20 0,8-6 0,-1-11-116,1-11 1,-8-17 0,0-18 0,1-6-56,-4-8 0,-4 3 1,-12-11-1,-4-1 17,-4-3 1,6 0-1,-8 3 1,-2 4 93,-3 3 1,-2-5 0,0 7 0,0 5-151,0 7 0,-2 17 439,-5 15 0,4 10 0,-4 11 0,4 15 297,3 10 1,0 7 0,0 2-1,0 5 110,0 3 1,0-8-1,3 6 1,4-3-198,8-1 0,-3 1 0,2-7 1,3-1-959,3 1 1,1-1 0,1-2 0,0-4 668,0-8 0,-1-5 0,1-2 0</inkml:trace>
  <inkml:trace contextRef="#ctx0" brushRef="#br0" timeOffset="1500">10040 872 8405,'0'-44'170,"0"1"0,0-1 725,0 1 0,0 9 1,-3 5-307,-4 5 1,-5 4 0,-10 6 0,0 6-349,1 6 1,-1 12 0,2 4 0,3 8-224,3 7 0,2-2 0,-3 9 0,8 3-156,5 2 0,2-5 1,2 0-1,3 1-125,2-3 0,10 4 0,-2-9 0,4 0 206,3 3 0,-8-8 0,-2 5 0,-2-5 261,-5-2 0,-3 2 0,-2 3 0,-2-1 25,-5-6 0,-13 2 0,-11-10 0,-5 2-443,-10 1 1,2-10 0,-7 2 0,5-7-61,3-7 0,9-6 1,5-6-1,7 0-121,7-3 1,6 5-1,11-12 116,5 5 1,13 12 0,11 4 0,3 6 241,5 2 0,4 0 1,6 0-1,2 0 198,-3 0 1,8 0-1,-1 0 1,3 0 156,0 0 1,-2-2 0,5-8 0,-6-9 81,-2-8 0,-2-9 1,-10 4-1,-4-2 110,-8-4 1,-7-4 0,-8-1 0,-4-1-91,-1 1 0,-9 2 0,3 4 0,-10 8-267,-6 5 1,-1 10 0,-10 2 0,-3 2 56,-2 5 0,0 12 1,7 8-1,-2 7 14,-5 7 0,5 4 0,-3 11 0,8 0-100,4-1 1,11 3-1,-4 0 1,6 0 49,2-5 0,12-5 1,10 1-1,16-8-490,18-5 1,7-12 0,24-7-1,10-10-58,-45-1 1,0-2 0,3-6-1,1-1 1,1-3 0,0-1 0,0-2-1,0-1 119,-4-4 1,0 1-1,2 2 1,-1 0 0,-4-4-1,-1 1 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37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223 0 8491,'-22'20'408,"-1"-5"1,9 14 0,-1 1-1,-3 10-3,-1 4 0,-4 3 1,1 3-1,2 4-497,6 3 1,1-8 0,8 3 0,-2-5-1564,2-2 0,2-8 1655,3 0 0,0-20 0,0 3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5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8271,'13'10'459,"-1"-6"1,-5 11 0,8 0-76,5-2 1,10 14 0,2-5 0,2 3-572,6-1 0,9-1 0,3-1 0,0 0 187,3 0 0,-9 10 0,9 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7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45 8109,'12'0'714,"1"0"1,-6 0-437,8 0 1,0 0 0,4 0 0,9 0-1506,4 0 0,5-3 1227,7-4 0,1-6 0,-1-9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8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290 67 8149,'-45'-2'0,"3"-3"262,5-2 0,-3-3 0,11 5 0,2-3-271,2 3-1910,3 3 1919,9 2 0,3-10 0,10-2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8.2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11621,'0'22'478,"0"0"1,0 0-1,2 1-412,6-1 0,4 0 0,10-2 0,3-3-727,5-2 1,-3-3 0,10 3 0,0-5-188,-2 0 1,7-7-1,-8 1 1,1-6 501,-5-5 0,-6-11 0,-1 3 0,-4-4 363,-4-4 0,3 9 0,-11-1 263,-2-3 0,0 9 314,2 1 1,-4 8 0,7 8-1,-3 9-233,0 10 1,8 0-1,-7 10 1,-1 3-178,3 2 0,-8 10 1,6 2-1,-6 3-87,-2 5 1,-2-5 0,-8 0 0,-10-1 17,-7 1 1,-13-17 0,6-3 0,-3-12 49,0-11 0,0-4 0,-8-10 0,3 0-521,5 0 1,5-10-1,12-4 1,3-4-1174,2 3 0,10-4 1529,-2 4 0,14-5 0,5-2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8.5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22 8234,'12'-10'408,"8"8"0,-5-5 0,7 4-197,8 3 0,4 3 0,13 2 0,5 4-208,8 4 1,4-6 0,3 6 0,-3-4-652,-5-4 0,-4 0 0,-13 0 648,-5 3 0,-5-1 0,-10-7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8.7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 45 8026,'-15'-7'683,"0"-1"-217,10-9 0,-2 14 0,14-4 0,11 4-521,9 3 1,0 0-1,10 0 1,0 0-406,-2 0 0,7 0 0,-8 0 1,1 0 459,-5 0 0,4 10 0,1 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20.2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1 478 7937,'0'-23'1366,"0"1"-576,0 0 1,2 10-691,6 4 1,-3 8-160,9 8 0,-9-3-253,3 9 0,2 1-222,-3 7 0,3-9 1,-5-3-365,2 0 1,3-8-154,-2 5 1098,-6 6 92,18-11 779,-18 8 293,8-20-1322,-10-2 1,-2-10-386,-6-1 0,6 9-371,-5-1 1107,4 10 0,3-7 676,0 4 0,0 8-271,0 0 0,0 3 0,0 11 0,3 4-257,4 1 1,-5 11-1,6 2 1,-6 0-225,-2 1 1,8 4 0,-1-8 0,-2 1-314,-2 2 0,-3-7 1,2 4-1,3-4-771,2-3 0,1 1 299,-8-1 1,-3-10 0,-2-7 420,-2-10 1,-3-2 0,5-13-1,-2-5 143,2 1 0,0-9 0,0 1 0,-3-2 20,4-6 1,1-9-1,1-6 1,-3-1-163,-3-6 0,1-3 0,7 1 0,-3 2 267,-4 3 1,4 12 0,-4 0 0,5 10 419,2 5 0,0 15 1,0 17 16,0 12 0,0 18 0,0 9 0,0 11-226,0 9 0,0-2 0,2 2 0,5 3-576,8 2 0,5-7 0,5-5 0,2-5-103,3-3 1,7-9-1,-5-5 1,2-6 372,6-1 1,2-9 0,2-1 0,-1-3 344,-6-5 1,-5 5 343,-10-3 0,-12 3 0,-13-5-210,-16 2 0,-14 11 0,-11-1 0,-3 8-433,-5 4 0,5 8 0,-5-5 0,5 3-869,3 5 0,2-1 0,2 1 1,8-6 849,7-2 0,-2 8 0,15-5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32.38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530 602 8164,'-22'9'-631,"-1"-4"1,1 10 0,0 5 560,0 7 1,-11 10 0,-1 15-1,-3 12 474,0 16 1,2 6-1,15-31 1,1 4 0,1 4-1,1 2-42,0 6 0,2 2 1,-2 6-1,2 2 1,1 5-1,0 1 1,0 6-1,-1 0-264,0-1 1,3 1-1,3-2 1,3-2 0,2-3-1,3-1 1,2-2-1,3 0-167,2 0 1,3-1 0,1-8 0,2-2 0,1 0 0,1-1 0,1-7 0,2-2-54,0-4 1,1-2 0,2-1 0,4-4 0,3-7 0,1-3 0,26 33-304,0-15 425,-2-19 0,0-6 0,0-9 0,-2-3 0,-3-5 0</inkml:trace>
  <inkml:trace contextRef="#ctx0" brushRef="#br0" timeOffset="525">1086 802 8299,'0'-22'785,"0"12"0,0 10-606,0 12 1,0 10 0,0 10 0,2 13 21,6 12 1,-6 7 0,6 3 0,-3-1-436,2 1 1,-4 10 0,4 4 0,-5 8 233,-2 8 0,0-16 0,0 6 0</inkml:trace>
  <inkml:trace contextRef="#ctx0" brushRef="#br0" timeOffset="700">997 2492 10169,'0'33'426,"0"-4"0,0 13 0,2 8-376,6 4 1,-6 5 0,8 8 0,-2-3-567,-1-4 0,10 1 1,-4-9 515,-1-2 0,8 7 0,-8 0 0</inkml:trace>
  <inkml:trace contextRef="#ctx0" brushRef="#br0" timeOffset="1036">1687 1 8053,'22'32'0,"0"5"0,3 10 135,4 12 0,6 13 1,-13-24-1,0 3 0,2 6 1,-1 2 54,4 9 1,-2 3 0,-5 2-1,-3 2 1,3 10 0,-2 3-1,-4 1 1,-1 2-268,-1 4 0,-2 1 0,-5-27 1,-1 1-1,-1 1 0,0 1 1,0 1-1,-1-1 0,-1 2 1,-1-1-1,-1 0 125,-1-1 0,-1-2 1,0 1-1,0-2 0,-1-1 1,-1 0-1,-2-1 0,-2 0 1,0-1-1,0 1 1,0 0-1,0-1-77,0 2 0,-1-1 1,-1-1-1,-5 24 0,0-2 1,2-6-1,-1-1 0,-3-6 1,-1-2-301,-2-1 1,-1-1 0,0-6 0,0-1 0,1 0 0,0 0 328,3-5 0,-1-1 0,-2-4 0,0-2 0,-11 37 0,5 0 0,7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31.6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0 233 8511,'13'10'1010,"-6"8"1,-2 9-537,3 10 1,-3 5 0,7 5-1,0 5-101,1 7 1,1 3-1,9 0 1,-4-6-200,-4-1 1,5-3-1,-5-8 165,5 1 1,2-23 0,-2-15 116,-5-17 1,4-22-1,-6-12 1,1-13-175,1-7 1,0-3 0,5-2 0,-3-3-178,-2-2 0,-3 0 0,6 10 0,-6 2-837,-2 2 1,0 11 0,-5 0 0,2 9-1639,-2 10 0,-2 18-86,-3 12 2456,0 20 0,0 14 0,0 11 0</inkml:trace>
  <inkml:trace contextRef="#ctx0" brushRef="#br0" timeOffset="96">490 723 8464,'0'-23'625,"0"9"0,2-1 0,6 0-246,7 3 0,7-8 0,5 7 0,5-1 55,3-1 1,2 7-1,7-4 1,1 2-179,-1 5 1,-7 5 0,-2 5-1,-3 5-230,-5 2 1,-12 3 0,-7 10 0,-6 2-55,-2 3 0,-2 9 0,-6-4 0,-9 2-64,-10 0 1,-1-2-1,-6 4 1,-1-4 37,1-3 1,6-2-1,1-8 1,7-2 604,6-6 0,6-1-281,-7-6 1,20-7 0,5 3-487,15-8 1,2-10 0,8 8-1,-1-1-372,1-2 1,0 8 0,4-8 0,-4 2 587,-3 1 0,-3-10 0,-6 4 0</inkml:trace>
  <inkml:trace contextRef="#ctx0" brushRef="#br0" timeOffset="246">1268 967 8191,'13'-2'600,"-6"-5"0,6 2 1,1-8-625,6 3 1,10 3 0,2 7 0,3 0-321,4 0 0,3-8 1,3-1-1,-1-1 344,1 0 0,-1-7 0,1 4 0</inkml:trace>
  <inkml:trace contextRef="#ctx0" brushRef="#br0" timeOffset="353">1669 700 8191,'-30'-7'-938,"-2"0"0,0-1 1454,0-2 0,0 8 0,4-8 0,-1 3-516,2-1 0,2-9 0,3 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2:22.5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152 305 7104,'-21'-29'-76,"-1"0"1,0 0 0,0 10 0,3 2 1367,4 3 1,-1 6-627,8-6 0,1 11 1,7 6-99,0 16 0,0 5 0,2 13 0,3 1-21,3 3 1,8 3 0,-3 0 0,1-1-113,1 1 0,-8-1 0,7 1 1,1-1-184,-3 1 0,5-3 0,-10-5 1,0-7-111,3-4 1,-7-4-49,4 1 1,-5-12 0,-2-10 0,0-15-253,0-11 1,0-8 0,0-12-1,0-5-4,0-7 1,0-5 0,0 0-1,0 3 32,0 2 1,0 7 0,0-5 0,3 5 99,4 10 0,5 10 0,10 16 379,0 8 0,-1 17 0,1 11 0,0 13 7,0 7 1,-1 10 0,-1 2 0,-3 1-365,-3-1 1,-9-2-1,2-8 1,-2 1-442,2-1 1,-4-2 0,4-4 0,-4-8-4104,-3-5 611,0-2 3941,0-10 0,9-22 0,3-14 0</inkml:trace>
  <inkml:trace contextRef="#ctx0" brushRef="#br0" timeOffset="250">632 545 6834,'21'0'1334,"-6"0"1,-1 0-83,3 0 0,-5 0 1,3 0-702,2 0 1,2 0-1,3 0 1,0 0-719,0 0 0,7 0 0,0 0 0,0 0-2802,2 0 2969,-7 0 0,17-10 0,-7-2 0</inkml:trace>
  <inkml:trace contextRef="#ctx0" brushRef="#br0" timeOffset="400">1154 371 8080,'-22'-10'547,"1"5"1,-1-7 0,0 2 509,0 6 1,-2 1 0,-3 3 0,-4 0-517,-3 0 0,5 0 0,-5 0 0,3 0-559,4 0 1,3 10-1,2 2 1,0 3-2607,1-1 2624,-1-9 0,0 14 0,0-7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36.847"/>
    </inkml:context>
    <inkml:brush xml:id="br0">
      <inkml:brushProperty name="width" value="0.08571" units="cm"/>
      <inkml:brushProperty name="height" value="0.08571" units="cm"/>
      <inkml:brushProperty name="color" value="#66CC00"/>
    </inkml:brush>
    <inkml:brush xml:id="br1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645 3916 8132,'30'0'0,"2"0"-192,3 0 0,-1 0 0,6 0 1,-3-2 40,2-6 1,6 6 0,7-6 0,5 3-50,-1-2 1,9 2 0,-6-7-1,5-1 240,3 1 0,0 5 1,0-6-1,-1 3 199,1 5 0,-10 0 0,-3 1 0,-4-4 326,-6 3 0,-2 3 0,-15 2 0,3 0-163,-3 0 0,-2 7 0,-3 1 0,0-4-506,1-1 0,6-3 1,3 0-1,1 0-412,-1 0 0,5-3 0,-5-4 0,3-5 516,4-1 0,13-6 0,5 6 0</inkml:trace>
  <inkml:trace contextRef="#ctx0" brushRef="#br0" timeOffset="171">2959 3694 8287,'15'0'954,"-1"0"1,4 0-1525,1 0 570,14 0 0,1 10 0,11 2 0</inkml:trace>
  <inkml:trace contextRef="#ctx0" brushRef="#br0" timeOffset="172">4738 3605 8173,'37'-8'0,"0"1"0,6 2-1372,6 2 1372,18 3 0,12 0 0,10 0 0</inkml:trace>
  <inkml:trace contextRef="#ctx0" brushRef="#br0" timeOffset="173">0 1402 8546,'15'47'-143,"-3"3"0,-2 4-250,-5 3 0,5 10 0,-3 7 1,-2 0 733,-2 3 0,-3 4 1,2 16-1,0-47 1,1 1-213,1-1 0,0 1 0,1 4 0,0-1 0,-3-3 0,0-1 0,3 1 0,0 0-149,8 45 0,-6-7 0,6-10 0,-4-12-145,-4-13 1,5-9-1,-2-6 1,-3-2 165,-3 3 0,5-8 0,1-2 0,-3-5-112,-3-3 0,-2 0 0,0 0-87,0 1 0,3-1 0,2 0 0,5 0 1,2 1 1,-5-1 0,6 0-1,-1 0-211,0 0 0,-7 1 408,3-1 0,4 0 0,1 0 0</inkml:trace>
  <inkml:trace contextRef="#ctx0" brushRef="#br0" timeOffset="425">578 446 8264,'55'0'-443,"-8"0"0,7-3 0,-2-2 279,0-2 1,10-3 0,-3 5 0,8-5 35,7-2 1,5 5-1,10-6 1,0 1 155,0-1 0,0 9 0,0-4 1,-2 6 77,-6 2 1,-4 0 0,-8 0 0,3 0 181,2 0 1,0 0 0,-7-3 0,2-2-64,5-2 0,-2-3 0,7 5 1,2-5-171,6-2 1,-6 7 0,11-3 0,-6 3-197,6-2 0,-3 2 0,7-7 1,-4 2 194,-3 5 1,0-7 0,0-1 0,2-2 120,5 1 1,-14 9 0,2-5-1,-7 2-98,-3 1 0,10-3 0,-5 5 0,3-5-219,-1-2 1,-7 4-1,5-4 1,0 0-51,1-1 1,-11 6 0,0-5-1,-7-1 220,0 1 1,-6 7-1,1-3 1,-5 6 41,-10 2 1,-5 0-1,-10 2 1,3 3-151,-3 3 0,-5 2 1,-4-5-1,-3 2-3,2-2 1,3-3 0,-1 1 0,-1 2-115,-3 2 1,-1 1 127,9-8 0,-8 0 177,-1 0 0,-9 2 115,3 6 1,-6 4-1,-2 10 1,-2 0-182,-6 1 1,6 1 0,-6 4 0,6 4-179,2 2 1,0 13 0,0 13-1,0 4 191,0 3 0,0 9 0,0 6 1,2 9 23,2-39 0,0 0 0,-2 44 0,3-40 0,0 0 0,-1-2 0,0 0 77,-1 0 0,1 1 1,4 5-1,1 1 0,-2 1 1,-1 0-1,1 0 0,0-1-109,1-1 0,-1-1 0,-4-2 1,-1 0-1,3-1 0,0-1 1,-1 1-1,0-1-182,-1 1 0,1 0 0,1-1 0,0 1 0,-3-2 0,1 0 1,1 0-1,-1-1-145,0-1 0,-1 0 0,1 44 1,-3 3-1,0-8-401,0-12 681,0-7 0,0-8 0,0-4 0,0-8 0,0-5 0</inkml:trace>
  <inkml:trace contextRef="#ctx0" brushRef="#br1" timeOffset="2133">6651 2982 12445,'0'22'-602,"-2"5"1,-3 8 0,-2 9 207,2 3 0,2 20 0,6 7 0,4 13 343,8 9 0,7 1 0,-9-44 0,1 2 0,2 2 0,0 0 4,2-1 0,-1 2 0,-2 3 1,0 1-1,2 1 0,0 0 0,-1 2 1,-2 1-1472,-4 1 0,0 0 1493,1-5 1,0-1 0,-5 5 0,0-1 0,5-3 0,1 0 0</inkml:trace>
  <inkml:trace contextRef="#ctx0" brushRef="#br0" timeOffset="2240">7096 6319 8414,'0'22'-20,"0"0"0,0 0 72,0 1 1,10-1 0,8 0 0,9 0-53,10 1 0,5 9 0,2 2 0</inkml:trace>
  <inkml:trace contextRef="#ctx0" brushRef="#br0" timeOffset="2241">7875 6741 8291,'0'23'-323,"2"1"0,6 3 439,7 3 0,2 0 0,0-8 1,-2 0-316,2 0 0,-4 1 0,-1-1 0,0 0-1054,1 0 1253,-8-9 0,15-3 0,-8-10 0</inkml:trace>
  <inkml:trace contextRef="#ctx0" brushRef="#br0" timeOffset="2242">8520 7119 8123,'74'-14'0,"0"1"-8,-2 3 0,2-4 0,5 6 0,13 3 114,7 3 1,-44-2-1,3 0 1,6 0 0,1-2-1,4 1 1,3-2-135,5-1 0,1-1 0,1-1 0,1 0 0,3-1 0,2 0 0,-2 0 0,-1-1-287,-1 1 1,-1 0-1,-3 0 1,-1 0 0,-1 1-1,-2 0 1,1 1 0,-2 1 322,-3 0 1,-2 1-1,-6 4 1,-1 1 0,0-3-1,-1 0 1,-2 1 0,0 1-39,-1-1 0,-1 0 0,39-3 0,-8 7 0,-7 0 321,-7 0 1,0 0 0,-1 0-1,4 0-48,-4 0 0,-1 0 1,-4 0-1,3-2-150,6-6 0,-6 6 1,5-6-1,-5 6-203,-2 2 1,0 0-1,-1 0 1,1 0-80,0 0 1,-8 0 0,-2 0 0,0 0-11,0 0 0,-8 7 1,3 1-1,-5-3 653,-2-3 0,-1-2 0,0 0 1,1 0-234,-1 0 1,8 0-1,3 0 1,2 0-902,4 0 0,-6-2 680,-3-6 0,-5-4 0,-3-10 0</inkml:trace>
  <inkml:trace contextRef="#ctx0" brushRef="#br0" timeOffset="2664">8676 2537 8158,'60'-5'-14,"1"0"1,7 3-1,2 2 1,10-3 0,3 1-1,10 3 1,2 3-65,-26 0 0,2 1 0,-1 0 0,2 0 0,0-1 0,2 0 0,4 0 0,2 0 0,-1 0 0,1 0 0,0-1 0,0 0-223,0-1 0,1-1 0,0 1 0,1 1 0,1 1 0,-1-1 1,0 0-1,0-1 0,-1 0 0,-2 0 0,0 0 0,-2-1 271,-5 0 0,-1 0 0,-2 0 0,30-1 0,-2 0 0,-9-1 0,-1-1 0,0-1 0,-1-1 92,0-3 1,-1-1 0,-13-1 0,-1-2 0,-1 0 0,-2 0 0,-4 0 0,-2 0 227,-3 0 0,-1-1 0,2 1 0,1 0 0,-3 0 0,0 0 0,-2 1 0,-1 0-64,-1 3 1,-2-1 0,42-9 0,3 7 0,-8 0-51,-8 0 1,-4 3 0,-13 7 0,-4 0-209,-9 0 0,-4 2 0,-5 6 0,-7 9 255,-13 10 1,8 1-1,-8 11 1,3 8 75,0 10 0,-1 10 0,1 7 0,0 7-258,-5 6 1,-12-37 0,1 1-1,1 3 1,0 1 0,-2 5-1,-2 1 44,-1 4 0,-2 1 1,0 2-1,-1 2 1,0 9-1,1 1 0,0 1 1,1 1 37,-1 3 0,-1 0 0,0-1 0,-1 0 0,-2 2 0,-1-1 1,-1 1-1,-1 1-114,-3 1 0,-1-1 1,-2 0-1,-2-1 1,-1 0-1,-2-1 1,0-1-1,-2-2-147,0-6 1,0-2-1,0-2 1,-1-3-1,0-4 1,-1-1 0,3-3-1,0-1-290,-1-3 0,2-3 0,-8 33 1,-1-6 427,6-9 0,6-8 0,-3-4 0,8-9 0,4-4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41.3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178 1246 8604,'-22'0'1922,"0"0"-1805,10 0 0,4 8 0,16-1-101,6-2 1,-1-5-1,2-5 1,4-5-107,9-2 0,-4-3 0,6-7 0,-5-3-28,-3-5 0,0 6 0,0-6 0,-2 5 30,-5 3 0,-5 0 1,-10-1-1,0 1 97,0 0 1,0 7 0,-3 3 0,-4 2 56,-8 5 1,-5 3 0,-4 2-1,-4 0 372,-1 0 0,-8 9 1,5 6-1,-1 7 162,1 8 1,0 5 0,8 9-1,-1 1-360,5-1 1,5 1-1,0-1 1,8 1-583,4-1 0,13-7 0,8-2 0,9-3-22,10-5 1,5-5 0,2-7 0,1-7-58,-1-6 1,1 1 0,-3 2-1,-3 2-53,-1-2 0,-11-5 0,2-5 0,-4-5-1447,-3-2 1921,1 7 0,-1-15 0,0 8 0</inkml:trace>
  <inkml:trace contextRef="#ctx0" brushRef="#br0" timeOffset="83">735 1046 8260,'0'-22'587,"-8"-1"567,1 1 0,-1 7-651,8 1 1,0 11-1,0 3 1,0 15-32,0 12 0,3-2 1,2 7-1,5 0-550,2 5 0,0-2 0,6 2 0,-4 2-906,4 3 1,-1-7-1,0-3 1,-4-2 983,-3-1 0,17 1 0,-2-8 0</inkml:trace>
  <inkml:trace contextRef="#ctx0" brushRef="#br0" timeOffset="84">801 668 8260,'-12'-35'-10,"0"-4"0,7 7 0,-3-1 18,3 1-497,3 3 0,2 21 489,0 16 0,10 14 0,2 22 0</inkml:trace>
  <inkml:trace contextRef="#ctx0" brushRef="#br0" timeOffset="1973">1268 1135 8612,'0'-22'0,"0"-3"628,0-5 1,0 6-1,0-6 1,0 5-89,0 3 1,0 0-1,0 0 1,-2 2 19,-5 5 1,-1-2 0,-12 9 0,-4 3-390,-1 3 1,-2 4-1,0 3 1,-3 5-713,3 2 0,9 11 0,6 6 0,0 1 126,-1 2 0,8-5 1,-2 10-1,5 3 58,2 2 1,7 5-1,3 2 1,0 6 239,0 2 0,4 2 0,-4 10 1,0 3 283,0 2 1,5 3-1,-8-6 1,-2 3 205,-2-2 1,-3-3-1,-3-4 1,-4-6 157,-8-7 1,-5-18 0,-2-9-1,0-10-237,0-5 1,-1-5-1,3-15 1,3-10-408,2-7 0,10-13 0,-2 3 0,5-5-391,2-2 1,2-8 0,5-3 0,8 1 63,5 0 1,2 2 0,1 7-1,-1 1 76,0-1 1,8 1 0,2 2 0,2 5 216,6 7 0,2-2 0,2 2 1,1 1 82,-1-3 0,1 7 1,-3-5-1,-3 3 233,-1-3 0,-11-2 0,2-5 0,-6 5 103,-9 0 1,4 7-1,-11-5 1,-2 6 14,-2 1 1,-11 1 0,-2 0-1,-2 2-27,-5 5 0,-11-2 1,-1 7-18,2-2 1,2 7-1,3 0 1,2 10-121,5 10 0,3 7 0,7 8 0,-3 7-95,3 5 0,5 2 0,5 1 0,5-1-36,3 1 1,1-8 0,9 0 0,1 0-408,6-2 0,-5-3 1,7-13-1,-2-1-502,-1-3 1,1-10 0,-8 2 0,0-7 183,1-7 1,-1-6 0,-2-9-1,-3 0 733,-2-1 0,-10 1 0,2 0 0,-4 0 0,-3-1 0,0 1-150,0 0 1,0 7 130,0 0 1,-3 13 300,-4 2 0,2 2 0,-8 13 0,1 0 962,0-3 1,4 8-661,-7-5 1,8 2-228,-8-2 1,8-5-319,-8-10 1,10-10 0,0-5 0,8-5 152,4-2 1,3 0 0,-5 0-1,5 2 19,2 5 1,0 3-1,6 7 1,-3-3-268,2 3 0,3 5 0,2 5 0,0 5-522,0 3 0,3 9 0,2 8 0,3-1-1021,-3 3 1599,-2-7 0,-3 17 0,0-7 0</inkml:trace>
  <inkml:trace contextRef="#ctx0" brushRef="#br0" timeOffset="2056">2158 846 8222,'0'32'60,"0"5"1,0-2 0,0 2 0,3 2 237,4 3 1,-2 5 0,10 3 0,0 2 59,-3-3 1,5-5 0,-7-6 0,3-9 93,4-4 1,-5-13-1,3-7-129,2-10 1,-4-17-1,-1-15 1,1-8-147,-1-6 1,-7 1 0,2-7-1,-4 0-396,-3 1 1,0 4-1,2-5 1,3 2-665,3 6 0,1 2 0,-4 3 0,5-1 883,3 1 0,1 9 0,9 3 0</inkml:trace>
  <inkml:trace contextRef="#ctx0" brushRef="#br0" timeOffset="2057">2559 1246 8208,'22'0'30,"0"0"0,-7 0 1,0 0-1,2-2 354,3-6 0,-5 3 1,0-9-1,2-4 111,3-2 0,-1-2 0,-1 0 0,-3-3-316,2-4 0,-5 4 0,3-7 1,0 2-366,-3 0 0,6 1 0,-11 7 126,-2-1 0,-5 11 0,-8 4 332,-6 6 1,-14 14-1,-4 11 1,-2 11 365,-6 8 1,8 3-1,2-1 1,6 1-333,1-1 0,11-7 0,5 0 1,7 0-765,7-2 1,8-3 0,17-12 0,10-5-198,7-8 1,21-4 0,-4-6 0,4-4-2685,-1-8 3339,7-5 0,-6-22 0,6-5 0</inkml:trace>
  <inkml:trace contextRef="#ctx0" brushRef="#br0" timeOffset="2058">3404 913 8208,'-22'-23'0,"0"1"0,-3 2 250,-5 5 0,5 3 0,-4 7 323,4-2 0,3-1 0,2 11 0,3 4-272,2 8 1,10 7 0,-5 5 0,3 6-212,-1 1 1,1 1 0,7 4 0,0-2-60,0 3 1,0-5 0,2-1 0,6-2-434,7-5 1,4-2 0,4-5-1,1-5 402,6-8 0,-5-14 0,7-6 0</inkml:trace>
  <inkml:trace contextRef="#ctx0" brushRef="#br0" timeOffset="2059">3560 0 8196,'-13'33'250,"-4"6"1,10 18 0,2 12 330,2 8 1,3 4 0,0 11 0,0 7-388,0-44 0,0 1 1,0-4-1,0 0 1,0 3-1,0 1 0,0-3 1,0 0-146,0-2 0,0 0 0,4 6 1,2 2-1,0-5 0,0 1 1,2-2-1,-1 0-1003,8 46 1,-3-28 953,3-11 0,5-21 0,-8-7 0</inkml:trace>
  <inkml:trace contextRef="#ctx0" brushRef="#br0" timeOffset="2060">3360 801 8196,'-35'-22'625,"5"0"-262,6 0 0,14 2 0,10 2 0,12 6-441,8 2 1,9-5-1,4 6 1,1-1-298,6 0 0,2 2 0,2 8 1,1 0 374,-1 0 0,1 0 0,-1 0 0</inkml:trace>
  <inkml:trace contextRef="#ctx0" brushRef="#br0" timeOffset="3243">3871 824 8196,'-22'9'264,"0"6"0,7-2 0,0 4 0,-2 5 332,-3 5 1,0 5 0,3-2 0,4 5-273,4-1 1,1 6 0,8-10 0,0-1-485,0 3 0,8-14 0,4 1 0,5-6-285,8-8 1,2-5-1,-5-5 1,1-5-35,-1-2 0,0-3 0,0-10 0,-2-2 153,-5-3 0,-3 3 1,-7 10-1,3 2 566,-3-2 0,0 4 0,0-2 364,2-2 0,3 7 0,-5 5-238,2 10 1,3 0-1,-5 10 1,5 2 21,2 3 0,-4 10 1,4-1-1,0-2 298,1-2 0,-6-3 0,6 1 0,-1-1-142,0 0 1,-4-2 0,7-5-858,2-8 1,3-4-1,2-3 1,0 0-651,0 0 0,-2-10 0,-3-5 0,-2-5-545,3-2 0,1-3 1508,4-4 0,9-6 0,2-10 0</inkml:trace>
  <inkml:trace contextRef="#ctx0" brushRef="#br0" timeOffset="3809">4583 801 8195,'10'-44'276,"-8"7"1,6 2 0,-6 3 585,-2 5 1,-2 5 0,-6 7-263,-6 7 1,-6 6-1,-2 4 1,-1 6-321,1 7 1,0 14 0,0 8 0,2 5-124,5 3 1,5 9 0,10 3 0,0 2 134,0 1 0,10-11 1,5 5-1,5 1 454,2 4 1,-7-4 0,-1-4 0,1-6 12,-2-8 0,-3 3 0,-13-11 1,-4-2-76,-8-2 1,-7-13 0,-8-4 0,-7-6-1492,-5-2 1,0-10 0,5-4 0,10-6 806,9-2 0,-2-1 0,8 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7:59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1198 10091,'0'22'810,"0"-8"-717,0 1 0,10-10 1,4 2-1,8-5-159,7-2 0,-2-9 0,7-6 1,-1-4-208,1-3 0,-7-7 1,2-3-1,-5-1 112,-2-6 0,-3 5 0,-4 0 0,-8 3 129,-5 4 0,-4-4 0,-5 2 1,-8 2 48,-4 3 0,-3 4 1,-2 6-1,-3 7 363,-2 4 1,0 3-1,7 3 1,1 6-49,-1 13 1,0 12 0,3 14 0,2 6-275,2 1 0,11 11 0,-4 6 0,6 1-759,2 2 1,0-7 0,5 2 0,9-12 15,15-15 1,10-9 0,7-14 0,2-6 684,3-7 0,17-16 0,-3-13 0,5-12-64,5-7 1,-4-3 0,4-2 0,-5-2 71,-7-3 0,-10-9 0,0 4 1,-7 0 250,-12 6 0,-15-4 0,-7 6 0,-4 4 274,-11 6 0,-6 6 0,-16 1 0,-4 11 126,-7 8 1,-5 5-1,-3 7 1,1 2-96,-1 6 1,1 4 0,-1 12 0,1 3-461,-1 2 0,8 7 1,4-7-1,6 0-556,6 2 1,13-4 0,0 7 0,4-3-246,3-4 1,3 4-1,6-1 1,11-4-178,6-2 1,11-12 0,-6-4 0,3-6 1074,5-2 1,-5 0-1,0 0 1,-3 0 655,-4 0 1,-10 0 0,-3 3-6,3 4 0,-5-2 1,0 9-853,-2 3 0,0 2 0,-6 3-1415,4 0 1415,-1 0 0,3-10 0,2-2 0</inkml:trace>
  <inkml:trace contextRef="#ctx0" brushRef="#br0" timeOffset="502">1503 1046 8104,'0'-22'381,"0"0"0,0 0 0,0 0 152,0 1 0,-3 6 0,-4 3 0,-8 2 19,-4 6 0,-5 1 0,-3 3 1,-2 0 44,3 0 1,-1 10 0,0 4-1,-2 8-442,3 7 0,2-2 1,4 9-1,6 3-592,6 2 1,6 0-1,2-2 1,2-5-548,6-3 1,4-2-1,12-10 1,5-4 156,7-8 1,8-4-1,4-8 1,3-7 441,-3-10 0,-2-14 0,-2-3 0,-3-7 385,-5-5 0,-4-9 0,-10 2 0,-3-5 0,-5-3 0,-4-1 0,-7-4 0,1 1-48,4 7 0,-1 0 0,-7 13 0,0 4 563,0 7 0,0 20-31,0 19 1,0 19 0,0 17 0,0 8-206,0 7 1,0 4 0,0 13 0,0 2-333,0 3 0,0 9 0,0-5 0,0 3-329,0 0 0,0 7 0,0 5 1,0-10 86,0-14 1,0-15 0,0-16 419,0-8 1,0-17-1,0-15 347,0-16 0,0-12 1,0-13-1,0-2-125,0-5 0,2 5 0,6-4 0,4 4-173,0 2 0,7 3 0,-4 7 0,2 10-278,-3 7 0,6 12 0,-6-2 0,5 9-284,3 13 0,0 9 1,0 22-1,-1 2-378,1 3 1,-7 10 765,-1-3 0,-9 5 0,5 2 0</inkml:trace>
  <inkml:trace contextRef="#ctx0" brushRef="#br0" timeOffset="503">3724 588 7957,'0'22'91,"0"0"0,0 9 0,0 6 1,0 6 248,0 8 1,0 7-1,0 12 1,0 8-301,0 6 1,-3-9 0,-4 12-1,-5-2-614,0 0 0,-7-15 1,4-10-1,-2-11 574,3-15 0,-6-17 0,8-8 0</inkml:trace>
  <inkml:trace contextRef="#ctx0" brushRef="#br0" timeOffset="759">3441 44 7957,'2'-20'753,"5"6"-564,8 7 1,7 4 0,4 6 0,6 4 292,2 7 1,9 13 0,10 5 0,1 1-16,-1 6 1,5-5 0,-7 2-1,-3 3-296,-2 2 0,-5-2 0,-4 0 0,-11 2-196,-9-3 0,-10-6 0,-16 2 1,-13 0-80,-12 0 0,-17-8 0,-4 3 0,-3-5-352,-1-2 0,9 0 0,-4-3 1,6-2-820,7-2 1,12-10 0,0 4 1274,5 1 0,2-8 0,0 8 0</inkml:trace>
  <inkml:trace contextRef="#ctx0" brushRef="#br0" timeOffset="900">4878 479 7973,'29'-41'0,"0"3"73,-2 1 1,-13 11 0,-7-3 0,-7 7 435,-7 7 0,-15 6 0,-14 9 0,-7 2 172,-8 5 1,-2 15 0,-8 17 0,1 9-254,-8 10 0,10 5 0,-8 5 0,6 7-193,31-32 1,2 1 0,-19 43 0,15 7 0,7-6-260,12-9 0,19-6 0,17-15 0,20-7-390,18-5 1,11-22 0,12-9 0,-1-11-227,6-4 1,2-9 0,-7-8-1,-6-10-2050,-6-9 2369,-5 4 0,-3-28 1,0 2-1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7:54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44 969 8116,'0'31'37,"-2"-4"0,-3 7 0,-2-3 265,2-4 1,0-3-1,0-2 132,-2-1 0,0-6-377,7-1 0,0-18 1,2-6-259,5-14 1,-4-3 0,6-9 0,-1-5 48,-1-8 1,3 3 0,-5-7-1,2 0 85,-2-5 0,4 2 0,1 0 0,0 3 52,-1 5 1,6 9 0,-5 5 93,2 3 0,2 4 0,8 15 0,-3 12 56,-4 12 1,4 17 0,-4 10-1,4 7-159,3 5 1,-3 7 0,-2-7 0,-5-1-80,-2 4 0,4-11 0,-6 3 0,-4-10 115,-1-4 1,-3-10 0,-3-10 193,-4-3 1,2-11 0,-7-12-1,0-8 115,0-7 1,5-5 0,-5-7 0,2 0-215,5-3 1,3 5-1,2-11 1,0 6-143,0 8 1,7-3-1,3 10 1,2 2-68,5 3 1,2 12-1,3 5 1,0 4-60,-1 3 1,1 10 0,0 7 0,-3 7 153,-4 5 1,4 10 0,-7 0 0,3 7 52,-1 4 0,-9 1 1,5-7-1,-3-1-25,0 1 1,1-8 0,-11-2 166,-4-3 1,2-11-1,-9-13 97,-3-4 1,0-6-1,0-4 1,5-10 28,2-10 0,3 1 0,7-8 1,0 0-266,0 0 1,0 0 0,2-5 0,3 6-100,2 1 0,10 3 1,-5 7-1,3 3-8,-1 4 0,1 6 1,7 9-1,-1 0-136,1 0 0,2 17 0,3 7 1,2 5-282,-2 2 0,-3 8 0,-5-3 0,-2 3-590,-2-3 0,-3 3 0,5-10 1065,-3-2 0,1 7 0,7 0 0</inkml:trace>
  <inkml:trace contextRef="#ctx0" brushRef="#br0" timeOffset="1765">981 707 8079,'12'-14'249,"-5"-1"1,3 13 0,-3 2 75,-2 12 1,-3 15-1,1 4 1,1 5-2,4 10 0,1-2 0,-1 7 0,4-5 17,0-3 1,7-7-1,-4-4 1,4-5 156,3-8 1,0-12 0,-1-2 0,1-10-83,0-9 1,-3-8 0,-2-10 0,-5-9-296,-2-7 0,-3-10 0,-4 7 1,2 3-424,2 2 1,0 2 0,-7 1 0,0 1-1386,0 6 0,0 5 1,0 9-2061,0 0 3747,10 10 0,2 2 0,10 10 0</inkml:trace>
  <inkml:trace contextRef="#ctx0" brushRef="#br0" timeOffset="2349">1569 620 8100,'21'0'339,"1"0"0,-2-2 870,-6-5 0,-7 7-696,-14 0 0,-5 4 0,-12 16 1,-3 6-27,-2 6 0,2 4 0,11 8 0,1-1-685,-2 1 0,7 7 0,3-3 0,5-4-670,2-6 0,17-18 1,7-1-1,7-9 126,8-13 0,9-16 0,3-20 1,-2-9 390,-3-10 1,-5-5 0,-5-3 0,-9-1 263,-10-6 1,-5 3 0,-7-10 0,2 0 157,-2 3 0,-3 2 0,-2 9 0,0 4 1055,0 3 1,0 16-724,0 14 0,2 17 0,3 14 0,5 18-151,2 13 0,-5 11 0,5 7 1,-2 7-168,-5 5 1,5 2 0,-3 0 0,-2 1-341,-3-1 1,-2 10 0,0 5 0,0 5-376,0 2 0,-7-7 0,-3-5 0,-2-5 97,-5-7 1,7-22-1,1-7 701,-1-15 0,8-19 0,-6-17 1,6-9 57,2-11 0,0-6 0,0-6 0,2-4 166,6-3 0,6 8 0,13-3 0,2 8-60,-3 6 1,6-1 0,-1 11 0,1 8-275,-1 9 1,8 8 0,-3 4-1,5 5-17,3 8 0,-3 16 0,-5 10 0,-9 10-539,-10 5 1,-7 2-1,-10 5 498,0-5 0,-10 5 0,-2-8 0</inkml:trace>
  <inkml:trace contextRef="#ctx0" brushRef="#br0" timeOffset="2350">3594 598 8087,'0'22'102,"0"2"1,0 3 159,0 2 1,0 10-1,0-3 1,2 8 27,5 6 0,-2-4 0,7 5 0,1-5 5,-1-2 0,2-10 1,8-8-1,0-9 101,-1-10 1,-1-7-1,-3-7 1,-3-10-129,3-9 0,3-11 0,-1-11 0,-2-5-331,-3-3 0,-2 5 0,5-4 0,-4 1-295,-4 6 1,6-3 0,-6 5 0,3 5-1353,5 0 1,3 9 1709,2 3 0,-1-4 0,1-1 0</inkml:trace>
  <inkml:trace contextRef="#ctx0" brushRef="#br0" timeOffset="2351">4247 577 8087,'-22'0'618,"1"0"1,-1 2 77,0 5 1,-2-2 0,-3 10 0,-2 2 148,3 2 0,-6 12 1,1 6-1,-1 1-721,1-1 0,11 4 0,13-7 0,5 0-315,2-5 0,0 2 1,5-4-1,7-5-275,9-6 1,13-11 0,-2 0-1,-1-7 19,1-6 1,4-11 0,-5 0 0,1-8 374,-1 1 1,-2 1 0,-7 6 0,-3 2 686,-4 2 1,4 11-1,-4-4-33,4 6 1,-4 4 0,-3 6 0,0 9-477,0 9 1,-5 8 0,5 10-1,0-3-1097,1-5 1,-9 3-1,6-8 1,-3 1-794,1-1 0,6-9 1784,-7-8 0,10-9 0,-5 5 0</inkml:trace>
  <inkml:trace contextRef="#ctx0" brushRef="#br0" timeOffset="2352">4639 773 8072,'10'21'0,"2"1"296,0 0 1,5 0 0,-7 0 0,-1-1 209,1 1 0,4 0 0,-4 0 0,0-1-102,-1 1 0,6 0 1,-8 0-1,-2 0-302,-2-1 0,-3-6 0,0-1-295,0 3 1,-3-7-1,-2-5-63,-2-10 0,-8-10 0,8-14 0,2-7-98,3-5 0,2-12 0,0-5 0,0-5-69,0-3 1,12 8-1,7 3 1,8 4 403,0 10 0,-1 0 1,1 14-1,2 8 326,-2 9 0,4 20 1,0 11-1,1 16 373,-1 11 1,-9 1 0,-7 9 0,-1 2-329,-2 3 0,0 2 1,-7-2-1,2-5-1207,-2-7 1,-2-12-1,-3-5 855,0-3 0,-10-2 0,-2-7 0</inkml:trace>
  <inkml:trace contextRef="#ctx0" brushRef="#br0" timeOffset="2435">5118 272 7823,'0'-22'-524,"0"0"1,0 8 0,3 2 523,4 2 0,-5 3 0,18 16 0,-8 3 0</inkml:trace>
  <inkml:trace contextRef="#ctx0" brushRef="#br0" timeOffset="2436">5532 511 11267,'-10'12'864,"-2"8"1,-10-6-1,1 6-753,-1 1 0,0 11 0,0 4 0,0 5-415,1 3 1,1-1 0,6 1 0,7-3-283,4-5 1,3-4 0,0-10-1,3-3 291,4-4 0,5-8 1,10-14 531,-1-8 0,4-7 0,1-4 1,3-6 61,-2-2 0,-3 0 1,-2-2-1,0 7 355,-1 5 1,1 5 0,0 2-359,0 2 0,7 13 0,0 2-377,-3 12 0,-1 17 1,-6 7-1,-2 3-507,-3-3 0,-9 3 1,3-8-1,-4 1-2210,4-1 2798,-6-2 0,8 3 0,-10 2 0</inkml:trace>
  <inkml:trace contextRef="#ctx0" brushRef="#br0" timeOffset="2733">5946 446 7949,'0'56'-90,"0"-6"1,-3-6 183,-4-8 0,5 5 0,-6-7 1,6 3 407,2-1 1,0-9 0,0 2-1,0-5-180,0-2 0,-3-1-573,-4 1 243,5-10 1,-8-12 0,10-17-1,0-9-215,0-11 1,0 1 0,3-5-1,4-5 29,7 0 0,6 0 0,1 5 1,1 5 348,0 7 1,-7 4 0,-1 6 0,3 4 83,2 8 1,10 5-1,0 2 1,-2 5 82,-3 9 1,-2 5-1,0 23 1,-3 6-226,-4 5 0,2 5 0,-10 5 0,-2-2-597,-3-3 0,-2-10 1,0 3-1,0-7 500,0-8 0,-10 5 0,-2-7 0</inkml:trace>
  <inkml:trace contextRef="#ctx0" brushRef="#br0" timeOffset="3000">6643 642 7949,'0'-22'-343,"0"0"0,0 1 875,0-1 1,0 0 0,-3 0 742,-4 1 1,-5 1 0,-10 3-788,0 3 0,-7 11 1,0 3-1,2 12-164,3 8 1,0 11 0,-3 8 0,-2 7-375,3 5 0,11 7 0,8-7 0,5-1-104,2 4 1,0-8-1,4 4 1,11-6-376,14-8 0,10-4 0,7-10 0,2-1-75,3 1 1,7-10-1,-7-5 1,-3-4-28,-2-3 0,-5-10 0,-4-4 0,-11-8-940,-9-7 1571,3 5 0,-8-17 0,9 7 0</inkml:trace>
  <inkml:trace contextRef="#ctx0" brushRef="#br0" timeOffset="3301">6926 816 7949,'-15'0'407,"1"0"1,6 0 326,-6 0-505,9 0 0,-2 0-265,14 0 1,-2 0 0,12 0 0,5 0-43,4 0 0,6 0 0,-6 0 0,6 0 166,2 0 0,-5-7 0,4-3 0,-1-2 93,-6-5 0,-1-2 1,-6-3-1,-2 0 33,-2 1 0,-11-8 0,4-1 1,-6 1-155,-2-2 1,-12 7-1,-10-5 1,-12 7 611,-7 7 0,-5 6 0,-2 9 0,-5 2 49,-3 5 0,7 8 0,1 14 1,9 7-641,10 5 1,8 5 0,6 5 0,8 5-109,4 0 0,23-3 0,11-10 0,18 1-558,16-1 1,10-4 0,12-7-1,-2-13-2923,-5-7 3508,4-5 0,-6-16 0,9-3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7:53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8125,'0'15'361,"0"-1"1,0 6-127,0 6 1,0 10-1,0 15 1,2 7-30,5 5 1,-2 5-1,7 5 1,-2 6-130,-5 6 0,4 2 0,-1-2 0,-4-5-159,-1-8 1,-3 1 0,0-10 0,0-15-468,0-14 0,0-22 0,0-14 319,0-18 0,0-13 0,0-16 1,0-7 161,0-6 1,10 1-1,2-9 1,2 7 344,1 5 1,-1 12 0,8 0 0,0 12 49,0 10 0,-8 0 0,1 19 0,2 7 5,2 10 0,3 20 0,-1 11 0,1 11-308,0 1 0,0 8 0,-3-5 0,-2 5-675,-2 3 1,-3-11 0,5-4 650,-3-5 0,1-12 0,6-3 0</inkml:trace>
  <inkml:trace contextRef="#ctx0" brushRef="#br0" timeOffset="1167">676 566 8049,'-22'0'203,"7"0"1,1 3 0,-1 4 130,3 8 1,-7 14-1,7 7 1,-3 5-137,1 3 1,9 6 0,-2 1 0,4-5-57,3-7 0,3-8 1,4-11-1,10-6 76,9-7 0,6-9 1,7-10-1,-3-12-147,3-8 1,-8-4 0,-2-8 0,-7 3-181,-8 5 1,3-3 0,-9 8 0,-4-1-21,-1 1 0,-3 2-211,0 7 1,-10 12 294,-4 10 0,4 17 1,3 15-1,4 2 0,3 4 0,0 4 1,0 1-1,0 1-78,0-1 1,3-2 0,4-2-1,7-5 115,6-3 1,2-9 0,-1-7-1,1-1 178,0-2 0,0-4 0,-1-16 0,1-9 83,0-9 1,0-8 0,0-10 0,-3 1 8,-5-1 0,3-9 0,-7-3 0,0-2-93,-1 0 0,-1 10 1,-8-1-1,0 8-340,0 5-88,0 9 0,7 15 0,0 22 0,-2 17 190,-3 16 0,-2 3 1,0 12-1,0 3 26,0 2 0,3-5 0,2-3 0,4-2 71,4-4 1,1-6 0,8-6 0,2-11 254,5-9 0,-2-9 0,9-18 0,5-14 317,7-17 1,-9-13-1,2-11 1,-7 0-268,-7-1 1,-3 1-1,-5 2 1,-4 5-267,-8 7 1,-7 5 0,-7 3-1,-8 2-1152,-4 4 1,-3 6-1,0 11-2766,1 6 3851,-1 4 0,10 10 0,2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7:50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306 659 8056,'-17'-34'-11,"0"2"1,-3 6 169,3 4 1,1-2 0,-6 16-1,0 4 115,0 1 0,0 3 1,1 3-1,1 6-166,6 13 1,-6 9-1,8 13 1,-2 2-159,-1 5 1,10-3 0,-2 10 0,5 0-90,2-2 0,2-3 0,5-12 1,8-4-43,4-8 0,6-15 0,4-7 0,4-4 117,1-3 0,5-12 0,-10-10 0,0-12 42,3-7 1,-11-3-1,4-2 1,-11-4 1,-4-8 0,4 2 0,-6-2 1,-4-3 18,-1-2 1,-3-2 0,0 2 0,0 3-48,0 2 0,-7 9 1,-3 1 176,-2 9 1,-3 22-138,-7 24 0,8 25 0,2 26 0,2 7 15,5 8 0,3-3 1,2 10-1,0 2-254,0 3 0,0-5 0,2-3 1,6-4-40,6-10 1,13-17-1,4-20 1,5-9 254,10-10 1,-2-7 0,7-7 0,-8-10 379,-6-9 1,4-8 0,-7-10 0,0 1 122,-5-1 0,-8 1 0,-4 1 0,-5 4-46,-2 1 0,-3 4 0,-7-4 0,0 6-259,0-1 0,-2 8 0,-5-3 0,-8 8 84,-4 5 0,-3 9 0,3 0 0,-1 10-25,-2 9 0,6 15 0,-11 8 0,8 4-93,4 2 0,3 11 0,-5 4 1,5 2-255,2-2 1,3 3-1,7-8 1,2 0-640,6 0 0,6-12 0,13-11 0,4-9 10,3-6 1,2-6 0,8-11 0,-3-8-1113,-5-11 1862,6-11 0,-9-31 0,11-4 0</inkml:trace>
  <inkml:trace contextRef="#ctx0" brushRef="#br0" timeOffset="166">1090 27 8056,'9'-12'-1645,"-6"-3"2067,4 15 0,-5 8 0,-2 23 1,0 13 75,0 11 0,8 8 0,-1 5 0,-2 5-424,-3 6 1,1 11 0,1 7 0,0-45 0,0 0-381,-2 0 0,1 0 1,-1 42-1,-2-2 0,0-12-756,0-15 0,0-19 1062,0-17 0,0-24 0,0-7 0</inkml:trace>
  <inkml:trace contextRef="#ctx0" brushRef="#br0" timeOffset="1061">850 659 7843,'2'-29'0,"3"-1"-157,3 4 0,-1 2 1,-5 2-1,6 3 504,6 4 0,15-4 0,7 7 0,8-1-488,7 6 0,4-2 0,8 1 0,0 3-473,3 3 0,-13 2 614,12 0 0,-4 0 0,4 0 0</inkml:trace>
  <inkml:trace contextRef="#ctx0" brushRef="#br0" timeOffset="1356">1634 1159 7990,'15'-7'-799,"-1"-5"0,3-5 799,2-7 0,3-5 0,2 2 0,3-4-120,2-3 0,2-2 0,-4-8 1,0 1 346,-8-1 1,3 0 0,-10 3-1,0 5-29,-5 7 0,-4 5 0,-6 2 0,-4 3-147,-8 4 1,-14-2 0,-7 7 0,-5 1 79,-3-1 0,8 3 0,0 9 0,0 6 216,2 6 1,2 13-1,10 7 1,1 4-93,-1 8 0,10 5 1,5-3-1,4 6-53,3 1 1,5-6 0,7 2 0,12-5-250,8-3 0,14-9 0,14-7 1,8-11-1474,5-8-1,9-6 1521,-2-2 0,4-19 0,3-5 0</inkml:trace>
  <inkml:trace contextRef="#ctx0" brushRef="#br0" timeOffset="1357">2287 1051 7951,'-9'19'-48,"-6"-5"0,3 3 0,0-7 0,0 0 762,0-1 0,4 6-380,-6-8 0,7 0 0,-5-9 0,2-8-257,5-11 1,3-11 0,4-11-1,3-3-104,2-5 1,10-5 0,-2-9 0,4-1-653,3 1 1,2 0 0,3 2 0,2 5-258,-3 7 1,8 12 935,2 3 0,6 9 0,1-4 0</inkml:trace>
  <inkml:trace contextRef="#ctx0" brushRef="#br0" timeOffset="1583">2679 1159 8014,'-14'0'-297,"-1"0"1,8-7 690,-8 0 1,11-10 0,-4 2-397,6-4 0,2-5 0,0-3 0,0-2-153,0 3 1,10-8-1,2-3 1,2-4-45,1-2 1,-1 6-1,8 4 1,0 1 33,0 6 0,-3 9 0,-2 4 0,-3 4 164,3 4 0,3 12 0,-1 8 0,-2 7 50,-2 7 1,-11 2-1,4 8 1,-6-3-2,-2 3 1,0-1 0,0-1 0,0-8 223,0-5 0,-7-10 92,0 1 1,-8-13-271,8-2 0,0-12 0,7-17 0,0-5-25,0 1 1,0-9-1,2 6 1,3-5-78,2-3 0,10 8 1,-3 2-1,6 3 29,2 4 0,-1 5 0,1 8 1,0 7 45,0 4 1,-1 6 0,1 4 0,-2 10-29,-6 9 0,3 6 1,-10 7-1,-2-3-39,-2 3 1,4-1 0,0-1-1,-2-8-68,-3-5 1,-2-2-1,-2-3 147,-5-4 0,2-6-37,-10-9 0,11-9 0,-4-6-87,6-4 1,2-6 0,0-1-1,0-3-69,0 2 0,0 3 1,0 2 16,0 0 0,10 3 1,4 5 158,5 6 0,-4 6 0,2 2 0,5 2 102,4 6 0,-4 6 0,-7 13 0,1 4-114,4 3 0,-6 0 0,-2 5 0,-2-6-1152,-5-1 0,0 4 1102,2-7 0,-5 0 0,8-7 0</inkml:trace>
  <inkml:trace contextRef="#ctx0" brushRef="#br0" timeOffset="1749">3441 571 8108,'13'10'427,"-6"5"0,5-3 1,0 5-1,3 4-188,-1 6 0,-2 12 0,5-3 1,-2 3-646,2-3 1,-8 5 0,1-7 405,0 0 0,-8 7 0,8-7 0</inkml:trace>
  <inkml:trace contextRef="#ctx0" brushRef="#br0" timeOffset="1933">3507 114 8014,'0'-14'-1487,"2"-1"1487,5-2 0,-2 7 0,10 3 0,-1 5 0,6 4 0,-6 5 0,6 6 0,-8 8 0</inkml:trace>
  <inkml:trace contextRef="#ctx0" brushRef="#br0" timeOffset="2410">3812 767 8014,'0'22'0,"0"0"-539,0 0 1,-8 0 0,-1-1 867,-3 1 1,4-7 0,-6-3 366,-3-3 0,5-4-599,-3-12 1,10-5 0,-2-10 0,5 0-191,2 1 1,0-9-1,2 1 1,3 3-78,2 2 0,10 2 0,-2 0 0,4 0 24,3 1 1,0 6-1,-1 3 1,1 2 62,0 5 0,0 3 0,0 2 1,-1 0-77,1 0 0,0 12 0,-3 7 1,-2 8 21,-2 0 1,-3 4 0,5-2 0,-5-2 144,-2-3 0,4-2 0,-4 0 1,2-3 338,5-5 1,2 3-1,3-9 83,0-4 0,-1-4 0,1-7 0,0-7 10,0-6 0,0-11 1,-1-5-1,1-6-139,0-1 1,0-1-1,-3 1 1,-4-1-266,-8 1 0,-5 2 0,-4 2 1,-5 5 434,-8 2 0,-7 6 1,-4 11-1,-6 8 56,-2 5 1,-2 21 0,-5 10 0,2 10-376,3 4 1,9 8 0,-2 2 0,7 1-273,8-1 1,4-2 0,13-8 0,6-2-922,13-4 1,19-6 0,20-12 0,9-4-757,10-8 1,4-7 1796,4-7 0,8-15 0,-46 5 0,0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7:48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284 175 8055,'0'-22'-411,"-7"0"0,-1 0 0,1 0 619,-3 1 1,5 1-1,-7 3 1,0 5 427,0 3 1,-2 1 0,-8 8-229,0 0 0,3 3 0,2 4 0,2 8-200,-2 4 1,-2 12-1,0 6 1,2 4-151,2 2 0,10 1 0,-2 2 0,5 2-753,2 3 0,0 7 0,0-10 0,2-4-126,5-5 0,8-13 0,11 1 0,6-10 821,2-10 0,12-4 0,9-3 0</inkml:trace>
  <inkml:trace contextRef="#ctx0" brushRef="#br0" timeOffset="283">480 349 8055,'9'-29'0,"4"-3"-411,-1-2 0,-3 8 0,-9-3 0,0 5 785,0 2 0,-2 2 0,-5 6 0,-8 7 369,-4 4 1,-3 3-1,0 0 1,0 3-163,1 4 0,-1 12 0,0 13 1,0-1-485,1 1 0,1 6 0,6-4 0,6 2-458,6 1 0,2-11 0,0 3 0,2-4-322,6-4 0,4-9 1,10-2-1,2-3 92,5 1 0,-5-3 1,5-10-1,-5-5 467,-2-2 1,0-5 0,0-10 0,-3-2 404,-5 3 0,3 2 0,-7 4 0,0 3 2900,-1 3-2531,-1-1 0,-6 3-1009,5 5 1,-2 14 0,7 8 0,0 4-807,0 3 1,1 0 0,3-1 1164,-1 1 0,0 0 0,6 0 0,1-1 0</inkml:trace>
  <inkml:trace contextRef="#ctx0" brushRef="#br0" timeOffset="549">719 327 6411,'0'-12'1143,"3"17"-925,4 9 0,-5 10 0,6-9-19,-6 4 0,-2 3 851,0 0-682,0-10 1,0-5-1,0-14 1,0-8-186,0-4 1,0-3 0,3 1 0,1-1-92,4 0 1,9 0-30,-3 0 1,5 10 0,3 5 0,-2 7-310,-6 7 1,5 5 0,-6 10-1,1 2-1018,1 5 0,-11 5 1264,4 10 0,4-1 0,0 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7:47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1 477 8163,'0'-12'900,"2"19"1,3 18-1,5 9-523,2 12 1,-5 7 0,8 12-1,1 0-333,4 1 1,4 4 0,3-2-1,2-10-62,-3-10 0,-2-9 0,-2-20 298,0-4 1,0-15 0,-3-17 0,-2-10 75,-2-9 1,-8-15 0,5-7-1,0-5 42,0-2 1,-7 7 0,5 0 0,-3-3-563,0-2 0,0-2 0,-7 2 1,0 2-772,0 3 0,0 12 1,0 0-1,0 10-3000,0 5 3935,0 11 0,0 30 0,0 14 0</inkml:trace>
  <inkml:trace contextRef="#ctx0" brushRef="#br0" timeOffset="298">262 477 7691,'12'-21'1379,"0"8"-915,-5 6 1,3 14-1,7 8 1,-2 7-14,2 7 0,2 5 0,3 9 0,2 1-156,5-1 1,-5 1-1,8-1 1,-3 1-170,0 0 1,0-1-1,-10-2 1,-2-5 217,-3-6 1,-6-16-65,6-7 0,-6-24 1,4-14-1,-3-15-182,-4-12 0,5-12 1,-1-3-1,1 1-134,0-3 0,0 4 0,-6-8 1,6-1-691,2 2 1,-5 10 0,6 13 0,-1 4-722,0 10 1,-5 9-1,7 18 1447,3 7 0,-7 14 0,0 5 0</inkml:trace>
  <inkml:trace contextRef="#ctx0" brushRef="#br0" timeOffset="599">850 1000 8163,'12'22'482,"-2"-8"0,-8-2-147,5-2 1,-2 5 0,10-8 112,2-2 0,2-13 0,5-6 0,3-8-182,2-7 0,10-5 1,-5-7-1,-1 2-172,-4 3 0,-4 0 0,-4-8 0,-1 1-186,-6-1 1,3 1-1,-10 1 1,-4 4-110,-8 1 1,-7 11 0,-10-1 0,0 10 31,1 10 0,-1 5 0,3 4 0,2 5 388,2 8 1,3 16 0,-3 10 0,6 10 5,-1 5 1,8-5 0,-6 7 0,6 0-425,2-3 0,0 6 0,2-8 0,6 0-168,6 1 1,6-4 0,1-8 0,4-4 366,4-1 0,4-11 0,11 6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8:10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282 1 8014,'-15'9'0,"3"8"-28,2 10 1,1-1-1,4 13 1,-2 5 175,2 4 1,2 13 0,3-3-1,0 5-169,0 2 0,0 7 0,0 3 0,0 0 21,0 0 0,-9-2 0,-3-8 0</inkml:trace>
  <inkml:trace contextRef="#ctx0" brushRef="#br0" timeOffset="549">86 175 8014,'-22'-8'761,"0"1"1,3 2-592,4 13 1,8 4 0,14 10-1,8-1-162,4 1 1,13-3 0,4-2 0,7-5-80,8-2 0,-5-3 0,5-7 0,-3 0-9,3 0 1,-5 0 0,5 0 0,-7 0 229,-8 0 0,-5 0 1,-9 0-1,0 0 172,0 0 0,-3 10 0,-2 5 0,-5 6-243,-2 8 0,-3-4 0,-7 6 0,0-2-99,0 0 0,0 3 0,0-6 0,-2 6-275,-6 2 0,3-8 0,-9 3 1,-1-2-391,3 2 1,-7-12 0,4 5 61,-4-3 0,-3-9 400,1-3 0,1-14 0,6-8 256,6-4 0,8-3 0,8 0 88,6 0 1,6 10 0,1 5 0,3 5-44,6 2 0,3 0 0,11 0 0,0 2-75,-1 5 0,1 3 0,-1 7 0,1-5 156,-1-2 1,-6 4 0,-4-7 0,-1-2 292,-5-2 0,-3-6 1,-5-4-1,-4-7-98,-8-6 0,3-9 1,-3-2-1,-2-1-151,-3 1 1,-2-8 0,0 3 0,0-3 95,0 3 0,-7-3 1,-3 10-1,-2 2-61,-5 3 1,-2 12-1,-3 5 1,0 4-64,0 3 0,-2 12 1,-2 10-1,-3 15-43,2 11 0,10 0 0,5 8 0,2 0-467,5-1 1,5-4 0,10 5 0,12-3-495,12-5 1,19-4 0,15-8 828,16-7 0,13-14 0,-42-10 0,-1-1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8:0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22 642 8328,'0'21'-135,"-2"3"1,-3 6 0,-2 6 50,2 5 0,3 5 0,4 5 0,3 7 590,2 5 0,8 2 0,-6 0 0,1 1-571,0-1 0,4-7 0,-6-5 1,-1-7-996,2-12 1120,-6-7 1,7-18 0,-10-11 0,0-17-59,0-15 0,0-7 0,0-3 0,0-2 73,0-5 0,9 5 1,6-4-1,7 4 75,7 2 1,-3 10-1,8 5 1,-2 7 117,-6 8 1,8 4 0,0 10 0,0 5-22,-5 10 0,-5 1 0,-2 21 1,-3 1 211,-4 4 1,-6 8 0,-11 1 0,-5 0-204,-8 2 1,-7-7-1,-7 5 1,-5-5-733,1-2 0,-6-11 0,7-4 0,1-4-2983,0-4 3459,1-8 0,9-4 0,-1-9 0</inkml:trace>
  <inkml:trace contextRef="#ctx0" brushRef="#br0" timeOffset="120">567 1208 9407,'2'14'833,"6"1"0,-4-8 1,11 5-1,2 0-847,2 0 0,3-7 0,2 2 1,3-4-64,2-3 0,2 0 1,-4-3-1,2-1-509,-2-4 1,-3-6-1,-2 4 277,-1-2 1,1 7 0,0 0 360,0 10 1,-8 15-1,1 11 1,-1 5 71,-2 10 1,8 5 0,-8 10-1,0-1 119,-5 8 1,-4-3 0,-3 10 0,-3-2-174,-4-1 0,-15-2 1,-14-9-1,-5-8 3,-3-7 1,1-2-1,-1-20 1,0-7-81,1-5 1,2-17-1,4-17 1,11-12 13,9-7 1,7-5-1,10-4 1,5-6-351,10 0 1,2-2-1,19 12 1,5 7-365,7 6 0,1-4 0,9 8 707,2 3 0,13 1 0,4 4 0</inkml:trace>
  <inkml:trace contextRef="#ctx0" brushRef="#br0" timeOffset="121">2353 881 8237,'-10'-22'907,"5"10"0,-9 5-405,-3 5 0,0 4 0,0 8 1,2 9-204,-2 8 0,5 19 0,0-3 0,2 5-347,6 6 1,1-1-1,3 7 1,3-4-547,4-3 1,5 5 0,10-7 0,2-7-383,5-13 1,-2-4 0,9-20 0,0-4 975,-2-8 0,5-15 0,-10-11 0,-3-3 0,-1-5 0,-4-9 0,-1-3 0,-6 3-161,-7 2 1,-4 5 0,-3 2 0,0 5 907,0 3 0,-3 4 1,-4 12 70,-7 8 0,2 5 0,-3 7 0,-2 9-577,-2 15 0,7 12 0,2 10 1,3 7-210,-1 5 1,1 0 0,7-5 0,3-7-2,4-5 0,5-7 0,10-8 0,0-12-78,-1-7 1,8-14 0,3-15 0,-1-10 242,1-9 0,-6-12 0,-9-5 0,-5-3-50,-2-5 0,-3 1 0,-7 2 0,0 7-614,0 5 0,-7 12 0,-3 3-1549,-2-1 2017,-2 8 0,-8 2 0,0 13 0</inkml:trace>
  <inkml:trace contextRef="#ctx0" brushRef="#br0" timeOffset="578">2875 1621 8048,'-2'-14'91,"-3"-1"58,-2-2 0,-1-2 0,6-3 0,-3 1-57,-2-1 0,0 0 1,7-2-1,0-3 26,0-2 1,0-10-1,0 3 1,0-3-140,0 3 0,7-3 1,3 10-1,2 5-5,5 7 1,-5 0-1,2 10 1,3 2-43,3 3 0,1 12 0,1 4 0,0 8 52,0 7 0,-8 5 0,1 9 0,-1 1-83,-2-1 0,-2 1 0,-10-3 0,0-2-43,0-3 0,0-2 1,0 2 165,0-7 0,-2-7 246,-6-7 1,-1-15-1,-6-15 1,8-7-133,4-7 0,3-7 0,0-12 1,0-3-66,0 2 0,3 1 0,4 2 0,5 0-115,0 5 0,15 5 1,-5-1-1,2 11-73,0 9 0,-2 7 0,0 10 0,-1 2 118,1 6 0,-7 11 1,-3 13-1,0 1 82,0 6 0,-7 2 0,2 3 0,-5-1-43,-2 1 1,0-1 0,-2-1-1,-3-4-29,-2-1 1,-8-18-1,6 0 69,-3-7 0,-3-4 1,-4-11-45,4-4 1,6-15 0,9-14-1,0-8-99,0-6 1,9 1 0,6-6 0,4-1 65,3 0 0,0 10 0,-1 0 0,1 10 89,0 5 0,0 11 0,0 13 0,-1 4-106,1 3 1,0 10 0,0 7 0,-3 10-490,-4 9 1,2 12 500,-10 3 0,10 10 0,-5-6 0</inkml:trace>
  <inkml:trace contextRef="#ctx0" brushRef="#br0" timeOffset="803">4029 1033 8145,'0'22'174,"0"0"0,0 2 0,0 5 1,0 10 323,0 9 0,0 8 1,3 12-1,4 4-390,8 8 1,-3 15 0,-6-44 0,0 2 0,0 2 0,0 1-261,0 2 0,0 0 0,-3 1 0,-1 1 0,1-2 0,1 0 0,-2 2 1,1 1-1838,1-1 1,-1 1 1988,-2-1 0,1-2 0,7 41 0,-9-2 0</inkml:trace>
  <inkml:trace contextRef="#ctx0" brushRef="#br0" timeOffset="1036">3920 1099 8054,'22'-29'0,"0"2"243,0 8 0,2-1 0,3 13 0,4 2 17,3 3 1,2 4 0,5 6 0,-2 9 239,-3 9 1,-7-2-1,5 8 1,-2-1-408,-6 6 0,-11-4 0,-8 1 0,-4 0-240,-3 0 0,-10 0 0,-5 5 0,-6-3-480,-8 3 1,2-5 0,-9-1 0,-1-1-682,3-6 0,3-11 1308,9-8 0,-9-14 0,-3-5 0</inkml:trace>
  <inkml:trace contextRef="#ctx0" brushRef="#br0" timeOffset="1304">4247 1121 8054,'15'2'0,"-1"3"273,3 2 0,-5 10 0,3-2 0,2 4 50,2 3 1,-4 2-1,-1 3 1,3 2-71,2-3 0,3-2 0,-3-2 0,-2-3 296,-2-4 1,-1-5-318,8-10 0,-7-10 0,-3-5 1,0-4-327,0-3 1,-7-7 0,2-2 0,-2-1-115,2 1 0,-4-5 0,6 7 0,-1 2 460,-1 3-253,0 2 1,3 12 138,4 10 1,-4 10 0,0 12 0,-3 2-615,0 5 1,10-7-1,-5 2 1,3-9-2569,-1-6 3044,1-2 0,7-7 0,-1 0 0</inkml:trace>
  <inkml:trace contextRef="#ctx0" brushRef="#br0" timeOffset="1469">5009 10 8054,'3'-10'270,"4"10"0,-5 20 1,6 18-1,-4 13 70,4 15 1,-3 9 0,7 14 0,0 8-397,-6-43 1,0 1 0,-3 3 0,-1 2 0,1 4 0,1 1 0,-2-2 0,-2-1-2220,1 0 0,-2 0 2275,-3-5 0,-1-1 0,0 0 0,-2-3 0,-15 44 0</inkml:trace>
  <inkml:trace contextRef="#ctx0" brushRef="#br0" timeOffset="1787">4704 750 8054,'0'-12'151,"10"3"1,7 9-1,10 0 91,9 0 1,7 0-1,6 0 1,4 0-55,3 0 1,2 2 0,5 3-1,-3 5 234,-2 2 0,-7 9 0,5 8 0,-5 1 167,-10 1 1,0 3 0,-15 9 0,-4 1-469,-5-1 1,-5-1-1,3-4 1,-8-4 141,-5-2 0,-4-3 0,-5-10-1630,-8-4 1,-4-6-1,0-11 1,-1-5 446,-2-8 1,13-4-1,-13-5 1,3-6 919,-1-6 0,6-5 0,-1-3 0,1 1 0,2-1 0,2 1 0,10-1 0,0 1 0,0-1 0,0-2 0,0-5 0,0 5 0,0-7 0</inkml:trace>
  <inkml:trace contextRef="#ctx0" brushRef="#br0" timeOffset="2220">5488 598 8059,'-21'-24'668,"-1"-5"0,2 12-1223,6-5 0,7 8 0,14-1-12,7 8 1,6 4 566,2 3 0,9 10 0,3 2 0</inkml:trace>
  <inkml:trace contextRef="#ctx0" brushRef="#br0" timeOffset="2572">5663 1077 8999,'-13'10'495,"4"2"0,9 10-254,0-1 0,0 8 1,0 0-1,0 0-42,0 3 0,7-8 0,0 5 132,-2-5 1,5-9-153,-3-1 0,8-11 0,-6-3 0,1-15-431,0-11 0,7-1 0,-5-9 0,2-1-20,1 4 1,-1-6-1,8 10 1,0 2 172,0 3 1,-8 2 0,1 3 0,2 4 178,2 8 1,3 7 0,-1 7 0,-1 8-267,-6 4 0,6 10 1,-6 3-1,3-1-1188,-2 1 1374,4 6 0,-7-4 0,10 10 0</inkml:trace>
  <inkml:trace contextRef="#ctx0" brushRef="#br0" timeOffset="2905">6229 729 8121,'-37'-29'504,"4"0"0,1 2 874,6 3 1,4 16-1041,7 16 1,6 6-1,9 23 1,0 1-426,0 3 0,2 13 0,5 4 0,8 5-40,4 2 1,-2 0 0,2 3 0,6 5-113,-1 6 0,0 1 0,-2 3 0,0 1-42,-1-1 0,-1-4 1,-6 4-1,-7-4 301,-4 4 1,-13-8-1,-7-3 1,-12-6-1,-14-8 0,-3-5 0,-12-12 0,0-7-19,2-12 1,-5-20 0,13-21 0,7-15 30,9-17 1,11-9 0,6-8 0,8 0-53,4 3 0,6-5 0,4 14 0,8 0-20,4 6 1,12 6-1,6 8 1,4 4-83,2 1 0,8 14 0,2-3 0,3 8-1180,5 8 1302,2 1 0,12-7 0,2-2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2:27.8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240 131 6430,'-12'10'1965,"-7"-8"-448,5 6 0,1-6-317,-1-2 1,7 0-635,-8 0 0,3-2-465,-3-6 1,8 4 0,12-11 0,5 1-128,2 1 1,2-6-1,8 7 1,2-3-115,5 1 1,-4 7-1,6-5 1,-2 2-94,0 5 1,0 3-1,-7 4 1,0 5 68,-1 8 0,-1 4 1,-6 5-1,-6 5 66,-6 8 1,-2 4 0,-2 0-1,-8-2-21,-12-3 0,0 0 0,-9 8 1,2-3-127,0-5 1,0-4 0,7-13 0,3-2-1148,4-2 1002,5-11 0,20 6 0,5-10 1,6 0 202,8 0 1,-4 0 0,4 0-1,-5 0 449,-2 0 0,-1 10 0,-1 4 0,-6 6 266,-6 1 1,-6 8 0,-2 0 0,-2 1 51,-6 1 0,-6-7 0,-13 5 1,-4-5-255,-3-2 1,-2-2 0,-8-6-1,3-7-250,5-4 1,-6-3 0,9 0 0,-1-3-867,5-4 1,7-5 0,7-10 789,8 0 0,-5 1 0,0-1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8:04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1 850 8644,'21'0'113,"4"0"1,1 0-184,3 0 1,10-10 0,-3-4 0,3-6-16,-3-2 1,5-7 0,-7 0-1,0 0-68,-5-2 0,-7 7 0,-5-8 0,-5 3 118,-2 0 0,-3 7 0,-7 8 0,-2-1 342,-6 3 0,-4 3 0,-10 9 1,1 0 117,-1 0 0,-2 9 1,-3 8-1,-4 7 11,-3 5 0,7 8 1,-2-6-1,5 3-264,2 5 0,-4 4 0,1 6 0,8 2-485,5-3 1,5-2-1,7-3 1,0-1-2847,0-6 3159,19-5 0,6-9 0,18 0 0</inkml:trace>
  <inkml:trace contextRef="#ctx0" brushRef="#br0" timeOffset="129">850 458 7839,'-19'9'235,"2"6"1,2 7 17,-2 7 0,-2 5 0,-3 12 0,3 2-719,4 3 0,-4 0 466,4-8 0,-4 10 0,-3 3 0</inkml:trace>
  <inkml:trace contextRef="#ctx0" brushRef="#br0" timeOffset="130">523 392 8253,'3'-14'250,"2"-1"-25,2-2 1,0 10 0,-4 7 71,4 12 0,-2 8 0,9 4 0,3 3-279,2 2 0,3 7 0,2-5 1,3 1-524,2-1 1,0 5-1,-5-4 505,5 2 0,-4 2 0,6 8 0</inkml:trace>
  <inkml:trace contextRef="#ctx0" brushRef="#br0" timeOffset="131">915 915 8253,'-7'22'0,"0"0"55,2-1 0,3 4 0,2 1 1,0 8 289,0 7 0,0 0 1,0 20-1,0 7-17,0 9 1,2 5 0,3 1-1,2-4-185,-2 4 1,-3-8-1,1-5 1,2-12-2369,2-15 1918,0-9 1,-9-41-1,-3-15 1,-2-16 108,2-13 0,0 0 0,0-12 1,-2-2 194,2 4 0,3-4 1,2 4-1,0-6-313,0-6 1,0 1 315,0 6 0,-10-9 0,-2-2 0</inkml:trace>
  <inkml:trace contextRef="#ctx0" brushRef="#br0" timeOffset="132">937 828 8224,'22'-44'56,"0"11"0,2 4 1,2 4 320,3 4 1,3 8 0,-5 6 0,2 5-74,-3 2 1,-2 9 0,1 6 0,1 4-85,3 3 1,0 0-1,-9 0 1,-3-1-157,-3 1 1,-9 0-1,2 0-446,-4 0 0,-13-3 1,-7-2-1,-7-5-497,-5-2 1,-8-3 878,8-7 0,-19-10 0,2-2 0</inkml:trace>
  <inkml:trace contextRef="#ctx0" brushRef="#br0" timeOffset="133">1373 0 8224,'2'32'-46,"3"4"0,2 3 171,-2-3 1,-3 5 0,-2-4-1,0 6 100,0 8 1,8-5 0,-1 5 0,-2-5-218,-3-3 0,-2 1 0,0-3 0,3-2-378,4-3 1,-5-7 0,6 5 369,-6-3 0,-2-2 0,0-7 0</inkml:trace>
  <inkml:trace contextRef="#ctx0" brushRef="#br0" timeOffset="134">1721 588 8214,'10'-21'273,"-8"-1"1,5 0 522,-4 0 1,-13 8 0,-4 2 0,-6 2 91,-2 5 0,-9 12 0,-5 10 1,-5 10-400,-3 9 1,3 3 0,5 0 0,7-3-594,4 3 0,6-1 1,4 1-1,8-5-676,5-2 0,4-3 1,5-10-1,8-5-99,4-6 1,13-6 0,4-4 0,5-6 442,3-6 1,-3-5-1,-2-3 1,-5 0 315,-3 0 0,-2 3 0,-7 2 654,0 2 0,-8 3 0,-2-5 577,-2 3 0,-3 11-1133,-7 3 0,0 10 0,0 12-594,0 0 1,3 4 0,1-2 615,4-4 0,18 6 0,-2 8 0</inkml:trace>
  <inkml:trace contextRef="#ctx0" brushRef="#br0" timeOffset="135">2200 458 8456,'-22'12'595,"3"7"0,4-4 1,8 7-151,5 7 1,2-3 0,0 10 0,0 1-394,0-3 0,0 7 1,2-7-1,3 2-510,2 0 1,8-7-1,-6 5 458,4-2 0,1-3 0,8-8 0</inkml:trace>
  <inkml:trace contextRef="#ctx0" brushRef="#br0" timeOffset="136">2244 109 8214,'-27'-34'0,"3"5"617,4 5-487,13 12 0,-2 12-130,9 15 0,9 14 0,3 5 0</inkml:trace>
  <inkml:trace contextRef="#ctx0" brushRef="#br0" timeOffset="137">2374 610 8214,'0'29'0,"0"0"119,0-2 1,0 4-1,0 1 1,0-1 368,0 1 1,-2-1 0,-3-4 0,-5 4 16,-2 3 0,5-7 0,-7-1 1,-3-6-311,-3-6 0,6-7 1,-1 6-20,-2-4 0,0-4 0,3-15 0,7-9-144,4-8 1,3-11 0,0 1 0,3-4-467,4-2 1,5-1-1,10 1 1,2 2 116,5 4 0,-5 6 1,5 9-1,-5 0 238,-2 0 0,0 10 1,0 5-1,-1 7-133,1 7 1,-2 8-1,-4 14 1,-1 5-347,2 0 0,-5 7 558,3-5 0,-1 5 0,8 3 0</inkml:trace>
  <inkml:trace contextRef="#ctx0" brushRef="#br0" timeOffset="278">2940 610 7908,'0'-31'0,"0"-6"-45,0-4 1,0 5 0,0 0 0,-2-1 1417,-5 4 1,2 4 0,-10 12-885,-1 2 0,-1 13 0,0 2 0,5 14-390,2 13 1,-5 14 0,8 12 0,2 3-32,3 4 0,2-4 0,0 2 1,0 3 185,0 1 0,0-6 0,0-5 0,0-5-37,0-3 1,0-1 0,0-6 576,0-7 0,-10-15 1,-7-6-1,-7-6-1073,-5-2 0,-10-12 0,5-7 0,1-8-3472,3 0 3751,-3 3 0,8-7 0,-6-3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8:17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240 767 7767,'-22'0'-94,"1"0"1,1 3 0,3 2 0,3 4 364,-3 3 1,5-4 0,0 6 0,2 3 16,5 3 1,3-6 0,2 1 0,0 1-230,0 4 1,2-1-1,5-2 1,8-5 11,4-2 0,3-3 0,0-7 1,0 0 122,-1 0 1,1-10 0,0-2 0,-3-5-66,-4-4 0,2 4 0,-10-12 0,-2 5-303,-3 2 0,-2 0 0,0 0 0,0 0-250,0 1 0,-2-1 0,-3 0-360,-2 0 0,-3 10 211,3 5 1,4 7 0,-6 7 515,-1 8 1,8 4 0,-6 3 0,6 0 269,2-1 1,2 1 396,6 0 0,-4-3 0,11-4-178,2-8 1,2-7 0,1-7-1,-3-8-10,-3-4 0,1-13 1,6-4-1,1-5-207,0-2 1,-8-3 0,-1-3 0,-1-4-246,0-3 0,-7-2 0,4-7 0,-1 0-128,-1-1 1,0 11 0,-7 6 0,0 8-284,0 5 0,-7 21 0,0 10 48,2 22 1,-5 17-1,0 19 1,1 13 326,-1 11 0,-5 18 0,11-44 0,1 2 0,0 3 0,-1 1-77,-1 4 0,0 2 1,4 2-1,0 0 0,-3 4 1,1 0-1,2 4 0,2 2-58,2 3 0,1 1 1,-1-1-1,1-1 1,4 1-1,3-1 1,2-7-1,1-2 201,1-8 0,2-4 0,12 33 0,7-28 0,3-22 57,2-22 0,-7-15 0,-5-12 1,-8-9 284,-6-8 1,-5-14 0,-10 0 0,0-7 276,0-1 1,-10-4 0,-7 0-1,-12-3-483,-15-4 0,-9 6 0,-12 4 0,-3 1-382,-5-2 1,3 5 0,-5-2-1,5 9 336,7 10 1,15 15-1,4 7 1,15 9 537,12 13 1,8 1-1,11 21 1,8 1-766,12 4 0,14-6 0,19-2 0,13-3 137,7-4 0,15-3 0,-41-13 0,1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8:20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20 990 7990,'19'-3'0,"-2"-2"122,-3-2 0,1-2 0,7 4 1,-1-5 35,1-2 0,2-3 1,3-4-1,2 2-188,-2 3 0,-1-1 1,1-7-1,-1 1 23,-6-1 0,-1 0 1,-9 3-1,0 2-7,-1 2 1,-4 3 0,-10-5 121,-2 3 0,-10 9 0,3-2 0,-6 4 352,-2 3 1,-7 12 0,-2 8 0,-3 9 352,-5 4 1,5 4-1,1 9 1,1 2-527,5 3 1,3 2-1,5-7 1,4 0-648,8-5 0,7-2 0,10 2 0,14-5-1419,17-7 0,12-14 1779,13-8 0,9-14 0,2-5 0</inkml:trace>
  <inkml:trace contextRef="#ctx0" brushRef="#br0" timeOffset="1">999 641 7990,'-21'10'494,"-1"5"0,0 4-136,0 3 0,-2 12 0,-2 7 1,-4 7-22,4 0 0,2 6 0,2-4 0,0-1-244,0-3 1,8-5-1,-1-2 1,1-5-1558,2-3 1,-5-9 1463,10-8 0,-20-9 0,3 5 0</inkml:trace>
  <inkml:trace contextRef="#ctx0" brushRef="#br0" timeOffset="2">542 837 7990,'0'-21'707,"0"-1"0,3 10 1,4 7-465,7 10 0,6 9 0,4 13 1,5 4-281,7 3 0,5 2 0,3 8 0,-1 0 37,1-1 0,9-9 0,3-3 0</inkml:trace>
  <inkml:trace contextRef="#ctx0" brushRef="#br0" timeOffset="3">1152 990 7967,'0'22'246,"0"-1"1,0 11 0,0 4 0,0 8 123,0 6 0,7 8 1,3 15-1,0 12-203,-1 14 1,-1-49 0,-1 2 0,-3 5 0,-1 2 0,0-3 0,-1-1-241,-1-1 0,0 1 0,0 4 0,-2 0 0,0 1 1,0-1-1,-2-2 0,-1 0 73,-2-6 0,-3-1 0,-20 42 0,-5-5 0</inkml:trace>
  <inkml:trace contextRef="#ctx0" brushRef="#br0" timeOffset="1947">869 1295 7967,'22'-51'0,"-1"0"66,1 3 1,7 11 0,3 8 0,1 5 308,6 2 1,12 10-1,5 5 1,2 5 9,0 2 1,-10 2-1,3 5 1,-3 10-162,3 10 1,-14-3 0,-4 5 0,-13-2-177,-13 2 0,-7-5 0,-7 5 0,-10-5-4,-10-2 0,-9 0 0,-13-3 0,-4-2-493,-2-3 0,6-1 0,-2 1 1,5-7-1051,3-4 0,2-3 1499,4 0 0,-4-20 0,7-4 0</inkml:trace>
  <inkml:trace contextRef="#ctx0" brushRef="#br0" timeOffset="2537">1500 228 7824,'15'24'99,"-1"5"1,-6 5 0,4 12 0,0 4 261,0 9 1,-7 3 0,2 6 0,-5 2-293,-2 3 0,3 0 0,2-8 1,2-2-355,-2-5 1,-3 2 0,-2-9 0,0-2 284,0-3 0,10-3 0,2 1 0</inkml:trace>
  <inkml:trace contextRef="#ctx0" brushRef="#br0" timeOffset="2538">2066 968 7967,'15'-29'282,"-3"0"0,-2 0 316,-5-3 0,-13 18 1,-6-1-1,-8 11 207,-7 4 0,-5 2 0,-7 5 0,2 8-349,3 4 0,2 10 0,-2 3 0,7 1-468,5 6 1,4-5 0,6 0 0,6-3-271,6-4 0,4-3 0,6-4 0,6-4-3,6-1 1,4-10 0,5 2 0,7-4 63,5-3 1,-4-8 0,-1 1 0,0 0 342,-2-3 0,-3 8 0,-9-6 0,0 6-454,0 2 0,0 0-2174,-1 0 2506,1 0 0,0 0 0,0 0 0</inkml:trace>
  <inkml:trace contextRef="#ctx0" brushRef="#br0" timeOffset="2539">2393 881 6779,'12'2'1847,"-5"6"-1359,-4 6 0,4 8 0,0 4 0,1 6-212,1 2 1,1 2 0,7 8-1,-5-3-621,-2-5 1,4 5 0,-6-7 0,-4 0 344,-1-5 0,6-5 0,4-2 0</inkml:trace>
  <inkml:trace contextRef="#ctx0" brushRef="#br0" timeOffset="2540">2437 358 7967,'-10'12'270,"-2"0"-68,-10-4 1,10-3 0,5 9 0,2 1-754,-2-3 0,4 7 551,-4-4 0,5 4 0,2 3 0</inkml:trace>
  <inkml:trace contextRef="#ctx0" brushRef="#br0" timeOffset="2541">2742 903 8036,'0'21'185,"0"1"0,0 2 326,0 5 0,0-2 0,0 7 0,0-3-103,0-4 0,0-3 0,0-2 0,0 0 664,0 0-956,-10-10 0,0-5 1,-4-14-1,6-8-320,6-4 1,2-13 0,2-4-1,6-5-131,6-3 0,-2 8 1,3 2-1,2 3 225,2 4 1,3 3 0,0 5 0,-1 4 193,1 8 1,0 4 0,-3 6 0,-2 4 28,-2 8 0,-1 14 1,6 7-1,-3 5-760,-3 3 1,-9-1 0,5 1-1,-3-3-1530,0-5 2177,0-4 0,-7-11 0,0 1 0</inkml:trace>
  <inkml:trace contextRef="#ctx0" brushRef="#br0" timeOffset="2542">3025 1164 8029,'0'22'143,"2"-3"0,3-2 0,5-5 286,2-2 1,9 4-1,11-4 1,2 0-27,5-1 1,9-1-1,5-8 1,3-3-26,4-4 0,-6-8 0,-4-11 0,-4-6-227,-2-2 0,-10-2 1,-5-7-1,-7-1 20,-8 1 0,-2 6 0,-7 1 1,0 0 30,-8 2 1,-6 2 0,-13 13 0,-2 4 113,-5 8 0,2 5 0,-7 2 0,3 2-604,4 5 0,3 13 0,2 11 0,0 1-131,1-1 0,6 5 0,3-4 0,2-1-631,5 1 1,3 4 0,4-7 0,6-2 328,6-3 0,8-5 0,5-4 0,4-8 516,3-4 0,2-3 0,8 0 1,2-3 236,5-4 1,-5-8-1,2-11 1,-7-3 226,-5 2 0,-9-4 1,2-1-1,-7 1 674,-8-1 1,-4 3 0,-10 7 41,0 1 1,-10 1 0,-7 6 0,-7 9-556,-5 10 0,-2 7 1,4 12-1,-2 5-543,2 7 1,6-2 0,4 3-1,5 1-48,2 3 0,3-4 1,7-3-1,2-3-231,5-4 0,13-13 1,11-7-1,1-4-138,-1-3 0,8-12 0,-5-10 0,2-12 296,0-7 1,-9-10-1,0-2 1,-8-3 564,-5-4 0,-6 4 0,4-4 1,-3-6-329,-4-4 1,-2-5 0,-3 3 0,-3-8 50,-4-5 1,2-7 0,-9 5 0,-1 12 570,3 12 0,-7 22-371,4 19 0,5 29 0,3 25 0,5 14-53,2 12 1,0 5 0,0 2 0,5 0-70,9 1 1,1 6-1,14 3 1,-3 3-883,3 4 1,-4 0 0,6-2 0,0-7-457,6-5 0,1-6 0,1-4 0,-5-12 1216,-2-14 0,-1-5 0,-4-20 0,2-2 195,-3-3 1,-2-2-1,-2 0 2463,0 0-1155,-10-10 0,0 8 0,-7-3 0,5 8-1166,2 4 0,0 10 0,5-3-337,-3 6 0,1 1 0,7 1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8:17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0 545 8100,'0'22'183,"0"-1"0,0 4 11,0 4 0,0-3 1,0 8-1,3 0-54,4 0 0,-2-8 1,7 4-1,0-6-61,0-3 0,-4-1 0,6-6 220,3-6 0,0-8 0,0-10 1,-3-9 16,3-8 0,-5-12 0,3 1 0,-1-8-211,-1-5 1,3 0 0,-6 10 0,2 2-541,5 3 0,-5 9 0,3-2 0,2 5 435,2 2 0,3 0 0,0 1 0</inkml:trace>
  <inkml:trace contextRef="#ctx0" brushRef="#br0" timeOffset="1">567 436 7940,'0'-15'232,"-3"3"278,-4 3 1,2 1-1,-9 8 1,-3 3 214,-3 4 1,-1 5-1,-4 12 1,-1 5-272,-3 8 0,-8 4 1,8 2-1,5-1-509,7-6 1,0 3 0,10-8-1,2 0-320,3 1 1,14-5 0,7-13 0,10-7-215,5-4 0,2-3 0,8-3 0,-3-4 190,-5-7 1,3-6 0,-10-4-1,-2 0 770,-3 2 1,-2-5-1,0 13 439,-1-5 1,1 6 92,0 6 1,-10 7 0,-5 7 0,-2 8-734,2 4 1,-4 10-1,6 0 1,-1 0-1395,-1 3 0,7-8 1,-6 5-813,-3-5 1,4-9 2035,-2-1 0,1 1 0,-8 7 0</inkml:trace>
  <inkml:trace contextRef="#ctx0" brushRef="#br0" timeOffset="2">850 676 7940,'0'-34'49,"0"5"1,2 2 0,3 0-1,5-2 475,2 3 0,-5-6 0,5 1 0,0-1 30,0 1 1,3 2 0,7 7 0,-1 0-243,1 1 0,-7 8 1,-1 6-1,3 5-483,2 2 0,3 9 1,-2 8-1,-3 8-157,-3 4 0,-7 9 0,5-1 0,-2 1-2575,-5-1 2903,-3 4 0,-2-7 0,0 9 0</inkml:trace>
  <inkml:trace contextRef="#ctx0" brushRef="#br0" timeOffset="96">1263 567 11816,'0'31'484,"0"-7"0,3 8 0,2-3-495,2 0 1,3 7 0,-5-4 0,2-1-860,-2 0 0,-3-2 870,-2-7 0,10 0 0,2 0 0</inkml:trace>
  <inkml:trace contextRef="#ctx0" brushRef="#br0" timeOffset="1931">1982 436 8025,'-14'-22'343,"-1"0"1,1 3 0,-8 5-1,-2 6 253,-5 6 1,4 12 0,-6 4 0,-1 8-71,-4 7 0,5 2 0,2 8 1,4-3-469,4 3 1,1-5 0,6 0 0,7-3-618,4-4 1,6-3 0,4-5-13,7-4 0,8-5 0,5-13 0,4-4 313,3-8 0,0-4 0,2-3 0,-7 1 315,-5-1 1,3 7-1,0 3 1,-6 0 714,-1 0 1,4 7-1,-9-2-11,4 4 0,3 6 0,-1 4-1122,1 8 0,-7 4 0,-3 3 0,0 0-2361,0-1 2722,-7 1 0,14 0 0,-7 0 0</inkml:trace>
  <inkml:trace contextRef="#ctx0" brushRef="#br0" timeOffset="2782">1307 44 8364,'-22'-10'777,"0"5"74,1-9-1096,9 9 0,4-5 245,16 10 0,13 0 0,13 0 0</inkml:trace>
  <inkml:trace contextRef="#ctx0" brushRef="#br0" timeOffset="2783">2200 480 7993,'0'36'0,"0"-2"-3,0-3 1,0 8 0,0-5 0,0 2 349,0 0 1,0-9-1,0 4 1,0-2 242,0 0 1,0-7-264,0-7 1,0-13-296,0-2 0,0-17 1,0-12-1,0 0-192,0-2 1,7 4 0,3-9 0,-1-3-29,1-2 1,7 0-1,-2 2 1,2 5 67,-3 3 0,5 2 1,-4 7-1,4 0 86,3 0 1,0 10 0,0 5 0,-1 5 49,1 2 1,-7 12 0,-1 10 0,3 11-338,3 9 1,-6 1-1,1 1 1,-1-1 320,-2 1 0,8-1 0,-8 1 0</inkml:trace>
  <inkml:trace contextRef="#ctx0" brushRef="#br0" timeOffset="2784">2875 327 7993,'-22'-7'0,"0"0"495,1 2 1,-1 2-1,0 3 1,0 3 158,0 4 0,8 12 1,2 13-1,2 2-557,5 4 1,3 4 0,2-1-1,2-3-709,6-1 1,4-3-1,12 2 1,3-7-732,2-5 0,7-9 1343,-7-1 0,10-9 0,-6 5 0</inkml:trace>
  <inkml:trace contextRef="#ctx0" brushRef="#br0" timeOffset="2785">3027 676 7993,'0'-22'528,"3"2"-267,4 6 0,-2 4-222,9 10 0,1 0 0,7-2 0,-1-3-61,1-2 0,2-3 0,3 3 0,5-8-43,1-4 1,1-3-1,5 0 1,-5-2 163,-3-5 0,-2 5 0,-9-8 0,-3 3 86,-3 0 0,-9 0 1,0 8-1,-10-1 82,-10 0 0,-14 0 0,-7 3 0,-5 4 163,-3 8 1,-6 5 0,-1 2 0,2 2 139,3 5 1,3 13 0,-1 11-1,3 3-418,5 5 1,14 9-1,15 5 1,4 1-217,3-1 0,13 5 0,11-7 0,17-3-603,15-2 1,9-2-1,7-3 667,8-5 0,15-5 0,-46-20 0,1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8:13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196 784 8049,'0'22'-119,"0"2"0,0 5 181,0 7 1,0 6 0,0 4 0,2 4 517,6 8 1,-6 5 0,8 5 0,-3 2-638,0 3 0,8 14 0,-8-5 0,-2-2-1760,-3-2 1817,-2-6 0,10-7 0,2 1 0</inkml:trace>
  <inkml:trace contextRef="#ctx0" brushRef="#br0" timeOffset="864">0 784 8049,'19'-43'-10,"-4"-1"0,7 10 0,-3 8 1,8 9 240,-1 9 1,6 6 0,-1 7 0,3 7-58,5 10 0,2 14 0,2 0 0,-1 5-160,-6 3 0,3-3 0,-10-2 0,-5-5-79,-7-3 1,0 8 0,-10-5 0,-5 2-78,-6 0 0,-11-2 0,-14 5 0,-7-8-125,-5-6 1,-3 1 0,0-14 0,1 0 11,-1-4 1,1-6 0,2-2-1,4 0 128,8 0 1,5-10 0,2-2 0,3-2 113,5-1 0,4 1 1,12-6 109,6 6 1,4 4 0,9 10 0,4 0 123,4 0 1,-3 10-1,11 2 1,1 2-26,3 1 0,1-8 0,-1 5 0,0-2-185,5-5 1,2-3-1,-4-2 1,-1-2-78,1-5 1,-3-6 0,-2-11 0,-5-2 34,-3-3 0,-9-10 0,-10 5 1,-2-2 39,-6-1 0,-1 4 0,-6-4 1,-4 8 16,-7 5 1,-8 2-1,-5 1 1,-2-1 51,3 0 0,1 3 1,4 4 87,-1 8-45,0 4 1,10 13 0,5 5 0,7 4 183,7 3 1,7 7 0,13 0 0,5 0-261,1 2 1,-4-7-1,8 6 1,1-6-325,4-3 0,-6 1 0,-2 0 1,-3 0 27,-4 0 1,-3-3 0,-5-2-56,-4-3 461,-5 1 1,-13-3 0,-2-7 0,-4-10 156,-3-9 1,4-6 0,-4-4-1,0-3-41,0-2 1,7-9-1,-2 4 1,4-3-271,3 1 1,0 10 0,0-4 0,0 6-174,0 3 0,10 1 1,5 6 171,4 6 0,3-4 0,0 0 0</inkml:trace>
  <inkml:trace contextRef="#ctx0" brushRef="#br0" timeOffset="865">1372 697 8036,'-34'0'181,"10"2"0,9 6 0,-2 6 456,-2 6 0,0 9 1,2 5-1,5 4-78,2 8 1,3 3 0,7-6-1,2 1-561,5-1 0,6 1 1,8-3-1,4-5-549,4-7 0,-3-7 0,10-7 0,1-8-2098,-3-5 2649,7-2 0,-7-9 0,9-4 0</inkml:trace>
  <inkml:trace contextRef="#ctx0" brushRef="#br0" timeOffset="958">1633 1002 8036,'-14'7'-339,"-1"0"1,3 10 1004,-2-2 0,4-3 1,12 0-640,6-2 0,4-3 0,10-7 0,-1 0-78,1 0 0,0 0 0,2-2 1,3-6 83,2-6 1,0-6 0,-7-1 0,-1-1-94,1 0 0,-3 0 0,-2 1 1,-5-4 36,-2-4 0,-3 5 0,-7-5 0,0 5 15,0 2 0,-2 0 0,-5 1 0,-8-1 290,-4 0 0,-3 10 1,-2 5-1,-3 4-31,-2 3 1,0 12 0,7 8 0,3 9-83,5 5 0,-3 0 1,9 4-1,3-1-188,3 1 1,2-4-1,2 0 1,6-3-278,6-4 0,8-3 0,5-2 0,4-3-190,3-4 0,-7-5 1,4-10-1,-2 0-108,0 0 0,0 0 0,-7 0 752,0 0 0,-10 2 647,-5 5 0,-4 5 67,-3 10 0,0-7 306,0-1-977,-10-9 0,5 5 0,-7-13-233,2-4 0,3-5 0,7-10 1,0 0-126,0 1 0,7-8 0,3 0 0,0 2 42,-1 3 0,8-3 0,-2 3 0,4 5 43,3-1 0,0 3 1,-1 3-1,1 6-28,0 6 0,2 4 1,3 6-1,2 6-175,-3 6 1,-9 9 0,-5 2-1,1 1-256,-1-1 0,-8 5 0,4-7 531,-6-2 0,-2-3 0,0-2 0</inkml:trace>
  <inkml:trace contextRef="#ctx0" brushRef="#br0" timeOffset="959">2526 0 8036,'10'51'0,"2"0"75,0-3 1,5 10-1,-7 5 1,-1 7 162,1 1 0,-3-1 1,-7 2-1,0 8-253,0 5 0,0 0 0,0-3 0,0-5-461,0-2 0,-7-12 1,-3-14 475,-2-11 0,7-16 0,-4-12 0</inkml:trace>
  <inkml:trace contextRef="#ctx0" brushRef="#br0" timeOffset="960">2178 654 8036,'12'-3'-83,"-3"-2"1,-1-4-164,-1-4 0,12 9 0,1-4 0,9 6 600,5 2 0,4 0 0,13 0 0,7-2-354,5-6 0,2-4 0,1-10 0</inkml:trace>
  <inkml:trace contextRef="#ctx0" brushRef="#br0" timeOffset="1058">3288 893 8089,'-19'-43'324,"4"9"0,-14 5 1,3 7 228,-3 7 1,2 6-1,-9 9 1,0 2-24,2 5 0,-5 13 1,10 9-1,0 0-220,-3 2 1,15-7-1,-2 8 1,7-3-386,7 0 0,3 7 0,2-7 0,0 0-282,0 3 0,9-15 0,8 2 0,10-7-267,9-7 0,5-5 0,3-7 0,0-8 313,-1-4 0,1-3 0,-1 0 0,-2 0 318,-4 1 1,-3 1 0,-10 3-1,2 5 567,1 3 0,-15 1 1,10 8-321,-3 0 1,-9 10 0,-3 5-1217,-4 4 1,-3 3 961,0-1 0,9 1 0,3 0 0</inkml:trace>
  <inkml:trace contextRef="#ctx0" brushRef="#br0" timeOffset="1551">3702 697 8056,'-22'-22'0,"-2"1"743,-5-1 1,7 7 0,-2 3 86,7 2 1,3 6-778,-8 11 1,10 5-1,4 10 1,6 2-168,2 5 0,0 5 0,2 9 0,3 3-17,3 5 0,9-2 1,-3 6-1,3 1-4,-2 0 1,4 2-1,-5 7 1,6 3 91,2 4 1,-8-4 0,-2 7-1,-2-2-65,-5-1 0,-5 3 1,-8-5-1,-6 1-241,-5-9 1,-13-8 0,-2-18-1,0-9 370,5-10 0,-2-20 1,2-19-1,5-14 109,7-12 1,0-8 0,7-12 0,0-2 168,1-3 0,1 1 0,8 7 0,3-3-299,4-5 0,5 15 0,10 0 1,0 12-16,0 10 1,7 4 0,2 13 0,3 5-171,5 6 1,-6 6-1,1 2 1,0 2 0,0 6 0,0-6 1,5 5-1,-5-4 184,-3-3 0,0-3 0,-4-4 0,2-8 42,-2-4 1,-3-10-1,-2-2 1,-3-3 157,-4-5 0,2 0 0,-10 1 0,-2 4 216,-3 2 1,-2-4-1,-2 7 1,-6 2 10,-6 3 1,-6 5 0,-1 2 0,-1 5 81,0 2 1,0 3 0,1 9 0,-1 8-271,0 12 0,0 9 0,0 13 0,3-1-156,5 1 0,4-1 0,10 3 0,2 3-835,6 1 0,4-1 0,12-10 1,7-6-1531,13-1 2282,9-3 0,22-7 0,3-1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9:34.4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545 206 8125,'-21'-2'98,"-1"-3"0,0-2 376,0 2 0,-2 2 0,-3 6 0,-4 4 350,-3 7 1,3 15-1,-10 8 1,-3 6 188,5 8 1,-4 5 0,9 9 0,0 0-544,5 1 0,7-1 1,8 0-1,6-2-332,6-5 0,4-4 1,6-13-1,9-5-600,9-7 1,8-7-1,10-5 1,-1-5-1029,1-2 1,-1-1 0,1-4-1,-3 2 377,-5-2 0,5-2 1,-7-3-1,0 0 718,-5 0 1,-5 0 0,-2-3-1,0-4 395,0-8 0,-3 3 0,-2-2 0,-3-3 0,-6-2 0,4-3 0,0 0-27,0 0 0,-7 0 0,5 1 0,-3-4 94,0-4 1,8 5 0,-8-5 0,0 5 183,3 2 1,-5 5-1,7-2 60,-3-5 1,-1-3-23,-8 5 0,-3 10 1,-4 5-1,-8 7 416,-4 7 1,-3 8-1,1 11 1,-1 6 41,0 2 1,0-5 0,0 7-1,3 0-426,5-2 0,-3-2 0,9-11 1,4 1-206,1 0 1,6-3 0,4-4-75,7-8 1,6-4 0,1-6-1,1-4-86,0-8 0,0-4 0,0 0 0,-3 2 16,-5 2 1,-1 1-1,-9-8 1,4 0-86,-4 0 0,-1 1 0,-3-1 0,0 0-629,0 0 0,7 8 1,0-1-1,-2-2-152,-2-2 1,4-3 0,3 3-1,-1 2 230,1 2 0,7 10 0,-3-2 517,6 5 1,-6 2 0,1 0 246,2 0 0,-5 9 0,2 4 0,1 1 210,-3 1 1,0-1 0,-7 8 0,2 0 328,-2-1 0,0 1 0,0 0 0,2 0-100,-2 0 0,-3-1 0,-2 1 0,0 0-86,0 0 1,-7-8 0,-3-2 0,1 0 103,-1 0 0,-7-4-528,2 6 1,3-9-1,0 0 1,3-10-115,4-9 1,2-8-1,6-5-87,4-2 1,3 0 0,7 7 0,-3 3 19,3 4 0,5-1 0,4 8 0,3 3-3,-2 3 0,-3 2 1,0 0-1,3 2-405,2 6 1,0 4-1,-9 10 1,-4-1-594,-1 1 1,-3 0 0,5 0 1152,-2-1 0,-1 1 0,8 0 0</inkml:trace>
  <inkml:trace contextRef="#ctx0" brushRef="#br0" timeOffset="261">1482 707 7509,'0'-22'0,"0"0"-348,0 1 0,0 6 0,0 1 644,0-3-296,0-3 0,0-2 0,0 1 0</inkml:trace>
  <inkml:trace contextRef="#ctx0" brushRef="#br0" timeOffset="482">1547 598 8125,'0'-15'419,"0"1"0,0 7 1897,0-8-1866,0 10 0,-10 3 0,-4 12 0,-6 2-272,-1 5 1,6 2 0,1 3 0,-1 0-224,3-1 0,-5 1 0,10 0 0,2 0-117,3-1 0,2-6 1,0-1-1,2 1-167,5-3 1,5 0 0,10-7-1,0 5 341,0 2 1,-1-5 0,1 5 0,-2 0 689,-6 0 0,3-4 0,-10 6 256,-2 3 1,-5 2 0,-7 3-730,-8 0 0,-4-8 0,-3-1 1,0-4-1067,1-4 1,-1 5 0,0-3 0,0-2-3068,1-3 3904,9-2 0,-8-9 0,8-3 0</inkml:trace>
  <inkml:trace contextRef="#ctx0" brushRef="#br0" timeOffset="631">1612 707 8125,'22'-7'691,"0"-1"-52,0 4 1,-8 1 0,1 3 0,2 0 134,2 0 0,3 10 0,0 4-620,-1 6 1,1 1-1,0 1 1,-3 0-725,-4 0 0,2 0 1,-8-1-1,1 1-2682,0 0 3252,-3-10 0,-7 7 0,0-7 0</inkml:trace>
  <inkml:trace contextRef="#ctx0" brushRef="#br0" timeOffset="731">1830 794 8024,'-7'-36'-118,"0"-1"1,-8 1 0,5-7 0,1-1 239,-1 0 0,3 3 0,7 3 0,0 1 14,0-1 0,2 6 0,5 3 0,6 5-136,-1 2 0,17 0 0,-5 1 0</inkml:trace>
  <inkml:trace contextRef="#ctx0" brushRef="#br0" timeOffset="1481">2200 446 8125,'-21'19'285,"-1"0"1,0-2 211,0 0 1,8 15 0,2-8 0,2 7-72,5 8 0,-5 9 0,3 6 1,2-1-354,3 0 0,12-5 0,4-9 0,5-5-228,3-3 0,0-11 0,2-13 0,3-7-32,2-7 0,7-8 0,-7-14 0,-2-7-6,-3-5 0,-9-3 0,-3-2 1,-3-2 135,-4-3 1,5-9 0,-3 2-1,-2-5-6,-3-3 0,-2 1 0,-2 2 0,-5 3-13,-8 2 0,1 9 0,-3-2 0,-3 8 449,3 6 1,0 8 0,-4 17 10,-1 12 1,7 20 0,3 18 0,3 11-102,4 9 1,2 7 0,3 8 0,0 7-418,0 4 0,3-4 0,4-2 0,8-3-453,4-5 1,10-5 0,2-9-1,1-13 430,-1-11 0,8-18 0,-3-6 1,3-6 259,-3-2 1,-4-10 0,-10-4-1,-1-6 353,1-1 1,-3-8 0,-2 0 0,-5 0-37,-2-3 0,-3 8 1,-7-8-1,0 3-243,0 0 0,0-7 1,0 7-1,0 2-119,0 3 1,-2 2 0,-5 3-1,-8 5 488,-4 6 1,4 6-1,-2 4 1,-4 6 281,-6 6 1,-2 13-1,10 7 1,2 4-261,2 8 1,3 3-1,-2-6 1,6 1-999,6-1 0,2-2 1,5-2-1,7-5-956,10-3 0,21-4 1,1-12-1,4-6 118,5 1 0,-7-8 0,5 3 0,-5-7 388,-2-5 1,-3-10 0,-5 2 0,-7-4 879,-5-3 0,-4 0 0,-6 0-104,-7 1 0,-4 6 1161,-3 1 110,0 9 1,0-2-542,0 14 1,0-2 0,0 9 133,0 3 1,-3-7 55,-4-3 0,2-7-417,-9-7 1,9-5 0,-2-13-1,4-4-355,3-7 0,0-5 0,3-5 0,2-2-400,2-3 1,2-7-1,-1 9 1,6 8-429,6 10 1,1 2-1,1 7 1,0 10 783,0 7 0,9 15 0,3 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9:39.57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0 8789,'0'22'0,"3"0"498,4-1 0,-2 21 0,7 8 0,0 13-267,0 10 0,5 7 1,9 12-1,4 2-200,-4-2 0,-2-22 1,1-12-1,-1-12-196,-2-10 1,4-14 191,-11-15 1,-6-7 0,-1-7-1,-6-7 183,-2-6 1,-12 1 0,-7 2-1,-11 3-59,-3-3 0,-4 0 0,-6 0 0,-1 5-175,1 2 0,-1-5 0,3 8 0,2 2 237,3 3 1,9 4 0,-2 6 0,5 6 101,2 5 0,10 13 0,5 4 0,5 5-481,2 3 0,2-1 0,5 1 0,8-3-851,4-5 1,13-4 0,4-13 0,5-4-1863,3-8 2879,-1-5 0,10-2 0,3 0 0</inkml:trace>
  <inkml:trace contextRef="#ctx0" brushRef="#br0" timeOffset="735">741 719 8583,'2'-12'1972,"3"7"-1560,2 10 1,3 7-1,-5 12 1,5 2-235,2 4 1,-5 6 0,5-5 0,-2 1-889,-5-1 0,4 5 1,1-6 709,2-4 0,3 8 0,6 0 0</inkml:trace>
  <inkml:trace contextRef="#ctx0" brushRef="#br0" timeOffset="736">1089 936 8067,'22'0'149,"0"0"0,0 0 0,0 0 1,2 3-138,5 4 1,-3-4-1,11 4 1,1-5-721,3-2 1,-4 0 707,-1 0 0,10-9 0,10-4 0</inkml:trace>
  <inkml:trace contextRef="#ctx0" brushRef="#br0" timeOffset="737">1503 762 8038,'-43'0'183,"-1"0"0,0 0 88,1 0 1,9 0 0,5 0 0,5 0-454,2 0 182,0 0 0,10-9 0,3-4 0</inkml:trace>
  <inkml:trace contextRef="#ctx0" brushRef="#br0" timeOffset="738">2135 283 8077,'-22'0'0,"0"0"531,0 0 0,1 0 863,-1 0 0,12 0-1178,10 0 0,10-2 0,14-3 0,3-5-216,2-2 0,9 0 0,-1-5 0,4 3-25,2-3 0,1 7 1,-3 0-1,-2 3-209,-3 0 1,-9-1 0,2 8 447,-5 0 1,-5 10-1,-4 7 1,-8 10 238,-5 9 1,-2 8 0,0 4 0,0 8-482,0 7 0,-7-8 1,-3 13-1,1-3-482,-1-4 0,0-8 0,6 0 1,-4-7-1707,4-12 81,1-7 2135,3-15 0,0-12 0,0-12 0</inkml:trace>
  <inkml:trace contextRef="#ctx0" brushRef="#br0" timeOffset="739">2244 632 8053,'-13'0'1453,"6"0"1,17 0 0,9 0-1457,8 0 1,12 0 0,-1 0 0,8 0-674,5 0 1,2 0 675,-2 0 0,-5 9 0,7 3 0</inkml:trace>
  <inkml:trace contextRef="#ctx0" brushRef="#br0" timeOffset="740">2853 806 8185,'12'-3'2054,"-2"-1"801,0-4-3023,-8 1 0,10 7 168,-4 0 0,4-10 0,9-2 0</inkml:trace>
  <inkml:trace contextRef="#ctx0" brushRef="#br0" timeOffset="741">3332 218 8054,'-9'12'836,"6"7"0,3-16 0,17 4-596,10-5 1,-1-4 0,11-3 0,1-5-390,4-2 1,1 5 0,-2-5 0,-2 0-658,-3 0 0,-2 5 0,2-6-293,-7 4 1,-14-8 1098,-8 2 0,-7 6 0,-7 1 0,-10 4 0,-10-4 0,1 6 0,-8-5 0,0 4 91,0 3 1,-2 7 0,-8 3-1,3 2 504,5 5 0,-3 2 0,10 3 0,0 2-134,-2 5 0,9-2 1,0 7-1,12-3-237,8-4 1,2 7 0,2 0 0,6 0-92,6-5 0,13-5 0,4-2 0,6-1 64,9 1 1,-3-2 0,8-3-1,-8-5 150,-6-3 1,-3 8 0,-8-2-280,3 4 0,-9 3 1,-15-3-1,-13-2-166,-14-2 0,-2-1 0,-12 8 0,-3-3-663,-2-4 1,-2 2 0,-1-10 760,0-2 0,1 7 0,-1 0 0</inkml:trace>
  <inkml:trace contextRef="#ctx0" brushRef="#br0" timeOffset="1277">3550 131 8276,'-10'0'1118,"10"0"1,10 0 0,14 0 0,5 0-917,8 0 1,-3 0 0,2 0 0,5-3-1234,7-4 0,-4 5 1031,-1-6 0,11 6 0,-8 2 0</inkml:trace>
  <inkml:trace contextRef="#ctx0" brushRef="#br0" timeOffset="1278">4203 653 8363,'0'22'613,"0"0"0,-2 0 0,-3 2 24,-2 5 1,-8-5-1,6 5 1,-3-2-552,-5 2 0,-3-3 0,-1 8 0,-1 0-1199,0 0 1113,-9-7 0,-3 14 0,-10-7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9:46.9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237 170 8742,'-22'-2'447,"1"-6"1,-1 6 0,0-3 0,0 8-169,1 4 0,-1 12 1,2 3-1,3 12 45,3 7 0,7 3 0,-5 2 0,2 2-10,5 3 0,5 0 0,7-10 1,8-5 58,4-7 1,10-5 0,3-4-1,2-6 44,4-7 0,-4-14 0,2-10 0,1-9-75,-3-11 1,4 3 0,-11-2-1,-5-3-197,-5-2 0,-12 5 0,2 2 0,-5 0-395,-2 0 1,-9 8-1,-8-3 1,-8 4-613,-4 4 1,0-1-1,5 3 1,-2 2-2428,-4 2 3289,1 10 0,8-14 0,-1 7 0</inkml:trace>
  <inkml:trace contextRef="#ctx0" brushRef="#br0" timeOffset="126">564 562 6821,'0'-22'0,"0"1"0</inkml:trace>
  <inkml:trace contextRef="#ctx0" brushRef="#br0" timeOffset="451">803 214 8860,'15'-20'0,"-3"3"710,-2 3 0,7-1 1,-3-6-1,8-1-193,7 0 0,-2 0 0,9 3 0,0 2-277,-2 2 1,5 11 0,-10-1-1,-3 10-285,-1 9 0,-6 13 1,-5 4-1,-6 3-353,-6 5 1,-12 9-1,-6 3 1,-9-3-96,-4-2 1,-9-2 0,4-3 0,-3-2 14,1-3 1,2-12-1,-2 0 52,7-7 0,14-14 351,8-3 1,22-10 0,6-12 0,6 3 406,5 4 0,-1-1 0,5 8 0,-4 3 533,-1 3 0,-7 12 0,5 4 0,-7 6-37,-7 1 1,-6 1 0,-9 2 0,-4 3-372,-11 2 1,-2 7 0,-22-4 0,-4-1-204,-6 1 1,-11-3 0,2-8 0,-5 1-511,-2 0 1,-1-3 0,3-4 0,5-8-3327,8-4 3582,4-3 0,12-10 0,2-2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9:44.3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 64 7947,'12'-22'440,"0"3"-33,-5 4 0,-2 8 0,7 14 0,0 10-149,0 10 1,-4 7 0,6 9 0,1 1-185,-3-1 0,7 10 0,-4 3 0,4 2-470,3 0 0,-1-9 1,1 1-1,0-4 93,0-2 1,0-13 0,-1-9 479,1-12 0,-7-10 0,-3-7 0,-3-10 107,-4-10 1,-2-4-1,-6-8 1,-2 3 195,-2-3 0,-10 5 1,0 0-1,-7 3-193,-5 4 0,-2 3 1,4 2-1,-2 3 67,2 4 0,-4 5 0,2 10 1,0 3-169,-3 4 1,8 15-1,-2 14 1,6 5-375,6 3 0,9 7 0,-2 0 0,7-3 188,7-2 0,15 7 0,11 3 0</inkml:trace>
  <inkml:trace contextRef="#ctx0" brushRef="#br0" timeOffset="417">608 521 8612,'2'-19'1173,"6"2"1,6 2-775,5-2 0,6 5 0,1 0 1,3 0-387,-2 0 1,7 7-1,0-2 1,2 4-227,0 3 1,-9 0 0,2 0 0,-7 3 2,-8 4 0,-4 8 1,-10 11-1,-3 6 56,-4 2 0,-7-5 1,-13 4-1,-4-1 59,-3-6 1,5-1-1,-5-4 1,2 1 76,6 0 0,2-10-191,2-5 0,12-4 1,10-6 99,12-4 0,15 2 1,4-7-1,3 2 187,5 6 0,0 1 1,-1 3-1,-4 0 449,-2 0 1,-3 10 0,-8 4-1,-1 8 304,-6 7 1,-6-5 0,-16 8 0,-9-1-538,-9 6 0,-8-6 1,-10 1-1,-2-3-487,-4 0 0,1-8 0,-7-8 0,3-1-468,5 0 1,2-10-1,7-2 1,8-12 660,9-7 0,5-13 0,-5-2 0</inkml:trace>
  <inkml:trace contextRef="#ctx0" brushRef="#br0" timeOffset="633">1566 782 11660,'10'-12'1081,"4"5"1,8 5-1559,7 2 1,-2 0 0,11 0 476,8 0 0,8 0 0,11 0 0</inkml:trace>
  <inkml:trace contextRef="#ctx0" brushRef="#br0" timeOffset="865">1958 565 7905,'-63'0'467,"12"0"0,-12 0 1,5 0 270,3 0 1,4 0-1,-5 0 1,5-3-739,10-4 0,-2-5 0,9-10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9:42.4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83 8061,'-2'-20'978,"-6"6"1,4-5-707,-11 4 0,8 5 1,-5 6-1,2 11 19,5 15 1,3 2 0,2 12 0,0 5-112,0 8 1,0 6 0,2 11-1,3-1-396,2 0 1,10 10-1,0 8 1,7 4-391,5 0 1,3-15 0,-6-23 0,4-11 517,-4-9 0,-2-7 0,-2-7 0,-3-10 208,-4-10 0,2-7 1,-10-13-1,-2-4 199,-3-7 0,-4 2 0,-5-2 0,-8 0 19,-4 2 1,-13 2 0,-1 11 0,-4-1-126,1 0 0,9 10 0,-4 5 0,2 4-41,0 3 1,0 5-1,7 7 1,0 12-153,0 8 0,10 4 1,5 10-1,5 2-497,2 3 0,2 3 1,5-6 476,8 3 0,14 9 0,5-4 0</inkml:trace>
  <inkml:trace contextRef="#ctx0" brushRef="#br0" timeOffset="632">545 889 8061,'0'-22'672,"0"0"1,3 3 0,1 2-1,6 5-321,2 2 0,-5-7 0,10 5 1,5-3-9,5 1 0,11 7 0,-4-5 0,3 2-202,-1 5 1,-2 3-1,2 2 1,-7 2-220,-5 5 0,-9 5 0,-3 10 0,-2 2-85,-6 5 1,-11 3 0,-7 7-1,-6-6 106,-1-1 1,-9 4 0,1-7 0,5-2 280,7-3 1,-2-5 0,7-2-565,0-2-103,2-10 0,22 4 0,8-11 0,9-3-228,4-2 1,1-8 0,5 6 0,-3-1 670,3 0 0,2 3 0,3 7 0</inkml:trace>
  <inkml:trace contextRef="#ctx0" brushRef="#br0" timeOffset="633">1634 736 8022,'-29'0'0,"0"0"-497,2 0 0,3 0 0,2 0 497,0 0 0,-9 0 0,-3 0 0</inkml:trace>
  <inkml:trace contextRef="#ctx0" brushRef="#br0" timeOffset="967">1438 1041 7822,'-19'-2'1673,"4"-6"1,8 6-837,14-5 1,8 4 0,16 3-1,10 0-372,8 0 1,11 0 0,-4 0-1,-1 0-710,-4 0 0,-5 0 0,-2 0 0,-3 0-144,-5 0 0,-4 0 389,-11 0 0,1 0 0,0 0 0</inkml:trace>
  <inkml:trace contextRef="#ctx0" brushRef="#br0" timeOffset="968">2353 344 7967,'21'12'631,"-6"0"-239,-1-4 0,-6 4 1,4 9-1,-3 4 219,-4 4 1,0-3-1,0 11 1,5 4-402,2 7 1,-7 1 0,4 9 0,-2 2-2132,1 3 1921,-1-7 0,3 16 0,2-4 0</inkml:trace>
  <inkml:trace contextRef="#ctx0" brushRef="#br0" timeOffset="1121">2614 910 6127,'22'0'86,"-1"0"1,1 0-1</inkml:trace>
  <inkml:trace contextRef="#ctx0" brushRef="#br0" timeOffset="1355">3093 584 7713,'12'-22'-347,"7"7"0,-4 1 0,4-1 643,3 3 0,2-7 0,3 7 0,2-3 297,-2 1 0,4 7 0,-2-6 0,-2 4 180,-3 4 1,-2 5-516,-1 7 1,-11 8-1,-10 11 1,-12 6 1,-7 2 1,-13 2-1,-2 7 1,-2 1 10,0 0 1,9-8-1,-2-2 1,5-3 62,2-4 0,10-3-629,5-2 1,7-8 0,7-2 0,7-2-949,6-5 1,11-5 0,6-5 0,6-5 1242,8-2 0,-5-2 0,7-8 0</inkml:trace>
  <inkml:trace contextRef="#ctx0" brushRef="#br0" timeOffset="1356">3877 693 6799,'-3'21'418,"-4"1"0,5-7 0,-5 2 0,4 4 293,3 6 0,-2 4 0,-3-4 1,-5 5-743,-2 1 1,5-4 0,-8 8 0,-2-1 30,-2-2 0,-3 7 0,0-7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22:22:44.7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8036 8401,'-10'-12'462,"8"2"-17,-18 0 0,18-2-354,-6-10 1,6 8-1,2-1 14,0-2 1,2 5-1,3-2 1,5-3-304,2-2 0,3-3 0,6 0 0,1 0-328,0 0 0,2-2 0,3-2 1,2-6 171,-3-2 1,6 5 0,-3-5 0,0 1 353,2-1 0,-4 0 0,7-5 0,0 3-22,0-3 0,-5 8 0,5 2 0,-1 2 39,1-2 1,-7 12 0,2-5 0,-5 3 160,-2-1 0,0-1 1,-1 1-1,1 3 4,0 3 1,0-1-1,2-6 1,3-1-198,2 0 0,0-2 0,-5-3 1,5-4-241,7-3 1,-2 7 0,0-4 0,0 2 111,0 0 0,-5-3 1,7 6-1,0-3 119,-2 2 0,5 3 0,-8 2 0,3 0 15,5 1 0,-5-1 0,0 0 0,0 0-5,-1 0 14,4 1 0,6-11 0,1-2 0</inkml:trace>
  <inkml:trace contextRef="#ctx0" brushRef="#br0" timeOffset="115">2221 6250 8401,'22'-7'0,"2"0"132,5 2 0,3 0 1,6 0-1,1-2-83,7 2 1,-2-5 0,9 3-1,-2 0-1403,0-3 1354,-1 8 0,4-18 0,1 8 0</inkml:trace>
  <inkml:trace contextRef="#ctx0" brushRef="#br0" timeOffset="266">3811 5967 8341,'44'0'214,"-3"0"0,-3 0 0,-1 2-41,1 6 0,-4-6 0,3 5 0,4-4-105,7-3 0,0 0 0,11 0 0,-1 0-1045,-3 0 0,8-7 977,-5-1 0,5-9 0,2 5 0</inkml:trace>
  <inkml:trace contextRef="#ctx0" brushRef="#br0" timeOffset="383">5335 5836 8341,'44'0'0,"-1"0"163,1 0 0,0 0 0,-1 0 0,1 0 60,-1 0 1,3-2 0,3-3 0,4-2-739,2 2 0,3-5 1,8 1 514,-1-3 0,0-3 0,1-7 0</inkml:trace>
  <inkml:trace contextRef="#ctx0" brushRef="#br0" timeOffset="517">6990 5597 8341,'22'0'-21,"0"0"0,0 0 253,-1 0 1,11 0 0,2 0 0,4 0-531,6 0 1,-5 0-1,14 0 298,0 0 0,3-10 0,9-2 0</inkml:trace>
  <inkml:trace contextRef="#ctx0" brushRef="#br0" timeOffset="800">8101 5336 8341,'22'-22'96,"-1"0"1,-4 3 0,3 2 0,4 5 166,0 2 0,-7-5 0,-2 6 0,2-1-253,2 0 1,3-7 0,-1 5 0,-1-2-257,-6-1 1,8 1-1,-5-8 1,7 0-16,3 0 1,-8-7 0,10-2 0,-5-3-59,-2-5 1,7-2-1,0-2 1,-2-1 286,-3 1 1,5-1 0,0 0 0,-2 1-29,-3-1 0,-2 10 0,0 3 1,2 2 314,5 0 1,-7-3 0,2 6 0,-7-3 17,0 2 1,2 1 0,3-1 0,-3-4-162,-4-3 0,4 5 0,-5-5 0,6 0-266,2 0 0,-8-2 0,1-5 0,2 2-427,2 3 0,3-3 581,-1-12 0,11 5 0,2-7 0</inkml:trace>
  <inkml:trace contextRef="#ctx0" brushRef="#br0" timeOffset="1183">9429 3397 8341,'8'-50'0,"-1"-1"5,-2 2 0,-1 1 0,1 0 0,3-6 326,-4-1 0,-1 6 0,-3-4 1,2 2-254,5 0 0,-2-7 0,7 5 1,1 0-167,-1 0 1,2-5-1,6 4 1,-4-1 41,-1-6 1,-1 6 0,8-3 0,0-1-258,0 4 1,-8-1 0,1 8 0,-1-3 9,-2 3 1,-2 4 0,-10 5 0,0 5 346,0 3 0,0-5 0,0 7 0,0 0 123,0-3 0,0 6 0,3-8 0,1 0-119,4 0 0,9 0 0,-3-5 0,5 3-138,3-3 0,-2-2 1,-3-2-1,-3 2 7,3 4 1,0-4 0,0 7 0,-5 0 262,-2 5 1,-1 5 0,-4 2-1,2 1 280,-2-1 1,-2 7-302,-3 1 0,2 9 1,3-5-198,2 1 1,8 4 0,-6-7 0,1 0 141,0-1 0,7 1 0,-5-5 106,0 3 0,5 7 0,-8-5-436,4 2 1,-6-5-1,7 6-745,3-3 0,3-3 961,1-7 0,1 0 0,0 1 0</inkml:trace>
  <inkml:trace contextRef="#ctx0" brushRef="#br0" timeOffset="1767">10213 479 6229,'0'-21'607,"0"-1"1,0 7-1,-2 3-244,-5 3 0,-6 1 0,-8 8 108,-1 0 0,0 0 1,0 0 52,1 0 1,-1 0 0,0 0-188,0 0 1,8 8-185,-1-1 1,13 7-169,2-6 1,17-1-1,12-7 1,0 0-145,2 0 1,3 0 0,10-3-1,-1-1 9,1-4 0,-8 1 0,-2 7 1,0 0 110,0 0 1,-8 0 0,3 2-1,-4 3 102,-4 3 0,-9 8 0,-2 1 1,-3 8 243,1 4 1,-1 0 0,-7-5 0,0 3-148,0 2 1,0 0-1,0-8 1,0 1-346,0 0 0,-3 0 1,-1-1-1064,-4 1 1,1-7 1247,7-1 0,10-9 0,2 5 0</inkml:trace>
  <inkml:trace contextRef="#ctx0" brushRef="#br0" timeOffset="3534">10344 22 7825,'-12'-2'-1251,"5"-6"1737,4 6-246,3-8 1,10 10-142,4 0 1,6 0 0,1 0 0,1 0-114,0 0 0,0 0 1,0 0-1,-1 0 10,1 0 1,2 0 0,3 0 0,2 0 52,-2 0 0,4 3 0,-2 2 0,-2 2 45,-3-2 0,5 4 0,0 1 1,-2 0-14,-3-1 0,-5 1 0,-2-5 0,-2 5 4,1 2 1,4-8-1,2 4-88,-1-6 0,1-2 0,0 0 0,0 0-22,-1 0 1,1 0-1,0 0 12,0 0 0,0 0 0,-1 0 58,1 0 1,0-7-1,0 0 98,-1 2 1,-6 2-1,0 1 12,1-5 1,4 4 0,2-4-81,-1 5 0,-6-6 1,-1 1-1,3 2-44,3 3 0,-6 2 0,1 0-28,2 0 1,2 0 0,3 0 0,0 0 0,-1 0 0,1 0-5,0 0 0,0 0 0,-1 0 114,1 0 0,-7 0 1,-1 0-42,3 0 1,-5 0 0,0 2-1,0 3-110,1 2 0,-6 1 1,7-8-147,3 0 0,-5 0 100,3 0 1,-1 2 70,8 5 1,0-4-1,-3 6 26,-4 1 0,4-8 0,-4 8 43,4 0 1,-4-8 0,-1 6 0,3-6-14,2-2 0,-4 0 0,-1 0 0,3 0 11,3 0 1,2 0 0,-1 0 44,1 0 1,0 0 0,0 0-120,-1 0 1,1 0 0,0 0-5,0 0 0,0 0 1,-1 0-85,1 0 0,-7 0 0,-1 0 77,3 0 1,2 0 0,3 0 35,0 0 1,0 0 0,0 0 0,-1 0 71,1 0 1,-7 0 0,-1 0 0,3 0-4,2 0 0,3 0 1,0 0-110,0 0 0,7 0 0,0 0 37,-3 0 1,-1 0-1,-4 0 1,1 0 15,0 0 1,0 0 0,-1 0 75,1 0 1,0 0-1,0 2-24,0 6 1,-1-6-1,-1 8 1,-3-3 80,-3 0 1,-2 3 0,5-5-40,-2 2 1,-1 8 0,6-6-83,-6 3 0,3-4 0,-7 6-73,2 3 1,-5 0 0,5 0-11,-2-3 0,4 1 1,-4 4-1,0-2-87,-1-2 1,8-8 0,-2 5 132,4-2 1,3-3 0,0-7 149,0 0 1,-1 7 0,1 1-1,0-4-45,0-1 0,-1-3 0,1 0 0,0 0-91,0 0 0,0 0 0,2 0 0,2-3-83,3-4 0,0 5 0,-7-6 0,0 6-21,0 2 0,2 0 0,3 0 0,4 0-38,3 0 1,-7 0 0,4 2-1,-2 3 56,0 3 1,7-1 0,-4-7 0,-1 2 62,1 5 0,4-4 1,-5 4-1,3-4 84,5-3 1,-5 0 0,0 0 0,0 0-78,0 0 1,-1 0-1,6 0 1,-5 0-46,-3 0 1,8 0 0,-5 0 0,2 0 14,1 0 1,-8 0 0,5 0 0,-1 0 43,1 0 1,0-8-1,5 1 1,-3 2 50,3 3 0,-5-5 0,2-1 0,3 3-47,2 3 1,-5 0 0,-2-3 0,0-2 81,0 2 0,2 2 0,5 3 0,-2-2 106,-3-5 0,-7 4 0,8-7 0,1 3-132,3 0 1,3-3 0,0 5 0,-1-4-39,1-3 1,-1 4 0,1-4 0,-1 3 169,1 4 1,-1-5-1,1 3 1,0 2-34,-1 3 1,-7 2 0,1 0 0,1 0-196,4 0 0,-1 0 0,-3 0 0,-1-3-188,1-4 0,3 2 0,1-9 0,-6-1-177,-7 3 0,-5-5 1,-4 7-1839,-6-2 2234,-4 7 0,-10-4 0,0 9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9:51.6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 1111 7905,'-9'-12'1021,"6"-8"-675,-4 6 0,7 2 0,7-3 1,8 1-79,4 2 0,3-8 0,2 3 0,5-7-203,8-5 1,-4-7-1,1 4 1,-2 1-228,-6 0 0,-4-1 1,-5 5-1,-5-2 67,-2 3 1,-3 9 0,-9 5 0,-6 2 435,-6 5 1,-5 3 0,-3 4 0,-2 8 70,-5 12 1,4 2-1,-6 15 1,2 4 290,0 6 0,0 1 0,7-6 0,3 0-638,4-1 1,5 8 0,10 0 0,0-5-828,0-8 1,10-6 0,7-10 0,10-3-293,9-5 1,5-4 0,3-12 0,2-6 1053,4-6 0,-4-15 0,8-5 0</inkml:trace>
  <inkml:trace contextRef="#ctx0" brushRef="#br0" timeOffset="253">738 675 7912,'-22'22'372,"3"2"0,2 3 0,5 4 24,2 3 0,3 0 1,7 5-1,0-3-506,0 3 0,0 2 0,0 3 0,0-1-1383,0 1 1493,0-10 0,0 7 0,0-7 0</inkml:trace>
  <inkml:trace contextRef="#ctx0" brushRef="#br0" timeOffset="379">346 784 7912,'0'-21'113,"3"1"1,4 6-209,7 6 1,13 6-1,4 2 1,3 0-79,5 0 1,9 10 0,6 4 0,-1 6-77,0 1 1,-2 1 248,-8 0 0,1 9 0,0 3 0</inkml:trace>
  <inkml:trace contextRef="#ctx0" brushRef="#br0" timeOffset="549">999 1046 7912,'10'43'-31,"0"1"1,4-1 0,-4 3 193,0 5 1,-1-3 0,8 13 0,-5 4 286,-2 5 0,-3 3 0,-7-8 0,0 1-484,0-1 1,0-5 0,0-9-1,-2-17-290,-5-14 0,2-11 0,-7-11-210,2-5 0,-7-8 0,5-16 0,-3-11 534,1-6 0,-10-22 0,-10 2 0</inkml:trace>
  <inkml:trace contextRef="#ctx0" brushRef="#br0" timeOffset="716">869 1002 7912,'2'-51'-1,"5"0"1,-2-4-1,10 9 1,2 10 404,2 9 0,3 3 0,0 16 1,2 4 260,5 1 0,-5 3 0,8 3 0,-3 1-209,0 4 1,7 9 0,-9-3 0,-6 6-339,-4 1 1,-10 1 0,6 0 0,-4 2-182,-4 5 0,-12-5 1,-8 5-1,-4-4-744,-3-4 1,0 1 0,-2-3 0,-2-4-3169,-3-8 3975,0-4 0,7-3 0,0 0 0</inkml:trace>
  <inkml:trace contextRef="#ctx0" brushRef="#br0" timeOffset="899">1326 0 7912,'7'15'0,"1"-1"128,-4 3 0,-1 3 0,-1 4 0,3 5 461,2 7 1,3 8 0,-5 7-1,2 7-349,-2 5 0,-3 9 0,-2 3 0,3 3-502,4 4 0,-4-10 1,4-4-1,-2-10-129,2-5 0,-5-4 391,6-13 0,4-4 0,0-11 0</inkml:trace>
  <inkml:trace contextRef="#ctx0" brushRef="#br0" timeOffset="1204">1762 545 7912,'-22'-15'462,"0"3"628,0 2 0,-2 6 0,-3 11 0,-2 7-187,3 6 1,2 9 0,2 2 0,0 3-709,0 5 0,8 2 1,2 3-1,2-1-477,5 1 0,5-8 0,7-2 0,8-3-793,4-4 1,3-13 0,2-6-1,3-8 213,2-8 1,7-4 0,-7-12 0,-2-3 727,-3-2 1,-2 0-1,0 8 1,-3-1 655,-5 0 1,6 0 459,-6 1 0,6 1-199,1 6 1,-8 6 0,-4 16-1,-1 6-918,-1 6 1,2 1 0,-4 1 0,5 2-804,2 5 0,-7-5 938,2 6 0,5-6 0,0-2 0</inkml:trace>
  <inkml:trace contextRef="#ctx0" brushRef="#br0" timeOffset="1383">2088 501 7912,'-2'12'405,"-3"-2"476,-2 0 1,-1 2-1,8 10 1,0-1-267,0 1 1,3 2 0,2 3 0,4 4-601,4 3 0,1 3 1,8 4-1,0-3-647,-1-1 1,-1-11 0,-3 3 0,-5-4-3078,-3-4 3709,8-9 0,-5-2 0,10-10 0</inkml:trace>
  <inkml:trace contextRef="#ctx0" brushRef="#br0" timeOffset="1499">2154 501 7912,'-22'-36'148,"0"0"0,0-1 592,0 3 0,8 3 1,-1 9-575,-1 0 1,8 10-167,8 5 0,10 5 0,12 2 0</inkml:trace>
  <inkml:trace contextRef="#ctx0" brushRef="#br0" timeOffset="1935">2546 893 7995,'-8'29'-84,"1"0"1,-7 0 0,4-7 177,-2 0 0,4-3 857,-6-4 1,9-8-909,-2-14 0,4-13 0,3-11 0,0-3 38,0-5 0,8-2 0,1-2 0,1-1 243,0 1 1,4 9-1,-4 2 1,2 3-46,5 0 1,-5 2 0,3 13 0,2 7-19,2 4 0,3 3 0,-1 3 0,1 4-467,0 7 1,-3 13 0,-2 5 0,-2 1-2603,2 6 2808,2 2 0,3 3 0,0-1 0</inkml:trace>
  <inkml:trace contextRef="#ctx0" brushRef="#br0" timeOffset="2200">3112 458 7977,'0'-15'-795,"-3"1"1,-2-3 1482,-2-3 1,-10 6-1,3 2 1,-6 2-15,-1 5 0,6 3 0,1 4 0,-3 5-336,-3 8 1,8 7 0,5 4 0,5 6-204,2 2 0,0 2 0,2 8 0,5-1 8,8 1 0,4-1 1,5-2-1,3-2 213,2-3 0,0-2 1,-10 5-1,-2-5 401,-2-3 0,-10 1 0,2-6-516,-5 3 1,-14-2 0,-7-10-1,-10-5-707,-5-2 1,-2-3-1,-8-7 1,3 0-4195,5 0 4660,-5 0 0,16-10 0,-6-2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9:51.1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284 218 7991,'-22'0'1438,"10"3"1,5 4-1,7 10-891,7 9 0,-2 3 0,9 13 1,3 6-500,3 5 0,-6 8 1,1 11-1,2 8-597,2 5 1,-4-5 0,-3-3-1,-3-4-2555,-4-10 3104,7-17 0,-9-15 0,6-9 0</inkml:trace>
  <inkml:trace contextRef="#ctx0" brushRef="#br0" timeOffset="126">110 66 7991,'7'-15'0,"3"3"0,-1 0 477,1 0 0,14 7 0,-2-2 0,5 4 211,4 3 0,3 0 0,9 0 0,3 3-197,5 4 0,-5 5 0,5 12 0,-7 3-259,-8 2 1,-5 10-1,-11-5 1,-6 2-508,-6 0 0,-8 1 0,-10 6 0,-12 1-258,-12-1 1,-7-9 0,-5-5 0,-2-5-167,-3-2 1,-7-3 0,5-4 0,-1-5 175,1-1 1,5-6-1,9 4 1,5-7 522,3-7 0,2-5 0,7-10 0</inkml:trace>
  <inkml:trace contextRef="#ctx0" brushRef="#br0" timeOffset="127">1003 218 7991,'0'-29'-8,"0"0"103,0 2 1,-10 6 0,-7 6 560,-10 8 1,3 5 0,-5 4 0,2 8-103,-2 11 0,3 4 0,-8 13 0,0 6-52,0 4 0,8 13 0,-3-6 0,7 3-246,7 1 0,-2-4 0,10 6 0,2-6-227,3-1 0,11-11 0,8-11 0,10-6-591,9-6 0,8-13 1,4 0-1,3-5-459,-3-2 1,6-9 0,-1-6 0,0-4 1020,0-3 0,-2-9 0,-7-3 0</inkml:trace>
  <inkml:trace contextRef="#ctx0" brushRef="#br0" timeOffset="128">1242 153 7147,'12'10'2538,"-5"4"-1838,-4 5 1,4 6 0,0 4 0,1 9-445,1 11 0,-4-1 1,7 10-1,-2 3-434,-5 2 0,-3 7 1,-2-5-1,0-9 178,0-8 0,0-4 0,0-1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49:57.70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736 110 9180,'-22'0'1244,"10"0"1,5 0-1061,14 0 1,13 0 0,11 0 0,0-3-240,1-4 0,14-3 0,-3-7 0,3 3-84,0-3 1,-9 5 0,-1 0 0,0 2-7,-2 5 1,-2 3 0,-13 4 0,-5 6 388,-6 6 0,-6 15 0,-2 7 0,0 6 125,0 1 0,0 1 0,-2 2 0,-3 2-208,-2 3 0,-8 7 0,5-7 0,1-5-504,-1-8 0,3 4 0,7-9 0,0 4-232,0-1 1,0-9 0,0 2 574,0-5 0,-10-2 0,-2-1 0</inkml:trace>
  <inkml:trace contextRef="#ctx0" brushRef="#br0" timeOffset="127">932 436 8017,'-12'-9'3084,"5"6"-2621,14-4 0,7 5 0,13 2 0,5 0-586,1 0 0,4 0 0,6 0 0,1 0-1275,-1 0 1398,1 0 0,9 0 0,3 0 0</inkml:trace>
  <inkml:trace contextRef="#ctx0" brushRef="#br0" timeOffset="128">1607 589 8017,'-14'7'1612,"-1"0"0,10 3-3256,-2-3 1644,5-4 0,2 6 0,0-9 0</inkml:trace>
  <inkml:trace contextRef="#ctx0" brushRef="#br0" timeOffset="342">1868 132 9114,'-12'-13'1309,"20"4"1,16 9 0,7 0-1155,8 0 0,2 0 0,5 0 1,2-3-721,3-4 1,0 5 0,-5-6-1,2 4-2615,3-4 3180,-10 6 0,1-8 0,-9 10 0</inkml:trace>
  <inkml:trace contextRef="#ctx0" brushRef="#br0" timeOffset="498">2217 44 7984,'-29'0'228,"0"0"1,-3 3 0,6 2 0,-6 4 310,-2 3 1,5 3 0,-5 7-1,1 2-39,-1 5 0,7-5 0,1 5 0,9-5-402,9-2 0,6 0 1,4 0-1,6-3-346,6-4 0,15 2 1,7-10-1,8-2 73,7-3 1,2-2 0,5 0 0,-7 0 184,-5 0 0,-3 7 0,-1 1 1,-4-4 499,-1-1 1,-18-3 0,0 2-33,-7 6 1,-14 4-1,-13 9 1,-6-1-221,-8-6 0,-13 6 0,-8-6 0,-1 3-712,-2-2 1,7 2-1,-5-8 1,5 1-671,2 0 1,3-1-1,2-4-571,3 2 0,10 3 1695,-3-3 0,4-4 0,4 6 0</inkml:trace>
  <inkml:trace contextRef="#ctx0" brushRef="#br0" timeOffset="1007">344 981 7888,'-51'2'-7,"0"6"1,1-6 0,9 5 0,2-4 767,3-3 1,9 2-241,-2 5 0,14-2 0,11 7-48,8-2 0,18 0 1,17-6-1,12 6-103,14 2 1,29-7-1,-36-1 1,3-1 0,6-1-1,1-1-276,7-1 1,3 0 0,6 0 0,4 0-1,7 0 1,3 0 0,-28 0 0,1 0 0,1 0-221,7 0 1,1 0 0,1 0 0,0-2 0,0-1 0,1 0 0,6 0-1,1 0 1,0 0 0,-1 0 0,0-1 0,0 1 293,-2 0 1,0-1-1,-2 1 1,-3 1 0,0-1-1,-3 1 1,-6 2-1,-2 0 1,-2 0 0,25 0-1,-4 0 305,-13 0 1,-4 0 0,-14 0-1,-3 0 1,32 3 0,-14 1 44,-13 4 1,-16 6 0,-15-7-1,-7 1-1442,-8 1 1,-4-4-1,-10 10-1312,0 2 2236,-19 2 0,-6 3 0,-18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03.10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131 305 7994,'-22'-7'0,"0"0"0,1-1 197,-1-1 0,7 6 1331,1-4-1113,9 5 0,-5 4 0,13 3-118,4 2 0,5 0 0,10-7-162,0 0 0,2 0 0,2 0 0,4-2-218,-4-5 1,6-3 0,-1-7 0,0 3-118,1-3 1,-3 4 0,-7 1-1,0 0 32,-1 0 1,1 7 324,0-2 0,-10 14 0,-5 10 1,-4 7 166,-3 6 0,0 8 1,0-1-1,0 4-11,0 2 0,-3 8 0,-2 2 0,-2 0-595,2 1 1,-4-3-1,1-8 1,1 1-1388,-3-1 0,8-9 1669,-5-5 0,-5-5 0,0-2 0</inkml:trace>
  <inkml:trace contextRef="#ctx0" brushRef="#br0" timeOffset="145">196 588 7994,'-14'0'1985,"2"-2"-1614,2-5 0,5 4 1,12-4-326,8 4 1,12 1-1,4-3 1,3-2-674,5 2 0,2 3 627,2 2 0,11-10 0,1-2 0</inkml:trace>
  <inkml:trace contextRef="#ctx0" brushRef="#br0" timeOffset="146">763 654 9224,'-15'0'914,"0"0"-914,11-10 0,4-2 0,12-10 0</inkml:trace>
  <inkml:trace contextRef="#ctx0" brushRef="#br0" timeOffset="147">915 218 8190,'14'0'1079,"1"0"1,-8 0 0,8 0 0,2 0-979,2 0 0,10-2 0,0-3 0,0-3-761,3 4 1,-6-1 0,8 0-1,-2-2-934,-6 2 1,-2-5 1593,-2 3 0,-12-8 0,-10 8 0,-12 2 0,-8 3 0,-1 2 0,-1 0-255,0 0 1,0 0-1,0 0 1,1 0 755,-1 0 1,0 2 0,0 3 0,3 5 421,5 2 1,-3 2-1,9 8-520,3 0 0,3 7 1,2 0-1,2 0-111,6 3 1,4-6 0,12 8-1,3 0 42,2 0 1,0-8-1,-5 6 1,0-3 10,-2 0 1,2 0 0,-17-7 0,-2 2-339,-2 5 1,-6-5-1,-4 5 1,-8-7-881,-4-7 0,-10 1 0,-2-8 1,-3-3-1167,-5-3 1,8-2 2038,1 0 0,-3-10 0,-1-2 0</inkml:trace>
  <inkml:trace contextRef="#ctx0" brushRef="#br0" timeOffset="148">1459 479 7994,'22'0'360,"0"0"0,0 0 0,-1 0 0,1 0 82,0 0 1,0 0-1,0 0 1,2 0-489,5 0 0,-5 0 0,5-2 46,-5-5 0,8 4 0,2-6 0</inkml:trace>
  <inkml:trace contextRef="#ctx0" brushRef="#br0" timeOffset="149">1612 109 7994,'-7'22'335,"-1"0"0,-6 2 1,6 2-1,4 6 486,1 2 1,3 2-1,0 8 1,3-1-471,4 1 1,5-1 0,7 3 0,-2 0-495,-2-2 0,-1 2 0,6-17 1,-3-3-1236,-3-1 1378,1-4 0,6 1 0,1 0 0</inkml:trace>
  <inkml:trace contextRef="#ctx0" brushRef="#br0" timeOffset="150">1982 0 7994,'12'10'272,"-2"-5"1,-8 7-1,3 0 467,2 0 1,1 5 0,-8 12 0,2 5-265,5 0 0,-4 9 0,4-2 0,-5 8-583,-2-1 0,8 5 1,-1-2-1,-2-5-235,-3-7 1,-2 2-1,0-7 343,0 0 0,0 7 0,0-7 0</inkml:trace>
  <inkml:trace contextRef="#ctx0" brushRef="#br0" timeOffset="151">2222 566 11112,'21'0'0</inkml:trace>
  <inkml:trace contextRef="#ctx0" brushRef="#br0" timeOffset="461">2483 327 7960,'0'-15'94,"2"3"0,3 0 589,2 0 0,8 5 0,-5-8 1,2 1-109,5 2 0,2-5 1,3 7-1,2 0-137,5 1 1,-5 1 0,5 8-1,-5 0-189,-2 0 1,-7 3-1,-3 4 1,-3 8-210,-4 4 1,-2 5 0,-6 3 0,-2 4-99,-2 3 0,-10 0 0,3 2 1,-3-4-7,2-1 0,-2-7 1,8 5 257,-3-4 1,4-6 0,-4-2-7,3-3 1,4-1-581,12 1 1,-2-4 0,9-10-1,6 0-918,6 0 1,-2 0-1,8 0 1310,-1 0 0,3 0 0,10 0 0</inkml:trace>
  <inkml:trace contextRef="#ctx0" brushRef="#br0" timeOffset="644">3093 479 7937,'12'-9'408,"5"4"1,-8-7 0,3 2 196,5 5 0,5-4 1,5 1-1,4 1-348,3-3 0,0 8 0,5-5 0,-3 4-469,3 3 1,-8-2-1,-2-3 1,-5-2-2613,-2 2 2824,-10 2 0,8-6 0,-8-3 0</inkml:trace>
  <inkml:trace contextRef="#ctx0" brushRef="#br0" timeOffset="915">3376 87 7937,'-22'15'1209,"3"-1"-649,4 3 1,-2-2 0,7 4-1,1 5 216,-1 1 1,3 8-1,7 4 1,0 4-405,0 2 1,0 1-1,2 0 1,3-1-781,2 1 0,3-1 0,-5-2 408,2-4 0,10-6 0,-5-9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08.0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44 7917,'-19'-10'4707,"4"-4"-3833,6 4 0,26 0 0,7 10 1,7 0-697,8 0 1,2 0 0,3 3 0,-1 2-680,1 2 0,-1 0 0,1-7 1,-3 0 500,-5 0 0,5 10 0,-7 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08.96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653 958 7923,'-36'-2'488,"2"-3"1,0-2 267,0 2 1,-2 3 0,-7 2 0,-1 0-207,0 0 0,-6 0 1,-1 0-1,2 0-614,3 0 0,5 0 0,5 0 64,7 0 0,5-10 0,2-2 0</inkml:trace>
  <inkml:trace contextRef="#ctx0" brushRef="#br0" timeOffset="1">2265 66 7912,'-22'2'-78,"0"5"1,8-4 0,-1 4 1145,-2-5-68,-2-2 0,9 0-705,10 0 1,10-2 0,12-3 0,-1-5-120,1-2 0,0 5 0,2-5 0,3 0-118,2 0 1,2 7 0,-4-2 0,2 4-40,-2 3 0,-3 0 0,-2 0 0,-1 5 125,1 10 1,-3-1 0,-2 18 0,-5-1 105,-2 5 0,-3 15 0,-7 7 1,0 5-401,0 2 0,0 1 1,0-3-1,0-5-442,0-7 0,-2-8 0,-3-7 1,-2-7-1453,2-4 2044,3-13 0,-8 7 0,-2-7 0</inkml:trace>
  <inkml:trace contextRef="#ctx0" brushRef="#br0" timeOffset="2">2199 414 8242,'-14'-7'0,"2"-3"1154,2-2 1,3 5-517,7-8 1,2 10-1,6-2 1,9 5-445,9 2 0,8 0 0,10 0 0,-1 0-558,1 0 0,2 0 0,2 0 0,3 2-307,-3 5 671,-2-4 0,-2 16 0,-1-7 0</inkml:trace>
  <inkml:trace contextRef="#ctx0" brushRef="#br0" timeOffset="3">2896 566 7995,'-14'0'1183,"-1"0"793,10 0-1976,-4 0 0,-1 0 0,-2 0 0</inkml:trace>
  <inkml:trace contextRef="#ctx0" brushRef="#br0" timeOffset="4">3158 66 7930,'0'12'3486,"2"-3"-2929,5-9 1,13 3 0,11 2-1,3 2-789,5-2 1,9-3-1,5-4 1,3-3-746,4-2 1,-6-8 0,-6 8 976,-9 2 0,2-7 0,-7 0 0</inkml:trace>
  <inkml:trace contextRef="#ctx0" brushRef="#br0" timeOffset="116">3419 22 7935,'-34'0'278,"3"0"0,6 0 0,-1 0 239,-3 0 0,0 2 0,7 3 0,3 5-46,4 2 0,-2 3 0,10 6 0,2 1-305,3 0 1,2 0-1,2-1 1,8 4-144,11 4 1,4-5 0,11 5 0,5-5 2,7-2 0,-2 0 1,5-1-1,-7 1-96,-8 0 1,3-3 0,-10-2 0,-5-2 162,-7 2 1,-10 2-1,-14 3-82,-8 0 1,-16-3-1,-13-2 1,-11-3-461,-8 3 1,-2 0 0,-1 0-1,1-5-658,0-2 0,11-3 0,11-9 1107,11-5 0,8-5 0,2-10 0</inkml:trace>
  <inkml:trace contextRef="#ctx0" brushRef="#br0" timeOffset="117">3354 131 7935,'0'-22'2271,"0"0"1,0 8-1409,0-1 0,9 10 0,8-2 0,10 5-338,9 2 1,5 0-1,3 0 1,-1 0-652,1 0 0,7 7 0,0 0 1,-5 1-911,-8 1 1,1-6 1035,-10 4 0,0 5 0,-7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06.1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131 131 8022,'-20'15'160,"6"-1"1,-5-1 0,6 6 0,-1 0 180,-1 5 0,11 13 0,-6-1 0,3 8-44,-1 6 0,1-1 0,7 6 0,3-4-77,4-10 1,5-9-1,10-18 1,2-6 298,5-6 0,5-7 0,9-7 0,1-12-31,-1-8 1,-6-6 0,-6-11 0,-4-1-73,-8 1 1,-12 3 0,1 3 0,-6-1-23,-2 1 0,-10 6 0,-4 3 0,-5 3-379,-3 4 0,-7 3 1,0 2-1,0 3-1537,-3 4 1,8 6 0,-5 9-1499,5 0 3020,12 0 0,-8 19 0,8 5 0</inkml:trace>
  <inkml:trace contextRef="#ctx0" brushRef="#br0" timeOffset="149">392 393 8022,'0'-15'5377,"0"1"-6913,0 9 1536,0-5 0,0 1 0,0-4 0</inkml:trace>
  <inkml:trace contextRef="#ctx0" brushRef="#br0" timeOffset="150">653 88 9348,'0'-22'1348,"0"8"0,3 2-770,4 2 0,-2 3 0,9 7-708,3 0 1,-5 0 0,1 2-487,-4 5 0,-2 5 0,-7 10 214,0 0 1,0 0-1,-2-1 1,-3 1 134,-2 0 0,-10-3 0,5-2 0,-3-2 309,1 2 0,9-5-14,-2 2 0,7-6 250,7 6 1,5-7-1,10 6 1,0-1 95,-1 0 1,1 2 0,0 6 0,-3-1 254,-4 3 0,-3-5 1,-7 14-1,2-2 68,-2 0 1,-5 0 0,-7-7 0,-8 2-566,-4 5 1,-3-7-1,-2 2 1,-3-7-1200,-2 0 1,-2-7 0,4-3 1066,-2-5 0,0-2 0,7 0 0</inkml:trace>
  <inkml:trace contextRef="#ctx0" brushRef="#br0" timeOffset="295">414 719 7928,'-34'-7'1490,"5"0"0,7-3-127,8 3 0,6 5-1363,16-6 0,13-4 0,13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14.4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1029 632 8021,'0'-34'-608,"0"5"1,-3 5 506,-4 2 1,2 1 0,-7-1-1,0 0 391,0 0 1,-10 1 0,-7-1 0,0 0-398,-3 0 0,8 8 1,-7 2-1,2 0-432,0-1 1,-8 9 538,8-4 0,0 6 0,8 2 0</inkml:trace>
  <inkml:trace contextRef="#ctx0" brushRef="#br0" timeOffset="307">157 306 7934,'-43'-22'283,"9"10"0,5 5 0,7 2 421,8-3 0,-1 6-176,15-5 0,10 4 0,26 3 0,17 0-158,15 0 1,19 0 0,-37 0-1,2 0 1,2 0 0,1 0-159,2 0 1,2 0 0,3 0 0,2 0 0,6 0 0,2 0 0,4 0 0,1 0-112,0 0 0,1 0 0,-1 0 0,1 0 0,-2 0 1,0 0-1,-1 0 0,0 0 110,-2 0 1,-1 0 0,-7 0 0,-4 0 0,-9 0 0,-2 0 0,32 0-30,-12 0 0,-24 0-1611,-10 0 0,-24 0-429,-19 0 1,-5 0 1857,-17 0 0,5 10 0,2 2 0</inkml:trace>
  <inkml:trace contextRef="#ctx0" brushRef="#br0" timeOffset="858">1094 632 8000,'-22'-19'0,"0"2"0,-2 3 777,-5-3 1,5 5-1,-5-3 1,5 0-51,2 3 1,-10 3 0,-1 9 0,-4 0-161,1 0 1,7 0-1,-5 0 1,3 2-399,4 5 0,3 5 0,2 13 1,3 1-182,4 3 1,3 0-1,7-7 1,-2 0-640,2 0 1,12-1 0,8-1 14,4-6 0,10-4 0,0-10 0,-2 0 275,-3 0 1,5 0 0,0-2 0,-2-3 408,-3-2 0,-2-8 1,0 5-1,-1 1 397,1-1 0,0 3 1,0 7 365,-1 0 1,1 0-1,-2 2-10,-6 5 1,-2 5-1,-7 13 1,2 1-760,-2 3 0,-2 10 0,-1-3 1,3 5-718,2 3 0,0 0 0,-7-3 0,0-5-1678,0-7 2353,0 5 0,0-10 0,0 8 0</inkml:trace>
  <inkml:trace contextRef="#ctx0" brushRef="#br0" timeOffset="995">1181 1024 8000,'0'-14'1362,"0"-1"0,2 10 1,6-2-2337,6 5 974,6 2 0,11-10 0,3-2 0</inkml:trace>
  <inkml:trace contextRef="#ctx0" brushRef="#br0" timeOffset="2113">1616 698 8000,'0'-22'529,"0"0"0,0 0 0,-2 1 440,-5-1 0,2 10 0,-10 4-503,-1 6 0,-6 4 1,-5 6-1,-2 6-406,2 6 1,3 11-1,2 5 1,1 8-46,-1 7 0,10-5 1,5 4-1,4-4-54,3-2 1,3-3-1,4-5 1,7-9 61,6-10 0,9-7 0,2-10 0,3-3 267,5-4 1,-5-15 0,0-12 0,-3-2-173,-4 0 1,-3-1 0,-5-6 0,-4 2-85,-8 4 0,-5-4 0,-4 7 0,-5 1-594,-8 4 1,-4 4-1,-5 4 1,-3 1-1291,-2 6 1,0 4 1849,7 10 0,0-10 0,1-2 0</inkml:trace>
  <inkml:trace contextRef="#ctx0" brushRef="#br0" timeOffset="2454">2575 458 7919,'0'-22'1604,"0"1"0,9 6 0,8 3-1131,10 2 0,-1 3 0,11 7 0,1 0-663,4 0 0,4 0 0,2 0 0,5 0-1805,3 0 1995,-8 0 0,15 0 0,-7 0 0</inkml:trace>
  <inkml:trace contextRef="#ctx0" brushRef="#br0" timeOffset="2455">3206 1 7919,'-65'0'762,"9"0"0,3 0 0,2 0-216,0 0 1,-7 7-1,7 3 1,3-1-845,2 1 0,12 5 298,5-8 0,-5 10 0,0-5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35.45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1765 23 7036,'0'-12'0,"0"2"0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31.0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489 44 8384,'0'22'1266,"0"-1"0,0 4-900,0 4 0,3 5 0,2 9 0,2 3-582,-2 5 1,0-3-1,-1 8 1,4 0 215,-4-1 0,9-6 0,-1 4 0</inkml:trace>
  <inkml:trace contextRef="#ctx0" brushRef="#br0" timeOffset="2218">816 675 9165,'2'-12'1160,"6"5"1,-6 2-1161,5-2 0,5 5 0,1-8 0</inkml:trace>
  <inkml:trace contextRef="#ctx0" brushRef="#br0" timeOffset="2219">1186 240 7915,'10'-22'219,"-8"8"1,8-3 0,0-5 268,4-5 0,6 5 0,1 8 0,1-3-65,0-2 0,7-1 1,2 3-1,1 5 128,-1 3 1,6 1 0,-6 8-1,0 3-191,1 4 0,-10 5 0,-10 12 0,-3 3-159,-4 2 0,-5 10 1,-7-1-1,-7 8-85,-6 5 1,-9 2 0,0-2 0,2 5-552,3 0 1,3-3 0,-1-12 0,2-5-532,6-7 0,4-5 887,10-2 0,12-12 0,8-10 0,9-12-481,5-8 1,2-4 0,7-2 0,-1-3-112,-6 2 1,5 5 0,-7 5 0,0 5 670,-5 2 0,-5-6 0,-2 3 0</inkml:trace>
  <inkml:trace contextRef="#ctx0" brushRef="#br0" timeOffset="2220">10 980 7947,'-9'12'685,"9"-2"0,0-10-110,12 0 1,19 0 0,18 0-1,21 0-175,22 0 0,-31 0 1,3 0-1,8 0 0,2 0 1,7 0-1,2 0-175,6 0 0,1 0 0,3 0 0,1 0 0,3 0 0,2 0 0,-1 0 0,0 0-305,1 0 1,-2 0 0,-16 0 0,-3 0-1,-6 0 1,-3 0 0,-9 0 0,-2 0 372,41 0 0,-24-7-874,-9 0 0,-35 2 0,-12 10 0,-21 7 581,-20 7 0,-9-12 0,-13 13 0</inkml:trace>
  <inkml:trace contextRef="#ctx0" brushRef="#br0" timeOffset="2221">794 1655 7845,'-14'-21'604,"-1"-1"1,-2 0 249,-2 0 0,4 8 0,1 2 0,-5 2 44,-8 5 0,3 3 0,-8 2 0,3 0-209,0 0 0,-7 9 1,7 8-1,2 8-562,3 4 1,5 2 0,4-4-1,8 2-717,4-3 0,3 6 1,3-3-454,4-3 1,13-9 0,11-5 0,0-2 147,1-5 0,7-5 0,-6-7 1,1-5 667,-5-1 0,3-6 1,-3 7-1,-3 0 427,-1 5 0,-4-3 0,1 3 562,0 2 0,-3 5 1,-2 5-1,-5 4 497,-2 4 1,5 8 0,-8 11-1,-2 2-1181,-3 4 0,1-4 0,1 0 0,4 0-1335,-4 0 0,-1-8 1257,-3 3 0,0 5 0,0 0 0</inkml:trace>
  <inkml:trace contextRef="#ctx0" brushRef="#br0" timeOffset="2222">925 1982 7845,'12'10'89,"0"-8"1,-5 5-60,8-4 1,-3-3 0,2 0-1,3 0-241,3 0 211,2 0 0,-1 0 0,1 0 0</inkml:trace>
  <inkml:trace contextRef="#ctx0" brushRef="#br0" timeOffset="2223">1513 1764 7845,'7'-24'101,"3"-3"1,-1-2 719,1 3 1,-3 2 0,-7 2-10,0 0 1,-2 10-1,-5 5 1,-8 4-320,-4 3 1,-3 10 0,0 7 0,1 7-491,-1 5 1,2 10 0,3-3 0,5 5-101,3 3 0,1-8 0,8-2 1,0-3 27,0-4 1,3-3-1,4-4 1,8-3-90,4-3 0,3-12 1,2 1-1,3-13 481,2-9 1,-3-1-1,-9-16 1,-2-3-347,2-2 0,-8-2 0,-1-1 0,-6 1-623,-2-1 0,-2 10 0,-3 5 0,-5 5-2647,-2 2 3293,7 10 0,-14-7 0,7 7 0</inkml:trace>
  <inkml:trace contextRef="#ctx0" brushRef="#br0" timeOffset="2224">2623 1242 8105,'0'-15'2088,"3"3"-1226,4 2 1,-2 3 0,9 5-490,3-6 1,10 6-1,4-5 1,3 4-471,5 3 1,2 0 0,3 0-1,-1 0-765,1 0 1,-8 0 861,0 0 0,1-9 0,6-3 0</inkml:trace>
  <inkml:trace contextRef="#ctx0" brushRef="#br0" timeOffset="2225">3211 828 7866,'-31'-22'231,"7"8"0,-8 1 1,1 1 291,-5 0 0,-6 7 0,-1-2 1,-1 5-394,1 2 1,-1 0 0,3 0 0,2 0-1403,3 0 1272,9 0 0,-4 9 0,9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08:40.0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88 499 8246,'0'22'-80,"0"0"1,2-10 317,6-5 0,-3-4 0,9-6 0,3-4 38,2-8 1,10-11 0,3-6 0,-1-2-208,1-4 0,-1-3 0,-4 0 1,2 2-163,-3 3 1,-9 6 0,-4-3 0,-4-1-1,-4 0 0,-3 7 0,-2-2 0,-2 7 208,-5 8 0,-5 2 0,-13 7 0,-1-2 232,-3 2 0,-3 10 0,6 7 0,-3 5-123,2 7 0,0 12 0,1 1 1,-3 4-89,2 2 1,3 10 0,2 3 0,3 2-341,4 0 1,-2-7-1,10 7 1,2 0-583,3-2 1,14-13 0,7-16 0,13-10 212,9-10 0,7-4 1,18-8-1,-1-10 573,0-14 0,1-9 0,-1-6 0,0-2 0,1-5 0,-11 5 0,-6-5 0,-8 5 126,-5 3 0,-17-1 1,1 3-1,-8 5 815,-7 7 0,-12 12 0,-10 5 0,-10 2-108,-9 5 1,2 5 0,-2 8-1,-3 6-261,-2 5 1,0 3 0,2 2 0,5 3-339,2 2 1,3 3 0,8-6 0,-1 6-684,0 1 1,10 1 0,5 5 0,4-5-445,3-3 0,10 6 0,7-8 0,7-3-54,5-1 1,7-11 0,-4-2 0,-1-2 692,1-5 1,-3-3 0,-7-4 274,-1-6 0,1 4-326,0-11 0,-7 8 0,-1-5-86,3 2 1,-5 0 390,3 3 0,-1 5 0,8-8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0:20:21.9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1905 508 8360,'-22'0'574,"10"3"-65,5 4 0,7-2 0,10 9 0,9 3-286,8 3 0,19 1 0,0-1 1,4-6-436,4-6 0,4-6 0,-5-2 0,3 0-82,4 0 0,1-10 1,-3-4-1,-10-6 280,-9-1 1,-8-4 0,-9-1 0,-3-3 42,-4 2 1,-6 3 0,-9 2 0,0-2-137,0-5 0,0 5 0,0-5-133,0 5 1,0 2 0,0 0 0,3 3 239,4 4 0,5-4 0,10 7 0</inkml:trace>
  <inkml:trace contextRef="#ctx0" brushRef="#br0" timeOffset="417">2384 29 8342,'12'-9'590,"-4"9"0,-6 12 0,-2 19 0,0 13-29,0 11 0,-7 18 1,-3 9-1,0 12-405,6-40 1,-1 1 0,-3 3-1,1 1 1,2 3 0,0 1 0,1-1-1,-1 0-225,0 1 1,0 0-1,1-7 1,1-1 0,2-2-1,2-2 1,-1 38-1076,0-18 0,0-23-402,0-19 1546,0-14 0,0-25 0,0-14 0</inkml:trace>
  <inkml:trace contextRef="#ctx0" brushRef="#br0" timeOffset="1515">2733 269 8177,'0'-29'0,"0"-3"-80,0-2 0,0 5 0,0-5 1,0 3-20,0 4 1,0 3 723,0 2 0,0 15-329,0 14 1,0 18 0,0 25 0,0 8 7,0 5 0,0 12 1,-3 5-1,-2 7 125,-2 8 0,-3-6 0,6 8 0,-6-3-205,-2 1 0,5 2 1,-6-8-1,1-2-205,0-9 1,7-20 0,-2-15-76,5-11 0,-6-23 0,1-13-147,2-16 0,0-14 0,1 3 0,-4-5 55,4-10 0,1 2 1,3-9-1,0 0-158,0-6 1,0 6-1,3 0 1,4 2-35,7 0 0,6 1 1,1 6-1,4 3 261,4 5 1,-5 11 0,5 13 0,-2 5 216,2 9 0,-5 8 1,5 14-1,-5 8 111,-2 11 0,-8 1 0,-2 9 0,1-2-9,-1 0 1,-8 2 0,4-5 0,-6 3-430,-2-2 1,0-6 0,0-4 0,0-5-671,0-3 1,0-2 0,0-7 858,0 0 0,0 0 0,0-1 0</inkml:trace>
  <inkml:trace contextRef="#ctx0" brushRef="#br0" timeOffset="1565">3059 857 8783,'0'-10'722,"3"10"1,1 15-437,4 11 0,6 1 1,-4 9-1,2 3-558,5 2 1,-5 2 0,3 1 0,2 0 271,2-1 0,3 1 0,-1-1 0</inkml:trace>
  <inkml:trace contextRef="#ctx0" brushRef="#br0" timeOffset="1615">3190 813 7739,'-7'-56'0,"-3"6"235,-2 4 1,0 5 0,-3 2 451,8 3 1,5 9-774,2-2 1,9 14 85,6 8 0,14 24 0,5 7 0</inkml:trace>
  <inkml:trace contextRef="#ctx0" brushRef="#br0" timeOffset="1948">3669 791 8203,'-15'-34'0,"-1"3"557,-9 0 1,4 6 0,-8-1 0,4 9 342,4 10 1,-4 4 0,-1 3 0,-3 0-518,2 0 0,3 12 1,0 10-1,-3 12-468,-2 7 0,7 3 1,10-1-1,2 1-328,6-1 1,11-6 0,7-1 0,6 0-24,2-2 0,7-3 0,2-9 1,3 0 321,5 0 0,2 0 1,2-1-1,-2 1 638,-4 0 1,-13-3 0,-12-2 0,-2-2 239,-5 2 0,-8 0 0,-11 0 0,-15-5-610,-10-3 1,-7 6-1,-5-8 1,-5-2-1270,1-3 0,2 6 1,9-1-1,3 0 1115,5 3 0,-6 2 0,9 10 0</inkml:trace>
  <inkml:trace contextRef="#ctx0" brushRef="#br0" timeOffset="2498">11 2860 8254,'-10'-12'492,"10"-10"-422,12-12 1,12-9 0,12-10-1,15-13-73,10-11 0,-28 31 0,1-3 0,1-1 0,1-1 0,0-2 0,0-1 27,0 0 1,-2 0 0,0 3 0,-2 2 0,-3 3 0,-3 0 0,16-36-31,-18 10 0,-12 13 0,-15 11 0,-6 9 61,-13 10 0,0 8 0,-7 6 0,5 10-229,2 10 0,0 19 0,1 20 1,-1 14 66,0 12 1,-5 20 0,15-38-1,0 2 1,3 4 0,1 3 89,2 2 0,0 2 0,2-2 0,1 2 0,2 8 0,2 2 0,-1 2 0,0 0-204,-1 5 0,2 1 0,3 2 0,2-1 0,1 0 0,3-1 0,2-3 1,2-2 155,3-4 0,2-1 0,4-6 1,3-3-1,-2-12 0,3-5 1,21 16 510,-2-32 1,-10-31 0,-2-24 0,-2-14 600,-6-11 0,-4-9 0,-7 5 0,-8-3-382,-5-4 1,-4-1 0,-8 3 0,-9 5-515,-8 0 0,-9 7 0,4-5 0,-1 5-274,-6 2 1,-10 8-1,-1 2 1,1 5-532,3 10 1,5-1 0,5 16-1,7 6-1174,5 10 1,4 17 1827,6 7 0,4 6 0,10 1 0,0 1 0</inkml:trace>
  <inkml:trace contextRef="#ctx0" brushRef="#br0" timeOffset="3069">1186 2751 8271,'20'-41'-14,"-6"5"0,-4-3 0,-10 10 168,0 2 0,-10 6 0,-4 6 220,-6 8 0,-1 7 1,-1 10-1,0 9-290,0 8 1,8 14-1,2 0 1,2 10-155,5 4 0,-4-6 0,1 1 0,3-6 229,3-8 1,12 3 0,2-10 120,0-2 0,7-13 0,-4-7 0,2-7 195,-3-7 1,6-15 0,-6-14 0,3-5-77,-2-3 0,1-6 0,-8-4 0,-3 1-600,-3 0 0,5-5 1,1 7-1,-4 3-506,-1 2 1,4-5 0,3 3 0,2 6-667,5 11 0,2 9 1373,3 8 0,0-6 0,-1 8 0</inkml:trace>
  <inkml:trace contextRef="#ctx0" brushRef="#br0" timeOffset="3114">1513 3165 8271,'0'22'89,"-2"-3"1,-3-2 739,-2-2 0,-3-11-448,3 4 0,4-11 0,-4-11 1,5-15-187,2-10 1,0-12 0,0-2-1,2-3-315,5-4 0,-2-10 1,10-8-1,-1-4-137,-2-8 1,-2 41 0,0-1 0,6-47 0,-3 49-1,1 0-515,3-1 1,2 1-1,20-44 408,-3 12 0,15 5 0,-5 10 0</inkml:trace>
  <inkml:trace contextRef="#ctx0" brushRef="#br0" timeOffset="3565">1862 3187 8220,'-22'0'291,"0"0"1,0 0-450,0 0 1,10-12 0,5-8-1,5-9 34,2-5 0,9-4 0,6-11 0,4-4-93,3-3 0,0 1 1,0-3-1,-1 7 181,1 5 1,0 5 0,0 4 0,-1 8 82,1 5 0,-7 12 0,-3 7 0,-3 10 117,-4 10 0,-2 14 0,-3 7 0,0 5-112,0 3 0,0-8 0,0 0 0,0 3-41,0 2 1,0-7-1,0-5 1,0-5 413,0-2-325,0 0 1,0-13-1,0-9 1,0-14 27,0-13 1,0 1 0,0-11-1,0 1-70,0 2 0,0-7 1,0 5-1,2-5 16,5-3 1,-2 10 0,7 3 0,0 4-97,1 5 1,1-2 0,8 17 67,0 2 0,-1 12 0,1 8 0,0 7 27,0 7 0,-3-3 0,-2 8 0,-5 0-32,-2 0 1,4-7 0,-6 4 0,-4-2-78,-1 0 0,-3 0 1,0-7-1,0 0-197,0-1 0,-3-8 315,-4-6 1,-3-7 0,-4-7 0,4-8 205,1-4 1,6-13 0,-4-2 0,4-2-124,3 0 0,3-1 0,4-4 0,5 3 126,0 1 1,8 13 0,-6 0 0,6 9-96,1 6 1,1 1 0,0 8 0,0 3-349,-1 4 0,1 5 0,0 12 0,-3 5-521,-4 8 0,2 2 0,-10-1 0,0-1 673,3 1 0,-8 3 0,8 3 0</inkml:trace>
  <inkml:trace contextRef="#ctx0" brushRef="#br0" timeOffset="3900">2711 2664 8114,'-12'-22'835,"-8"8"0,6 2-15,-6 2 0,1 5 0,2 12-430,3 8 1,9 12 0,-2 4 0,4 3-333,3 5 1,0 2 0,0 2 0,0-2-287,0-4 1,3 1 0,4-8-1,7-6-94,6-7 0,-6 0 0,1-10 0,2-2 169,2-3 0,3-12 0,0-4 0,-1-5 332,1-3 0,-7 0 0,-3 0 0,0 0 164,0 1 1,-7-1 0,4 3 18,1 4 1,-5-2-266,9 10 1,-1 9 0,4 13-231,-3 4 1,-7 3-1,5 0 1,1-1-625,-1 1 0,-8-7 0,6-3 0,0-2-1846,4-6 2603,-4-1 0,9-13 0,-7-2 0</inkml:trace>
  <inkml:trace contextRef="#ctx0" brushRef="#br0" timeOffset="4383">3168 1880 8309,'10'-12'584,"-5"15"1,7 18-1,-3 16-178,-4 11 1,5 8 0,-3 11 0,0 6-317,3 7 0,-7 19 0,0-47 0,1 0 1,-3 0-1,0 0-313,-1 2 1,0-1-1,0 41 1,0-5-1,0-14-222,0-14 0,3-15-274,4-32 1,5-21-1,10-17 1,0-7 644,-1-8 0,8-10 0,0-4 0,0 0 485,3 0 0,-8 2 0,5 7 0,-5 1 359,-2-1 0,0 3 0,-3 2 0,-4 6 178,-8 1 0,-5 10-523,-2 8 0,-9 11 0,-8 3 0,-10 15-128,-9 12 0,-3 6 1,0 13-1,6 3-195,1 2 1,1 2-1,4-5 1,0 3-297,8-3 1,7-2-1,12-5 1,0-4-174,0-8 0,12-7 0,7-8 0,10-7 201,5-4 0,3-13 1,4-7-1,-3-7 318,-1-5 0,-8 0 0,5 7 0,0 0 130,-1 1 1,-6 1 0,5 3 0,-3 5-175,0 3 0,-3 4 0,-9 12 0,-2 7-242,2 6 1,0 4-1,-1 5 1,-3 7-218,-4 5 0,6 3 0,-8-3 0,0-5-2894,3-7 3245,-8-4 0,18-4 0,-8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26.9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66 893 8129,'-21'10'475,"8"-8"0,6 5 0,14-12 0,8-4-592,4-3 0,1-3 0,-3-7 0,-3 1-8,3-1 1,0 0-1,0 0 1,-5 0-41,-2 1 0,-3 6 1,-7 1 45,0-3 1,-2 0 0,-6 2 351,-6 8 0,-6 7 0,-1 7 0,1 8 249,6 4 0,-6 5 1,6 3-1,-3 4-2,2 3 1,-2 3 0,10 4-1,2-3-606,3-1 1,9-11 0,3 3-1,4-4 126,11-4 0,6 1 0,13 0 0</inkml:trace>
  <inkml:trace contextRef="#ctx0" brushRef="#br0" timeOffset="1">807 566 8996,'-10'22'886,"8"-7"1,-8-1-1,3 5-445,-1 8 1,-1 0 0,4 6 0,-2 1-433,2 0 1,-5-5 0,0 5 0,1-2-85,-1-6 75,-7 8 0,5-10 0,-10 8 0</inkml:trace>
  <inkml:trace contextRef="#ctx0" brushRef="#br0" timeOffset="2">436 697 8952,'22'-12'1570,"0"5"0,0 4-995,0 3 0,2 10 1,7 4-1,10 8-524,8 7 1,4-5 0,-5 5 0,3-2-52,-2 2 0,-3-5 0,-3 8 0</inkml:trace>
  <inkml:trace contextRef="#ctx0" brushRef="#br0" timeOffset="3">1068 762 7943,'7'15'347,"3"-1"0,0 6 283,-1 6 1,11 11 0,-1 13-1,8 8-190,-1 5 0,6 12 0,-3 5 1,-3 7-724,-1 8 1,-4-6-1,-1 6 1,-6-11-2139,-7-11 2291,-4-1 1,-13-26-1,-2 8 1</inkml:trace>
  <inkml:trace contextRef="#ctx0" brushRef="#br0" timeOffset="4">959 632 7943,'22'-34'234,"0"5"1,-1 4 0,1 6 0,2 5 325,5 6 1,-2 6-1,9 2 1,1 2-161,-3 6 0,7 4 1,-7 9-1,2 1-272,0 0 1,-17 0-1,1 2 1,-6 3-303,-2 2 1,-7 0 0,-2-5 0,-13 2-390,-12 3 1,-12 1 0,3-11 0,-5-2-104,-10-3 0,2-9 0,-7 5 0,5-3-850,3 0 1516,-1 1 0,1-28 0,-1-4 0</inkml:trace>
  <inkml:trace contextRef="#ctx0" brushRef="#br0" timeOffset="5">1460 0 8102,'0'22'372,"0"0"1,0 7 0,0 2-1,0 5 59,0 10 1,0 0 0,0 15 0,0 7-41,0 9 1,0 8-1,0 2 1,0-3-354,0-4 1,10 3 0,2-11-1,2-7-651,1-11 0,-1-8 0,11-25 0,1-6-1427,3-3 2040,0-10 0,-7-11 0,0-15 0</inkml:trace>
  <inkml:trace contextRef="#ctx0" brushRef="#br0" timeOffset="210">1830 849 7943,'22'-58'118,"0"0"0,-8 10 0,-2-3 1,-2 5 103,-5 2 0,-3 11 0,-4 4 0,-5 7 392,-8 7 1,-4 6 0,-3 9 0,0 2 136,0 5 0,-7 15 1,0 14-1,3 5-272,2 3 0,2 0 1,2-1-1,6 1-628,7-1 0,-3-2 0,3-2 0,2-5-485,2-3 0,13-2 0,5-9 0,4-6-92,3-6 0,9-6 0,3-2 0,2-2 404,1-6 1,-3-4-1,4-12 1,-4-3 126,-2-2 0,-3 0 1,-8 8-1,1-1 516,0 0 1,-8 3 0,-1 2 0,-1 5 1258,0 2 0,-5 5-1202,8 12 0,-11 5 1,4 10-1,-6 0-965,-2 0 1,7 0 0,3-3 0,0-2-622,-1-3 0,6-6 0,-5 4 1208,2-3 0,2-1 0,8-8 0</inkml:trace>
  <inkml:trace contextRef="#ctx0" brushRef="#br0" timeOffset="211">2331 566 14114,'0'22'537,"2"2"0,3 3 0,5 4-958,2 3 0,3 0 0,4 5 0,-2-5-2330,-3-3 2751,1 8 0,16-15 0,3 7 0</inkml:trace>
  <inkml:trace contextRef="#ctx0" brushRef="#br0" timeOffset="212">2287 348 8321,'-21'-29'0,"-1"0"247,0 3 1,10 2 0,5 2-511,4 0 0,6 10 1,4 5 262,8 4 0,14 3 0,4 0 0</inkml:trace>
  <inkml:trace contextRef="#ctx0" brushRef="#br0" timeOffset="213">2527 566 7943,'22'32'-12,"-3"-8"0,-2 5 0,-5-2 79,-2 2 0,4-5 0,-4 5 0,0-5 359,-1-2 0,-1 0 0,-8-1 0,-3 1-14,-4 0 1,2-3 0,-9-4-175,-3-8 1,-3-7 0,1-7-285,4-8 1,3-11 0,8-6-1,-4-2-291,3-4 0,3-4 0,2 1 1,2 3 369,6 1 1,-3 11 0,9-3 0,3 7 374,2 7 1,6 6 0,1 9-246,3 0 0,0 9 1,-5 8-1,3 7-839,2 6 0,7 8 0,-7-4 676,-2 0 0,7 7 0,0-7 0</inkml:trace>
  <inkml:trace contextRef="#ctx0" brushRef="#br0" timeOffset="214">3246 327 7943,'0'-22'0,"0"0"0,0 0 1232,0 1 1,-3-1 0,-4 2-194,-8 6 1,-4 7-1,0 14 1,2 10-504,2 9 0,3 8 0,-2 12 0,6 3-404,6 2 0,2 7 0,0-5 0,0 0 75,0 0 0,10-4 1,4-11-1,6-4 149,1-2 0,-6-3 0,-3-7-162,-2-1 0,-3-6 0,-10-3 0,-4-2-319,-7-6 0,-15-1 0,-8-3 0,-4-3-1922,-2-4 1,2 5 0,4-5 2046,8 4 0,-5 3 0,0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23.04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175 392 8058,'0'22'421,"0"0"1,7 2-1,3 3 1,2 4 99,5 3 1,-5 2 0,2 10 0,3 5-621,3 7 0,-6 5 1,-2 0-1,0-3-540,0-1 0,-7-21 639,3-1 0,-6-1 0,-2-2 0</inkml:trace>
  <inkml:trace contextRef="#ctx0" brushRef="#br0" timeOffset="418">0 44 8058,'22'-19'559,"0"4"0,2 8 314,5 4 1,5 3 0,10 3 0,2 4-324,4 8 0,-4 4 0,8 0 0,-3-2-333,-1-2 1,-6-1-1,-10 8 1,-5 0-452,-10 0 1,0 7 0,-14 0 0,-7 0-375,-10 2 0,-17-7 0,-8 8 0,-6-3-601,-8 0 0,3 7 1,-8-4 1208,3 1 0,-8 4 0,6 6 0</inkml:trace>
  <inkml:trace contextRef="#ctx0" brushRef="#br0" timeOffset="636">1046 458 8058,'22'-44'134,"-1"8"1,-1 0-1,-3-1 537,-3 3 0,-7-4 1,5 9-154,-2 2 1,-12 12 0,-15 8-1,-7 10 108,-5 11 0,-3 3 0,6 22 1,-6 4 151,-2 6 1,8 11 0,-3-2 0,4 5-226,4 3 0,6-8 1,3 0-1,2 0-674,5-3 0,5-4 0,8-12 0,9-8-898,9-6 0,15-1 0,13-17 0,1-5-1703,6-6 2722,2-8 0,2-20 0,0-2 0</inkml:trace>
  <inkml:trace contextRef="#ctx0" brushRef="#br0" timeOffset="2883">1481 414 8043,'-21'-22'1090,"6"1"0,3-1-865,2 0 0,10 0 1,12 3-1,5 2 364,7 2 0,5 3 0,1-2 1,3 7-361,1 4 1,7 3-1,-4 0 1,1 0-66,-1 0 0,-3 3 0,-8 4 0,1 10-99,-8 9 1,1 1 0,-13 12 0,-7 4-105,-12 6 1,-3 11 0,-16-2 0,2 3 191,0-3 1,-8-5 0,8-12-1,3-5 185,2-7 0,4-4-421,6-4 0,6-11 0,16-8-393,6-6 0,15-13 1,7 5-1,6-3-742,1 1 0,1 6 0,-1-4 1218,1 3 0,9 1 0,3 8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22.0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44 740 7993,'-14'-21'187,"-1"-1"1,10 0-1,-2 0 1,5 1 234,2-1 0,9 0 0,3 0 0,5 0-8,5 1 1,-5 4 0,15 0-1,-3-3-208,0 3 0,9 8 0,-1-3 1,1 2-203,-1 5 0,1 3 0,-9 2 0,-2 0-34,-3 0 0,-2 9 1,-3 8-1,-4 8-216,-8 4 0,-4 12 0,-3 2 0,-5 15-132,-10 13 0,1 6 1,-18 10-1,3 0 112,0 0 1,0 0-1,7-4 1,3-11 640,4-14 0,6-12 0,11-12-22,5-12 0,6-12 0,11-20 0,2-12 154,3-12 0,3-9 1,-6-6-1,3-4-248,-2-3 1,-12 8 0,-8 0 0,-5 7-353,-2 4 1,-9 11 0,-6-3 0,-7 7-208,-7 7 0,3-4 1,-11 7-1,1-3-152,2 1 1,-5 9 0,10-2-1,3 2-1875,2-2 2327,12 4 0,-8-6 0,8 9 0</inkml:trace>
  <inkml:trace contextRef="#ctx0" brushRef="#br0" timeOffset="333">676 697 7993,'2'-19'-1039,"3"2"1354,2 2 1,3 3 0,-5-5 0,2 3 237,-2-3 1,7 7-1,0 0 1,3 3-34,-1 0 1,1-1-1,6 8-345,1 0 1,0 0-1,-3 3 1,-2 4-88,-2 8 1,-3 4 0,2 5 0,-4 3-108,0 2 1,-8 10 0,3-3 0,-7 3-434,-6-3 0,-6 5 1,4-7-1,-2 0-419,-5-5 1,5-5-450,-3-2 1390,11-10 0,4-2 0,14-10 137,5 0 1,3-8 0,0 1 0,0 2 324,0 3 0,-1 9 1,-1 3-1,-6 2 130,-7 5 0,3 2 1,-3 3-1,-4 2-365,-8 5 0,-10-5 0,-14 5 1,-4-4-360,-1-4 0,-7 6 0,4-3 0,-4-5-364,-2 1 1,-1-11 0,0-1 0,3-8-503,5-8 1,5-4 0,9-9 927,0-1 0,10-10 0,2-1 0</inkml:trace>
  <inkml:trace contextRef="#ctx0" brushRef="#br0" timeOffset="334">1285 1111 8092,'13'9'0,"-1"-6"3333,-5 4-91,-5-5-2372,8-2-1828,-10 0 958,0 0 0,0 0 0</inkml:trace>
  <inkml:trace contextRef="#ctx0" brushRef="#br0" timeOffset="335">1721 697 7941,'-19'-3'-50,"2"-1"0,5-6 247,2-2 1,-5 5-1,8-8 461,2-2 1,5-2 0,8-3-520,6 0 1,5 8 0,6 2-1,1 0-95,3-1 1,0 9-1,-7-4 1,2 6-80,5 2 1,-12 2-1,5 6 1,-5 9 13,-5 9 0,5 1 0,-10 9 0,-2 3 57,-2 2 0,-13 2 0,-5-1 0,-4-4-140,-3-1 0,3-11 1,2 3-1,5-5-520,2-2 0,-4-7 209,6-1 1,4-9 415,11 2 0,-2-4 0,9-3 537,3 0 0,-5 9 1,0 6 139,-2 4 1,-3 3 0,-7 0-1,-2 0 18,-5-1 1,-8 1-1,-12 0 1,-4 0-885,-3 0 0,-2-1 1,-10 1-1,-3 0-266,-1 0 1,1-10 0,10-5 453,3-5 0,0-11 0,-8-3 0</inkml:trace>
  <inkml:trace contextRef="#ctx0" brushRef="#br0" timeOffset="336">2157 370 7989,'-3'-22'2028,"-2"1"-1096,-2-1 84,-10 10-2809,15 2 1793,-8 10 0,0 0 0,-2 0 0</inkml:trace>
  <inkml:trace contextRef="#ctx0" brushRef="#br0" timeOffset="337">2505 0 9255,'-15'39'1654,"3"4"0,0 11-1148,0 6 0,-2 17 0,-8 8 1,0 10-434,11-46 0,0 1 0,0 4 0,0 1 1,0 3-1,-2 0 0,0-1 0,0-1-280,-1 0 0,-1 0 0,-1-4 1,0 0-1,-10 42 0,-3-16-981,2-16 0,3-11 0,2-12 1188,0-3 0,0-9 0,1 4 0</inkml:trace>
  <inkml:trace contextRef="#ctx0" brushRef="#br0" timeOffset="338">2548 980 8088,'-14'7'931,"-1"0"1,11 10 0,-4-2 127,6 4 0,2 3 547,0 0-1375,0 0 1,2-10-1092,6-5 1,-6-7 859,5-7 0,-4-5 0,-3-10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48.88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153 676 7978,'0'31'0,"0"6"-164,0 4 0,7 5 0,3 2 0,2 5 176,5 3 1,-5 0 0,0 4-13,-2-2 0,6 0 0,-3 8 0</inkml:trace>
  <inkml:trace contextRef="#ctx0" brushRef="#br0" timeOffset="215">44 110 8050,'22'-34'135,"-1"2"0,1 13 0,2 5 647,5 6 0,-2 6 0,9 7 0,3 7-266,2 10 0,0 14 1,-2 3-1,-3 7-97,3 4 1,-8 1 0,-2-7 0,-4 2-404,-4 5 0,-8 2 0,-9 7 0,-8-4-392,-11-3 1,-16 8 0,-11-6-1,-8 1-526,-6-5 1,5-8-1,-5-6 1,3-8 114,5-5 0,2-12 0,5-5 787,4-4 0,6-23 0,9-4 0</inkml:trace>
  <inkml:trace contextRef="#ctx0" brushRef="#br0" timeOffset="407">850 349 8050,'0'-21'-15,"-8"-1"1,-1 2 804,-4 6 1,-1 7 0,-10 14-49,-5 7 0,5 15 1,-5 8-1,4 4-63,4 2 1,-1 8-1,2 3 1,6-1-580,7 0 0,4-2 0,3-8 1,3 1-723,4-1 1,7-9 0,15-7 0,8-10-752,4-10 1,5 3 0,2-3 1372,3-2 0,0-22 0,-8-7 0</inkml:trace>
  <inkml:trace contextRef="#ctx0" brushRef="#br0" timeOffset="2040">1198 763 8363,'-19'-10'1180,"4"-4"1,5 2 0,10-3-1036,0-2 1,3 5 0,4 0 0,8 0-127,4 0 1,5 5 0,3-5-1,2 2-114,-3 5 1,-1 3 0,-4 4-1,-1 5 20,-6 8 0,3 7 0,-10 7 0,-2 7-40,-2 5 1,-6 3 0,-4-1-1,-7 1-135,-6-1 0,-2 1 0,-2-1 0,-2-1-137,-3-6 1,2-5-1,10-9 4,2 0 1,13-10 0,2-5 237,12-4 0,15-6 0,2-2 0,0-2 459,2 2 0,-7 3 1,6 2-1,-6 2 127,-3 6 1,-1 4-1,-6 9 71,-6 1 1,-16 0-1,-9 0 1,-9 0-84,-10-1 0,-6 1 0,-1 0 0,-1-3-750,1-4 1,-1 2 0,-2-10 320,-5-2 0,5 7 0,-7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47.7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349 1080 7981,'-22'0'223,"7"0"1,1 0 603,-3 0 0,-5 2 1,-4 5-1,-6 8-252,-2 4 1,8 13 0,-3 6 0,4 8-521,4 5 1,-1 0 0,2-10-1,6-2-293,7-3 1,4-16 0,6-1 0,4-7-75,7-7 1,13-5 0,5-10 0,-1-9 37,0-8 1,1-11 0,-5 4-1,2 0 178,-3 5 0,-4-3 0,-5 3 0,-3 3 1162,3 1 0,-5 11-167,3-1 0,-3 13-594,3 2 1,-3 10 0,-7 14 0,2 2-264,-2 4 1,-3 6 0,-2-5 0,0 1-178,0-1 1,0 1 0,0-6-330,0 3 1,0 0 107,0-7 1,0-12 0,0-13 137,0-16 0,0-5 0,0-13 0,2-1 127,6-3 0,-3 4 0,9 3 0,1 3 321,-3 4 0,7 6 0,-4 4 1,4 5 14,3 2 1,-1 3-1,1 9 1,0 8-341,0 12 0,0 2 0,-1 10 1,4-1-621,4 1 1,-5-5-1,5 5 715,-5-2 0,-2 6 0,0-4 0</inkml:trace>
  <inkml:trace contextRef="#ctx0" brushRef="#br0" timeOffset="333">1046 1232 7981,'-22'-12'623,"0"5"0,0 4 0,0 3 269,1 0 1,1 10 0,3 5 0,5 4-390,3 3 1,-6 7-1,8 2 1,2 1-705,3-1 0,2 1 1,2-8-1,5 0-313,8-5 1,11-11 0,6-1 0,2-5-488,4-2 0,-4-12 1,0-7-1,-2-10 370,-6-5 0,6-2 0,-3-10 0,-5-3 631,-7-2 0,2-9 0,-7-1 0,0-9 0,-4-10 0,-3-4 0,-1-6 0,4-4 0,-6 44 0,0-2 0,0-3 0,-1-1 0,-2 0 0,-1 1 0,0 3 0,0 2 154,-6-42 0,-6 15 0,7 26 0,-1 17 476,-1 15 1,6 38 0,-4 27 0,5 19-249,2 15 0,0 15 1,0-44-1,0 2 1,-1 2-1,-1 1-197,-2 1 0,1 2 0,2 4 0,-1 0 1,-1-1-1,-1 2 0,2 3 0,-1 1-335,0 5 0,-1-1 0,3-6 0,0-1 150,-3-3 0,0-1 0,3-2 0,0-2 0,1-1 0,0 0 0,0-2 0,0 1 0,0-3 0,0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46.2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0 813 8471,'20'2'1716,"-6"6"-1214,-7 6 1,-4 6-1,-3 4 0,0 7 275,0 13 1,0 9-1,0 12 1,0 3-439,0 5 1,0-3 0,0 5 0,0-5-407,0-7 1,0-15 0,0-4-1,0-10-985,0-3 0,2-16-473,5-1 1,-4-11-1,4-11 1525,-4-6 0,6-15 0,3-5 0</inkml:trace>
  <inkml:trace contextRef="#ctx0" brushRef="#br0" timeOffset="942">262 1009 8134,'0'-22'200,"0"0"1,2 1-12,5-1 1,-2 0 0,10 0 0,4-2 467,8-5 0,-1 5 1,10-5-1,3 7-525,2 8 0,3-3 1,-3 9-1,-2 4-205,-3 1 0,-9 6 0,-1 6 0,-9 11-162,-10 6 0,-4 13 0,-8-3 0,-7 8 117,-10 7 1,-12-5-1,3 4 1,-3-4 57,-5-2 0,1-3 0,-1-5 1,5-7-170,2-4 222,3-13 0,17-5 0,10-12 0,12-5 169,11-2 0,16-2 1,-3-6-1,2 6 72,0 7 0,-2 4 1,5 3-1,-5 0 104,-3 0 0,-2 10 0,-7 4 0,-3 6 27,-4 2 0,-6 2 0,-9 2 0,0 6-270,0 2 0,-12-5 0,-7 5 0,-10-3-384,-5-4 1,5-6 0,-5-4 0,0-5-22,0-2 1,5-3-1,-7-7 1,0 0-485,2 0 1,2-7 0,11-3 793,-1-2 0,0-12 0,0-10 0</inkml:trace>
  <inkml:trace contextRef="#ctx0" brushRef="#br0" timeOffset="943">784 1445 8014,'12'0'-514,"8"9"0,-8 3 1</inkml:trace>
  <inkml:trace contextRef="#ctx0" brushRef="#br0" timeOffset="944">1176 965 8024,'0'-29'0,"0"0"113,0 3 1,3-1 0,1 1 0,6-4 680,2 4 1,3 4 0,7 5 0,-1 5-122,1 2 0,0 3 0,0 7-501,-1 0 0,-1 10 0,-6 7 0,-6 9-230,-6 11 0,-4 4 0,-6 2 0,-6 1-395,-6-1 1,-4 1 0,-2 0 0,-3-1 22,2 1 0,3-8 1,2-2-1,0-3-561,0-4 959,1-13 0,9-6 1,7-13 354,10-2 1,-1-8 0,11 8 0,2 2-51,2 3 1,3 2 0,0 0 0,0 0 523,-1 0 0,1 9 0,-3 6 0,-2 4-430,-2 3 0,-10 2 0,2 3 0,-5 4-302,-2 3 1,-2-5-1,-5 5 1,-8 0-451,-4 0 0,-10-8 0,-3 3 0,-2-7-320,-4-7 0,4-6 0,0-9 1,0-2-774,0-5 0,8-8 1478,-3-14 0,-5-5 0,0-9 0</inkml:trace>
  <inkml:trace contextRef="#ctx0" brushRef="#br0" timeOffset="945">1895 421 8024,'-15'-7'32,"1"0"0,-1-1 164,-7 8 1,8 0-197,-1 0 0,11 0 0,-6 0 0</inkml:trace>
  <inkml:trace contextRef="#ctx0" brushRef="#br0" timeOffset="1187">2156 29 8000,'0'-14'528,"0"-1"1,0 15 0,0 7-1,-2 20 463,-6 12 1,-4 16 0,-9 11-1,-1 13-499,0 13 1,10-38 0,0 1 0,-2 7 0,-1 2 0,-2 3 0,0 2-192,0 3 1,0 1 0,-4 2 0,1 0 0,3 0 0,0 0-1,0-2 1,0-1-847,2-2 1,1-2-1,2-11 1,0-3-1,-7 36 1,2-27-3829,2-25 4373,10-21 0,-4-7 0,9-10 0</inkml:trace>
  <inkml:trace contextRef="#ctx0" brushRef="#br0" timeOffset="1188">2134 1336 19104,'22'-22'0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53.8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87 8061,'22'0'360,"-8"-7"1,1-3-125,2-2 0,-5 7 0,2-4-735,3-1 499,-7 8 0,-1-18 0,-9 8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54.44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642 153 8054,'-10'22'34,"-2"-5"1,-10 2-1,0 5 271,0 0 1,1 10 0,1 0 0,3 3 174,3-1 0,7 0 1,-5 8-1,2-3-64,5-5 1,3-2 0,4-10 0,5 0 13,8-4 1,4-13 0,3 0 0,0-4 67,-1-3 1,9-10 0,-1-5 0,0-6-68,2-8 1,-7 2-1,5-9 1,-5-1-225,-2 4 1,-7-9-1,-3 6 1,-2-3-290,-6 3 1,-1-3 0,-3 10-1,-3 0-57,-4-2 1,-7 7 0,-13-3-1,-4 8-520,-3 4 1,-3 10-1,-6-2 1,2 5-886,4 2 1,6 2-1,9 5 1544,0 8 0,1 4 0,-1 3 0</inkml:trace>
  <inkml:trace contextRef="#ctx0" brushRef="#br0" timeOffset="1">881 567 9305,'0'-15'574,"-2"3"119,-6 2 0,6 1 0,-8 4 438,1-2-3002,6-1 1,-9 8 1870,5 0 0,4 0 0,-6 0 0</inkml:trace>
  <inkml:trace contextRef="#ctx0" brushRef="#br0" timeOffset="2">1034 240 8166,'0'-22'248,"0"1"1,0-1-1,2 2 1,3 4 328,2 1 1,10 0 0,-2-4 0,4 2-46,3 3 1,2 2 0,2-5 0,6 5-220,2 2 0,-5 3 0,7 7 0,0 0-350,-2 0 1,-2 9 0,-10 6-1,-1 4-197,1 3 0,-10 0 0,-5-1 1,-4 4-56,-3 4 1,0-5 0,-3 7 0,-4-2-140,-7 0 1,-6 0-1,-1-7 1,1 0 182,6 0 0,-6 0 1,8-1 76,0 1 1,2-7 604,10-1 1,10-9 0,5 2 0,2-2 101,-3 2 0,5-2 1,-4 7 235,4-2 1,-7 7 0,-4-3-475,-6 6 1,-4 2 0,-8-1 0,-9-1-763,-8-6 1,-12 6 0,3-6 0,-5 3-1138,-3-2 0,1 4 0,-1-7 1,1 0 1597,-1-5 0,-9 5 0,-3 1 0</inkml:trace>
  <inkml:trace contextRef="#ctx0" brushRef="#br0" timeOffset="3">32 1068 8069,'-22'-10'983,"12"8"1,13-6 0,19 6-420,19 2 0,17-7 1,24-3-1,-31 4 0,2 0-204,9-2 1,2-1-1,11-1 1,2 1-1,9-2 1,3 0 0,1 0-1,1 0-238,-1 0 1,-1 0-1,0 4 0,-1 2 1,-12 1-1,-2 1 1,-6 1-1,-1 1-215,-5 1 0,-3 0 0,-6 0 0,-2 0 1,36 0-1,-24 0-1017,-19 0 0,-15 3-881,-15 4 1991,-4 5 0,-20 20 0,-2 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55.3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566 66 8285,'-22'-10'0,"-7"1"0,0-8 0,0 5-113,-2 2 0,4 3 0,-9 9 0,-3 5 773,-2 8 1,-2 7 0,-1 7 0,3 7 247,5 5 0,-3 3 1,10-1-1,5 1-1117,7-1 1,7-1-1,10-4 1,2-4-347,6-2 1,4-6 0,12-11 0,5-8 166,7-5 1,-2-4 0,3-5-1,-1-10 285,-2-10 0,0 3 0,-8-8 1,1 3 194,-8 0 1,3 3 0,-10 9-1,0 2 943,-5-2 1,-2 0 53,2 3 1,-7 4 0,3 13-551,-8 4 0,-9 15 0,6 14 0,1 5-511,-3 3 0,8-1 0,-5 3 0,4 3-553,3 1 1,0 9 0,0-6 0,0 0 524,0 0 0,10-2 0,2-7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57.12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23 8172,'-12'-10'-429,"2"8"0,20-8 0,2 10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28:27.8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110 2568 7329,'-22'0'1,"7"0"1,1 0 588,-3 0 1,5-7-539,-3-1 1,10-9 0,-2 3 0,5-5-38,2-3 1,2 5 0,5-2 0,5-6 49,1 1 0,6-7 0,-5-1 1,6-2 32,2-4 1,7-4 0,0-3 0,0-4-19,2-2 0,3-2 0,10 5 0,-1-6 37,1-1 0,2-1 0,4-4 0,9 2 34,3-3 0,4-2 0,-1-2 0,0 2-98,1 5 1,-1-3-1,0 8 1,-2 2-80,-5 5 0,-7 0 0,-15 17 1,-6 3-2,-6 2 0,-3 4 1,1 3-81,0 3 0,-7 9-1107,-1-2-223,-9 4 1437,5 3 0,-10 0 0,0 0 0</inkml:trace>
  <inkml:trace contextRef="#ctx0" brushRef="#br0" timeOffset="1133">1264 760 8309,'0'13'-120,"-3"-4"520,-4-9 1,5 3-80,-6 4 1,4-5 55,-4 6-322,6-6 0,-5 5-136,14 1 1,-2-1 0,9-7 52,3 0 0,2 0 0,3 0 0,2 0-154,5 0 1,-4 0 0,6 0-1,-2-3-163,0-4 1,0 5-1,-7-6 223,0 6 0,-8 2 225,1 0-1,-10 0 0,4 2 0,-11 6 79,-5 6 0,2 8 1,-7 5-1,0 2-35,0-3 1,-1 6-1,-3-1 1,3 1-193,4-1 1,-6 5 0,8-7 0,2-2-1259,3-3 1304,2-12 0,0 8 0,0-8 0</inkml:trace>
  <inkml:trace contextRef="#ctx0" brushRef="#br0" timeOffset="2314">1895 151 8284,'-7'-22'13,"0"0"1,-8 0 300,8 1 1,0-1 327,7 0-505,0 10 0,0 5 1,2 14-1,3 7-18,2 6 0,0 2 0,-4 2 1,2 2-100,2 3 1,0 10 0,-4-5 0,1 2-52,4 1 0,-1-3 1,-7 4-1,0-4-15,0-2 0,0-1 0,0-4 0,0 2-130,0-3 1,2-2-351,6-2 1,-3-2 285,9-6 0,1-7 0,6-14 157,1-7 1,0-3-1,0 2 1,-1 5 221,1 1 1,-7 6 0,-1-4 78,3 5 0,3 2 1,-1 2 250,-5 5 1,-4-2-1,-10 10-65,0 2 1,-10 0 0,-4 0 0,-8-5-305,-7-3 1,5 6 0,-8-8-1,3 0-355,0 3 1,0-8-1,8 6 1,-4-6-204,-4-2 1,8-2 0,-4-3-1,8-2-452,0 2 1,5-5 0,0 0 909,3-2 0,1 5 0,8-7 0,3 9 0,4-3 0,8 6 0,-6 4 0,1 3 0,0 3 0,4-4 0,-2 6 0,3 0 0,2 2 0,0-5 0,0 5 0,-3 0-54,3 0 0,-5-4 0,3 4 0,2 0-79,2 0 1,3-5-1,-1 5 1,1-2 382,0-5 1,0 5 0,0-3 0,-1-2 54,1-3 0,0-2 1,2 0-1,3-2-42,2-6 0,0-4 1,-7-10-1,-1 1-32,1-1 1,-7 0 0,-3 0 0,-3-2-265,-4-5 1,-2 5 0,-3-8 0,0 3-79,0 0 0,0 0 0,0 8 1,-3-4-54,-4-4 1,2 12-1,-7-4 1,0 4-122,0 5 0,5 0 0,-8 7 278,-2-3 0,7 4 1,1 11 245,-1 7 0,0 6 0,-4 2 0,7 2 120,4 5 1,3-5 0,0 7 0,0-2-69,0 0 0,0 0 0,3-7 1,1 0-227,4 0 0,9 0 0,-5-1 0,2 1-381,1 0 1,-1-8 0,11-1 0,1-4-2448,3-4 2763,10-3 0,-5-2 0,9 0 0</inkml:trace>
  <inkml:trace contextRef="#ctx0" brushRef="#br0" timeOffset="2782">3006 260 8262,'-22'0'111,"3"2"1,2 3 0,2 2 237,-2-2 1,5 5-1,-2-1 1,-1 3-51,3 5 1,-5-5 0,7 3 0,1 2 22,-1 2 0,-4-2 0,6 5-315,3 9 1,3-2 0,2 1-1,0-6-223,0-3 1,0 1-1,0 0-241,0 0 0,10 0 0,4-3 0,6-5-156,1-6 0,1 1 0,0-1 1,0-3 612,-1-3 0,11-2 0,2 0 0</inkml:trace>
  <inkml:trace contextRef="#ctx0" brushRef="#br0" timeOffset="3183">3158 456 8262,'0'-22'106,"0"0"0,-2 8 304,-5-1 0,2 10 0,-10-2-143,-2 5 0,5 9 1,0 2-1,2 4-153,6 3 0,-6 4 0,3 2 0,2 2-213,2 5 1,3-5-1,0 5 1,0-5-101,0-2 1,0 0 0,3 0 0,2-1-166,2 1 1,7-7 0,-4-3 0,2-3-17,5-4 0,-5-2 0,3-3 84,2 0 1,2-10 0,3-4 339,0-6 1,-8-4 0,-2-3 0,-2-2-28,-5 3 1,4-1 0,-1 0 49,-4-2 1,1 0 0,0 8 301,2-1 91,1 10 1,-8 4-147,0 16 1,0 4-1,0 10 1,0-1-79,0 1 0,7 0 0,0 2 0,-2 3-203,-3 2 0,6 0 0,1-7-560,4-1 0,1 1 0,8-2-1083,0-6 1610,-10-4 0,7-1 0,-7 3 0</inkml:trace>
  <inkml:trace contextRef="#ctx0" brushRef="#br0" timeOffset="3599">3528 369 8252,'-12'-3'-22,"5"-4"1157,-5 4 1,10-4-885,-6 14 0,6-2 0,2 10 0,0 2-73,0 2 0,0 3 0,2 0-202,6-1 0,1 1 0,8 0 0,-5 0-316,-2-1 1,4-6-1,-4-3 1,2-2-114,5-5 1,-5-3-1,3-2-84,2 0 1,-5-2 286,2-6 0,-9-4 0,2-10 68,-4 1 0,4-1 0,0 0 79,-2 0 1,-2 1 450,-3-1 897,0 0-698,0 10 1,0 12 0,0 14-388,0 6 0,0 2 0,0-1-422,0 1 0,2 0 0,5 0-1214,8-1 1476,-5-8 0,9 6 0,-7-7 0</inkml:trace>
  <inkml:trace contextRef="#ctx0" brushRef="#br0" timeOffset="4480">3964 281 9609,'-15'0'579,"1"3"-640,-3 4 1,7-2 0,1 9-91,-1 3 1,8-5 0,-8 1-123,0-4 1,8 8 275,-5-2 1,4 4 0,3 3 0,3-3 93,4-4 1,-5 4 0,8-4 0,-3 4 341,0 3 0,3-1 0,-5 1 129,2 0 1,0 0 0,-7 0-248,0-1 1,-2 1-1,-5-2-552,-8-6 1,3 3 0,-2-10-192,-3-2 0,-3-3 0,1-4-271,4-5 1,-1 2 0,8-10 0,3-1 90,3-4 1,2-2 0,0 1 0,2 1 556,6 6 0,-3-6 1,9 8-27,3 0 0,2-5 1,3 10 295,0 2 0,-8 3 0,1 2 0,2 0 99,2 0 0,3 0 0,0 2 0,2 3-46,5 2 0,-5 0 1,5-7-1,-5 0 7,-2 0 1,2-2 0,3-3 0,2-4-6,-2-4 1,-10-1 0,-3-8 0,1 0 8,-3 1 0,5-4 0,-10-1 1,-2-3-90,-3 2 1,-2 3 0,0 2 0,0 0-231,0 1 1,-2 1 0,-3 3-244,-2 3 1,-10 9 0,2-2-1,-4 7 215,-3 7 0,3-2 0,2 12 1,2 5 171,-2 4 0,5 10 1,0-4-1,2 2 104,6 4 1,1 1 0,3 0 0,3-5 21,4-3 1,15-2-1,16-7 1,11-3-563,9-4 1,7-5 0,10-10-1,10-5-416,7-10 0,2-7 0,-9-16 738,-5 1 0,-5 1 0,-10-7 0</inkml:trace>
  <inkml:trace contextRef="#ctx0" brushRef="#br0" timeOffset="5122">3006 499 6934,'0'-22'-135,"0"8"357,0-1 0,0 8 0,2-5 0,3 0 224,2 0 0,3 5-240,-3-8 1,5 10 0,10-2-124,0 5 0,-8 2 0,1 0 0,2 2-199,2 5 1,-4 3 0,-1 7 115,3-3 0,3 1 0,1 7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57.6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284 915 8166,'0'-22'426,"0"8"1,0-1 115,0-2 1,-3 8 0,-4 1 0,-8 8-338,-4 8 0,-3 4 1,-2 12-1,-2 5-134,-4 7 1,1 8 0,8 4 0,-1 5-109,0 3 0,3 2 0,4 5 0,8-5-31,5-7 1,4-8 0,5-6-1,8-11 249,4-9 1,5-9 0,3-18 0,4-12 111,3-12 0,-7-7 1,2-2-1,-5-1-221,-2 0 1,-3-6-1,-4-1 1,-8 2-264,-5 3 1,-4 5 0,-5 5 0,-10 7-547,-10 5 0,-4 9 737,-6 1 0,-4 9 0,7-5 0</inkml:trace>
  <inkml:trace contextRef="#ctx0" brushRef="#br0" timeOffset="1">1372 610 9785,'3'-22'0,"4"1"1,-2 6 0,10 3 0,4 2 507,7 6 0,8 1 0,10 3 0,-1 0-462,1 0 1,2 7 0,2 1 0,3-1-1352,-2 3 1,4-8 1304,-2 5 0,-1-4 0,-6-3 0</inkml:trace>
  <inkml:trace contextRef="#ctx0" brushRef="#br0" timeOffset="2">2113 109 8088,'-32'-21'0,"-1"-1"218,-1 0 1,-5 7-1,5 3 1,-5 3-12,-7 4 1,-4 2-1,-1 3 1,-5 0-206,0 0 1,-6 8 0,6 1-3,0 3 0,-7 3 0,8 7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58.4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153 175 8101,'-22'0'377,"0"0"0,3-2 26,5-6 1,4 4 0,12-11-181,6-2 1,4 5 0,9-2 0,4-1 29,4 3 0,2-7 0,8 6 0,-3-1-2,3-1 1,0 11-1,-1-4 1,-4 6-68,-2 2 1,-3 2-1,-8 6 1,-1 6-147,-6 5 0,-4 6 0,-10 4 1,-5 5-101,-9-1 0,-3 9 0,-17-6 0,0 5-571,0 3 1,0-3-1,-5-3 1,6-4-752,1-2 0,5-3 1066,13-7 1,7-13 0,16-6 0,11-11 314,6-4 0,13-2 1,-5-6-1,2 6 616,1 7 0,-11 4 0,6 3 42,-1 0 0,-9 3 0,0 6 0,-13 11-196,-6 6 0,-20 11 1,-7-6-1,-10 3-353,-12 5 1,0-1 0,-10-1 0,3-8-284,4-5 0,3-5 0,3-2 1,2-5-2899,5-2 3075,4-3 0,10-16 0,1-4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0:58.78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65 44 8160,'-21'-3'-473,"-1"-4"473,10 5 0,2-18 0,10 8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1:00.4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109 262 8080,'7'-29'0,"1"0"-47,-4 2 1,6-5 0,2 3 0,5 3 787,7 2 0,3 4 0,-5 3 0,2 5-33,5 3 1,-5 1 0,5 11-563,-5 4 0,-11 12 0,-6 13 0,-5 2-203,-2 4 1,-2-4 0,-5 3-1,-8 1-167,-4 3 0,-3 0 0,0-2 0,0-5-288,1-2 0,-1-3 1,2-8-1,3 1-96,3 0 1,2-8 487,-3 1 1,8-13-1,14 1 191,8-8 1,11-10-1,4 8 1,-4 2 388,-2 3 0,5 2 0,0 0 1,-2 2 216,-3 6 1,-4-1-1,-6 12 1,-7 8-156,-4 4 0,-6-2 0,-4 8 0,-10-1-270,-9-2 0,-1 4 0,-9-6 0,-3-1-252,-2 1 0,-3-10 1,1-10-1,2-3-1148,4-4 0,6-5 1,11-9 1147,6-13 0,4-10 0,10-11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51:00.9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368 306 8080,'0'-22'2556,"0"0"1045,0 1-3704,0 8 1,0 6 102,0 14 0,0 6 0,0 8 0</inkml:trace>
  <inkml:trace contextRef="#ctx0" brushRef="#br0" timeOffset="1">694 1 8114,'-12'10'480,"0"-6"1,7 13 696,-2 8 0,-7 1 0,4 18 0,-2 11-300,-5 13 0,-2 12 1,-6 17-1,12-44 1,0 3-601,-1 3 1,-1 3-1,-7 6 1,-2 2-1,1 3 1,0 1-1,-3 3 1,-1 1-385,-4 2 1,1 0 0,3-3 0,1-2 0,0-4 0,1-1 0,2-3 0,0-1 11,1-5 0,1-1 0,3-4 0,2-1 0,2-5 0,1-1 0,-6 36-670,4-17 0,10-23 0,-2-15 0,7-9-4357,7-6 5122,5-15 0,10-12 0,0-10 0</inkml:trace>
  <inkml:trace contextRef="#ctx0" brushRef="#br0" timeOffset="2">586 1700 7960,'-8'-22'559,"-1"0"0,-3 0 2310,-5 0 0,5 3 1,-1 2-881,4 3 0,2 6-2322,7-6 333,0 9 0,19-14 0,5 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28:38.41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415 1 8351,'-22'7'63,"0"0"1,0 8 0,1-8 0,-1 0 225,0 3 1,0-8-1,0 8 1,1-3 182,-1 1 0,0 9 0,0-3 1,1 5-119,-1 3 0,0 0 1,0 0-1,3 2-165,4 5 1,-2-5-1,10 8 1,2-3-58,3 0 0,2 7 0,0-5 0,0 1-229,0-1 0,10-2 1,4-7-1,8-2-150,7-6 1,-5 3 0,8-10 0,-1-2-163,5-2 1,3-3 0,-3 0 0,-4 0-479,-1 0 1,-7-3 0,8-2 0,-3-2-771,0 2 1657,-10-7 0,10 0 0,-5-10 0</inkml:trace>
  <inkml:trace contextRef="#ctx0" brushRef="#br0" timeOffset="700">502 415 8351,'12'9'272,"-5"6"0,-5-3 0,1 2 57,4 3 1,-4-5-1,6 3 1,-1 2-67,-1 2 0,2 3 1,-4 0-1,3 0-79,-4-1 1,6 1-1,-3 0-14,-2 0 1,0-8-206,2 1-59,-4-10 1,6 2-1,-9-14 1,0-8-26,0-4 1,0-3 0,0 0-1,0-2-20,0-5 0,3 5 1,2-5-1,4 4-45,3 4 1,-7 6 0,5 3 0,0 0 336,4 0 0,-2 7 1,3 0 50,2 10 0,2 0 0,0 12 0,-2 5-146,-2 4 0,-3 10 1,5-6-1,-5-1-209,-2 2 0,4-7 0,-7 5 0,-2-5-343,-2-2 0,-3 0 1,0 0-1,0 0-808,0-1 1302,0-9 0,0 8 0,0-8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28:33.91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480 305 8218,'0'-15'82,"-3"3"1,-1 0 285,-4 0 0,-9 7 0,3-2-131,-6 5 0,-1 2 0,-1 0 0,0 0 44,0 0 0,-7 9 1,0 6-1,3 4-21,1 3 0,1 2 0,-2 3 0,-3 4-56,2 3 1,3-5-1,2 7 1,3 3-143,4 2 0,-2-4 0,10-4 0,2 1-78,3 0 0,4-5 1,5 3-1,8-6-59,4-6 1,13-6 0,4 1-1,5-8-259,3-5 0,-1-2 1,-2 0-1,-2 0-234,-3 0 0,-2 0 0,5-2 1,-5-3-1530,-3-2 2097,-2 0 0,-7-3 0,0-2 0</inkml:trace>
  <inkml:trace contextRef="#ctx0" brushRef="#br0" timeOffset="683">567 697 8080,'12'-2'1141,"-5"-6"-9,-4 6-814,6-8 1,-4 17-1,7 3-258,-2 2 0,0 3 1,-6 7-1,4-1-124,-3 1 1,4-7 0,-2-1 0,-2 3-128,-2 2 0,-3-4 0,0-1-31,0 3 1,0-5-127,0 3 0,0-13 101,0-2 0,0-2 1,0-13-1,0-1-26,0-4 0,0-2 0,0 1 152,0-1 0,7 0 0,0 0 1,1 3 150,1 4 1,-4-2 0,10 10 73,2 2 0,-5 3 0,2 2 48,3 0 0,-5 0 0,0 2 0,0 3-176,0 2 1,1 10 0,3-2-449,-1 4 1,-3 3 0,5-3 471,-2-4 0,-11 4 0,6-7 0</inkml:trace>
  <inkml:trace contextRef="#ctx0" brushRef="#br0" timeOffset="1433">850 65 7804,'14'-2'658,"1"-5"0,-3 2 0,5-7 0,-2 2-403,1 5 0,4-4 1,2 1-357,-1 4 0,1 1-44,0 3 1,-8 0-1,-1 3 21,-4 4 1,-1-2 0,-8 9 0,-3 3 109,-4 2 0,-5 3 0,-10 0 1,0 0 10,0 0 1,1-1-1,1 1 1,3-3 5,3-4 0,-1 2 0,-4-7 98,4 2 40,6-7 1,9 7 72,0-5 0,2-5 0,3 8 1,5-3-127,2 1 1,2 8 0,8-3-299,0-1 0,-8 5 1,1-8-1,2 1-940,2 0 1150,-7-3 0,17 3 0,-4 2 0</inkml:trace>
  <inkml:trace contextRef="#ctx0" brushRef="#br0" timeOffset="1919">1416 719 8331,'0'14'662,"0"1"1,0-8 683,0 8-631,0-11 1,0 9-713,0-6 1,10-5 0,4 5-151,6-4 1,1-3 0,1 0 0,0 0-537,0 0 1,-8 0 682,1 0 0,9-10 0,10-2 0</inkml:trace>
  <inkml:trace contextRef="#ctx0" brushRef="#br0" timeOffset="2117">1721 566 8303,'-22'0'-6,"0"0"0,1 0 0,-1 0 258,0 0 1,0 0 0,1 0 0,-1 0-391,0 0 0,0-2 0,0-3-1271,1-2 1409,-1 0 0,0 7 0,0 0 0</inkml:trace>
  <inkml:trace contextRef="#ctx0" brushRef="#br0" timeOffset="3286">1394 806 6998,'0'12'2035,"0"0"-1044,0-5-117,0-4-366,0 6 1,3-9-308,4 0 1,-2 0 0,9-2-291,3-5 1,-5 4 0,3-4-28,2 5 1,2 2 0,3-3-188,0-4 0,-8 5 0,1-6 94,2 6 0,-5 2 251,2 0-17,-9 0 0,2-7 19,-14-1 0,2 1 0,-9 7-23,-3 0 0,5 0 1,-3 0 84,-2 0 0,-2 0 115,-3 0 0,0 0-11,1 0 0,6 0 256,1 0 173,9 0-373,-5 0 1,13 0 0,4 0-30,7 0 1,6 0 0,1 0-83,1 0 1,0 7-1,0 1 1,0-4-79,-1-1 1,1-3 0,0 0 0,0 0-54,-1 0 0,4 0 1,1 0-1,3 0-222,-2 0 1,-5-3-1,-5-1 1,-3-4-1317,3 4-447,2 1-802,3 3 2763,-10 0 0,-2-10 0,-10-2 0</inkml:trace>
  <inkml:trace contextRef="#ctx0" brushRef="#br0" timeOffset="3916">1460 523 7557,'-22'0'-531,"7"0"1540,1 0 0,7 0 843,-8 0-1236,10 0 1,-2 0-472,14 0 0,5 0 0,10 0 0,0 0-30,0 0 0,-1 0 1,4 0-1,1 0-243,3 0 0,0 0 0,-4 0 0,1 0-102,3 0 1,0 0-1,-7 0 1,0 0-195,0 0 0,-1 0 301,1 0 124,-10 0 1,-5 0-1,-11-3 9,-4-4 1,-9 5-1,3-6 1,-8 6 98,-7 2 0,5 0 0,-8 0 0,3 0-100,0 0 1,0 0 0,8 0 0,-4 0-65,-4 0 1,5 0 0,-5 0 79,5 0 0,2 0-30,0 0 1,10 2 83,5 6 1,7-6 9,7 5 0,5-4 0,13-1 0,1 3-34,3 2 1,3 1 0,-6-8 0,3 0-29,-2 0 0,4 0 0,-2 0 0,-2 0-213,-3 0 0,-2 0 1,0 0-1,0 0-598,-1 0 1,-9 2-1,-2 3-1881,0 2 2665,-8 0 0,8 3 0,-10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28:42.65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2178 8359,'-22'8'-32,"0"-1"0,1 0 0,1-4 55,6 4 0,2-5 213,4 6 0,6-8-103,-5-8 1,4 3 0,3-9-144,0-3 0,3-2 0,4-3 0,5-2-61,0-5 1,10 2-1,-3-9 1,8-3 8,0-2 1,6-3 0,6-2 0,7-2 35,5-3 0,2-2 1,-4 5-1,4-3 35,2 2 1,1-4 0,5 5 0,-6 4 125,-2 5 1,1 6-1,-6-6 1,3 5-6,-3 3 0,-4 1 0,-5 11 0,-6 2 11,-1 3 0,4 2 0,-9-5 1,-5 5 4,-5 2 1,-10 3 0,5 4-19,-2-4 0,4 2 0,-4-7-395,2 2 0,-5 3-636,8 7 0,-8 0-782,7 0 1685,1 0 0,-3 0 0,-2 0 0</inkml:trace>
  <inkml:trace contextRef="#ctx0" brushRef="#br0" timeOffset="1047">1525 23 8469,'0'-13'150,"2"4"-20,5 9 0,-4 9 1,4 6-1,-2 4 27,2 3 0,-4 7 0,6 3 0,-2-1-154,1 0 0,-1 6 1,-7-6-1,2 1-29,6-1 0,-6 5 0,5-7 0,-4-2-358,-3-3 0,0-2-653,0 0 833,0-10 1,2-5-1,5-14 138,8-8 0,-1-2 1,6 1-1,4 1 82,0-2 0,3 7 0,-1 3 0,4 5 213,-4 2 1,6 0-1,-3 2 1,-3 5 25,-2 8 1,-2 4-1,-2 3 1,-3 2 23,-3 5 1,-9-2 0,2 9-1,-7 1-106,-7-4 1,-5 6 0,-12-7 0,-3-1-144,-2 0 0,-7 3 1,4-9-1,-2-6-91,-4 0 0,6-7 0,1 0 0,2-2-162,0-5 1,-8-3 0,8-4-1,3-5-215,1-8 0,6-4 1,2-3-1,3 0-11,-3 0 1,7 1-1,0-1-128,1 0 683,6 0 87,-6 10 0,11 3 1,5 9-48,8 0 0,4 2 1,0 5-1,-2 5-21,-2 0 0,7 5 0,7-7 1,-3 2-11,-1 5 1,-4-5 0,4 0 0,1 0 54,3 1 1,3-9-1,-6 4 1,6-6-100,2-2 0,-5 0 0,4 0 0,1 0-48,0 0 0,-7-10 1,4-7-1,-2-7-60,0-5 1,0 0 0,-9 7-1,-3-2 40,-3-5 1,-9 5 0,2-7-1,-4 1-32,-3 1 1,0 0 0,0 8 0,0-1-46,0 0 0,-10 8 0,-4 1-23,-6 4 1,-2 2 0,1 7 143,-1 0 0,7 2 1,1 5 117,-3 8 1,0 4 0,0 3 0,5 0 43,2-1 1,-4 4 0,6 1 0,4 3 96,1-2 1,3-3 0,0 0 0,0 3-120,0 2 0,10 0 0,4-7 0,6-1-280,2 1 0,9-2 0,3-3 0,2-5-526,0-3 1,1-1 0,6-8 0,1 0 618,-1 0 0,1 0 0,0 0 0</inkml:trace>
  <inkml:trace contextRef="#ctx0" brushRef="#br0" timeOffset="1714">2744 371 8367,'12'-15'10,"-2"1"182,0-3 0,-8-2 231,5-3 1,-14 10-219,-7 5 0,-6 4 0,-2 6-110,1 4 0,-1 5 0,0 10 0,0-1-2,1 1 0,6 2 0,0 3 0,-1 2-55,-4-2 0,6 7 0,2-1 0,-1 1-84,1-5 0,8 5 1,-4 0-1,6 0-176,2-5 0,0 2 1,2-2-1,3-2-170,2-3 0,18-4 0,-4-3 0,4-5-37,-1-3 1,0-1 0,3-8 0,2 0 195,-3 0 1,1-10 0,-1-5 0,3-4 226,-2-3 0,-3 0 0,-2 1 0,0-3 84,0-6 0,-8 4 0,-2-8 0,0 3 309,0 4 1,-7 0 0,3 1 0,-6-3 86,-2 2 1,-2 10 0,-6 5-1,-4 0 20,0 0 1,-7 7 0,4-2 0,-4 4-23,-3 3 0,-5 10 1,3 4-1,5 6-339,0 2 0,2-5 0,2 2 1,5 5-224,1 0 0,6 1 1,-4-4-1,5 1-442,2 0 1,2-8 0,3 1 0,5-1 117,2-2 0,2 5 1,8-9-1,0-3 188,-1-3 0,1-2 1,0 0-1,0 0 174,0 0 1,-8 0 0,1-2-1,-1-6 120,-2-6 0,8-3 0,-8 0 0,2 2-93,1-2 0,-8-2 1,5-3 50,-2 1 0,4 6 250,-6 0 1,8 11-183,-1-4 0,-5 8 0,-1 5 0,-1 5-185,-1 2 0,7-5 0,-4 8-423,2 2 1,3 0 0,6 0-1038,1-3 1551,-10-9 0,8 5 0,-8-10 0</inkml:trace>
  <inkml:trace contextRef="#ctx0" brushRef="#br0" timeOffset="2081">3310 502 8147,'-7'-15'0,"0"1"-302,2-3 0,3-3 0,-1-1 1,-2-1 300,-2 0 0,0 0 1054,7 0-645,-10 1 1,8 11-1,-6 10-129,6 12 0,2 10 0,0 4 0,0 6-119,0 2 0,0-8 0,0 6 1,0-3-260,0 0 0,7 0 0,3-7 0,0 0-74,-1-1 1,8-1 0,-5-3-1,3-5-158,-1-3 0,1 6 1,7-8 142,-1-2 0,-6-3 0,-3-4 0,0-5 150,0-8 1,-7-4-1,5-3 1,-3-2 22,0-5 0,1 5 0,-8-5 0,0 4 120,0 4 0,0-1 0,0 0 812,0 0-639,0 1 0,0 11-310,0 10 0,0 10 0,0 11-363,0 1 0,0 0 1,2 0 394,5-1 0,5-8 0,10-4 0</inkml:trace>
  <inkml:trace contextRef="#ctx0" brushRef="#br0" timeOffset="2610">3702 240 8367,'-7'-14'11,"0"-1"0,-3 10 0,5-4 206,-2-1 0,-7 10-128,6 0 0,1 10 0,7 12 0,0-1-52,0 1 0,0 7 0,0 0 0,2 0 1,6 3 1,-6-8-1,5 5 1,-4-3 53,-3 4 0,0-6 0,0 5 0,-3-5 61,-4-2 0,2 0 0,-9-3 0,-1-2-130,3-3 1,-7-2-1,4 3 1,-4-8-191,-3-4 1,8-3 0,-1 0-160,-2 0 1,7-10 0,3-5 88,5-4 0,2-3 0,0 1 102,0-1 1,9 10 0,4 2 0,1 3 120,1-1 1,-1 1-1,8 7 35,0 0 1,-1 0 0,1 0 0,0 0-31,0 0 1,2 0 0,3 0 0,2 0-36,-3 0 0,6-7 0,-1-3 0,1-2 46,-1-5 1,8 5-1,-5-5 1,2-5 54,0-4 0,-9-11 0,4 6 0,-4 0 110,-5-1 1,2-4 0,-14 7 0,-1 0 118,1-3 0,-5 15 1,-12-2-1,-8 7-219,-4 7 0,-6 3 0,-1 2 1,-6 2 248,-2 5 1,5 5-1,-7 10 1,0 2 13,2 5 0,3-2 0,9 9 0,0 3-32,0 2 1,3 3 0,4-1 0,8 1-212,5-1 1,4-6 0,8-1-1,12 0-253,11-2 1,18-10 0,10-12 0,6-2-648,6-5 1,9-7 0,-4-11 812,-1-8 0,8-16 0,-8 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28:46.1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392 436 8448,'-17'-8'-200,"-5"1"0,13-7 1,-13 6-1,2 3 713,1 3 0,-3 2 0,1 0-94,-1 0 0,0 2 0,0 6 0,0 6-99,1 6 0,6 1 1,1 4-1,-3 4-116,-3 7 0,6 7 0,-1 6 1,1 4-95,2 3 1,2 2-1,10 5 1,0 0-173,0 2 1,2-14 0,8 7 0,9-12-126,8-10 0,12-4 0,0-11 0,6-1-351,6-6 1,3-4-1,-6-13 1,5-4 537,3-7 0,-8-6 0,5-1 0</inkml:trace>
  <inkml:trace contextRef="#ctx0" brushRef="#br0" timeOffset="369">588 936 7048,'-2'29'0,"-3"3"195,-3 2 1,-6-5 0,7 5 0,-1 0 543,-1-1 1,6-4-1,-4 5 1,5-2-41,2-6 1,0-1 0,0-4-397,0 1 1,2-2-329,5-6-66,-4-4 0,6-20 0,-9-4 0,0-6-135,0-2 0,0-2 1,3-2-1,2-6-146,2-2 1,3 0-1,-6-4 1,6 4 144,2 2 0,-4 3 0,4 8 1,0-1 284,0 0 1,-5 3 156,8 4 0,-3 8 0,5 14 0,-5 10 53,-3 10 1,6 7 0,-5 7 0,-1-3-236,1-1 1,4-1 0,-4 8 0,0-1-464,-1 1 0,6-8 1,-5-2-1,-1-3-1608,1-4 2038,7-13 0,-5 15 0,10-4 0</inkml:trace>
  <inkml:trace contextRef="#ctx0" brushRef="#br0" timeOffset="917">806 240 8274,'0'-22'-73,"0"0"321,0 0 0,0 0 0,0 1 34,0-1 1,2 7 0,3 1-1,5-1-14,2 3 0,2-5 1,8 8-1,0-1-80,0 0 1,-1 3 0,1 7 0,0 0-414,0 0 1,0 0 114,-1 0 0,-1 10 1,-6 4-1,-7 6-128,-4 1 1,-6 1 0,-1 0 0,-6 0 0,-2-1 0,-3 4 1,-6 1-1,-1 3 182,0-2 1,0-3-1,0-2 1,3 0 145,5-1 1,-6 1 446,6 0 1,4-7-303,3-1 0,7-9 1,7 2-1,7-4-83,6-3 0,2 2 1,-1 3-1,1 2-482,0-2 0,7 0 0,0 0 0,0 2-663,3-2 992,-8 7 0,17-10 0,-7 8 0</inkml:trace>
  <inkml:trace contextRef="#ctx0" brushRef="#br0" timeOffset="1267">1350 1220 8438,'-12'0'1711,"2"0"1,13 0 0,4 0-1882,8 0 1,11 0 0,3 0-1,0 0-237,3 0 0,-6-3 0,11-2 1,-1-2-2324,-2 2 2730,7 3 0,-7-8 0,9-2 0</inkml:trace>
  <inkml:trace contextRef="#ctx0" brushRef="#br0" timeOffset="1417">1786 1002 8222,'-22'0'-1763,"0"0"2308,0 0 1,-7 0 0,0 0 0,3 0-120,1 0 0,4 0 0,-1 0 0,0 0-475,0 0 1,1 0-1,-1 0-420,0 0 469,0 0 0,0-10 0,1-2 0</inkml:trace>
  <inkml:trace contextRef="#ctx0" brushRef="#br0" timeOffset="1967">2591 65 8524,'-2'-19'-991,"-3"2"0,-5 5 1357,-2 2 1,-2 3 0,-8 7-1,0 0 63,1 0 0,-8 10 0,-3 4 1,1 8 3,-1 7 0,-4-2 1,4 11-1,-1 6-142,-6 4 0,7 10 0,3-4 0,5 1-69,2 6 0,3 2 0,4 2 1,8-2-237,5-5 1,14-5 0,7-12 0,10-4-77,5-8 1,2-8 0,10-6 0,3-8-465,2-4 0,-1-3 0,-6 0 0,0-3-243,-1-4 1,-7 2 796,1-9 0,-1-1 0,8-7 0</inkml:trace>
  <inkml:trace contextRef="#ctx0" brushRef="#br0" timeOffset="2533">2679 697 7985,'12'22'1189,"5"-1"-675,-10 1 0,0 0 1,-7 0-1,2 0-259,6-1 0,-6 1 0,8 0 0,-3 0-93,0-1 1,3 1 0,-5 2-157,2 5 0,0-4 0,-7 4-787,0-5 577,0-2 0,3-13 0,2-9 1,2-12-10,-2-7 1,0-5 0,-1-3-1,4-4 84,-3-3 1,4 5-1,1-5 1,0 2 323,-1 6 0,8 2 149,-2 2 1,-3 10 0,2 7-111,3 10 0,3 9 0,1 15 0,1 8-361,0 4 1,-3 2 0,1 3 0,-3 0-520,0-2 0,7 4 646,-10-12 0,6 6 0,1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4:49.66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327 566 8163,'-2'-21'332,"-6"-1"0,4 7 1,-8 1-118,2-3 0,-7 7 0,2 3 0,-4 4 280,-3 3 0,8 3 0,-3 4 0,-5 8-75,-5 4 1,-2 5 0,8 3 0,1 2-63,6-3 0,-3 6 0,10-1 0,2 1-82,2-1 0,3-2 1,0-7-1,3 0-145,4 0 1,5-3-1,12-2 1,3-5-844,2-2 1,10 4-1,-3-6 1,5-4 711,3-1 0,-1-3 0,1 0 0</inkml:trace>
  <inkml:trace contextRef="#ctx0" brushRef="#br0" timeOffset="300">436 849 8163,'0'22'103,"0"0"1,0 0 343,0 0 0,0-8 0,0 1 347,0 2 0,0 2-418,0 3 0,2-3-189,6-4 1,-3-6-1,7-11-202,-3-5 1,6-6-1,-8-8 1,0-1-181,3 0 1,-5-7 0,7-2 0,0-1 22,0 1 1,-5 2 0,8 7 242,2 0 1,-5 8-1,2 1 138,3 4 0,-4 2 0,1 9 1,1 5-373,-3 8 0,5 11 0,-8 3 0,1 0-289,0 3 1,4-8 0,-4 5 451,2-5 0,2 8 0,8 2 0</inkml:trace>
  <inkml:trace contextRef="#ctx0" brushRef="#br0" timeOffset="950">66 697 8231,'-22'0'-87,"8"-10"304,-1-4 0,10-6 0,-2-1-12,4-1 0,3 0 0,3 0 1,4 1-125,8-1 0,-1-2 0,6-3 1,4-2-14,0 2 1,3-4 0,-1 2 0,3 2-18,-2 3 0,4 2 0,-2 0 1,0 3-116,3 5 1,-15 2 0,5 7-143,-3-3 1,0 4-1501,3 11 1706,-10 5 0,7 10 0,-6-1 0</inkml:trace>
  <inkml:trace contextRef="#ctx0" brushRef="#br0" timeOffset="1350">784 65 10921,'0'25'875,"0"1"0,0 6-707,0 2 1,0-5 0,0 5-1,0-1-449,0 1 1,0 0-1,3 2 1,2-4-992,2-1 0,3-14 1272,-3 5 0,-5-5 0,8 5 0</inkml:trace>
  <inkml:trace contextRef="#ctx0" brushRef="#br0" timeOffset="1533">545 131 7969,'2'-12'1175,"6"4"1,6 6-1,15 0 1,7-3-1533,6-2 0,1-3 1,3 5 356,5-2 0,5-20 0,9 3 0</inkml:trace>
  <inkml:trace contextRef="#ctx0" brushRef="#br0" timeOffset="1883">1220 675 7988,'-22'0'2000,"12"0"1,13 0-1843,16 0 1,8 0-1,14 0 1,5 0-1064,0 0 1,10-7-1,-1-3 905,1-2 0,7-2 0,-8-8 0</inkml:trace>
  <inkml:trace contextRef="#ctx0" brushRef="#br0" timeOffset="2000">1568 523 7972,'-43'0'-71,"-1"0"0,1 0 0,2 0 395,4 0 1,-1 0-1,6 0 1,1 0-325,-1 0 0,3 9 0,7 4 0</inkml:trace>
  <inkml:trace contextRef="#ctx0" brushRef="#br0" timeOffset="2387">2418 22 8101,'-15'-7'0,"1"-1"420,-3 4 1,-3 1 0,-1 3 0,-1 0 310,0 0 1,-7 3-1,-2 4 1,-1 7-413,1 6 1,-6 9-1,8 2 1,5 1-197,7-1 1,0 8 0,8-3-1,-1 5-150,0 3 0,5-8 1,13 0-1,6 1-611,5-3 1,13-3-1,4-9 1,5-3-567,3-4 0,-1-6 1204,1-9 0,9 10 0,3 2 0</inkml:trace>
  <inkml:trace contextRef="#ctx0" brushRef="#br0" timeOffset="2669">2505 457 7637,'-12'22'-110,"4"0"0,-1 0 0,1 0 761,4-1 1,1-6 0,3-1-124,0 3 0,0-5 254,0 3 1,3-10-492,4 2 1,3-7-1,6-7 1,-1-8-111,2-4 0,-5-5 0,3-3 0,-1-2 1,-2 2 1,8 10 0,-6 3 0,5-1-168,3 3 1,-7 3 0,-1 9 0,3 0 13,3 0 0,1 2 1,-1 5-1,-3 10-118,-3 10 1,-7 0 0,5 9 0,-2 0-1094,-5-2 1182,7 7 0,-9-17 0,6 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2:24:46.7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523 415 7753,'0'-22'0,"2"0"-163,5 0 1,-4 0-1,4 1 643,-5-1 1,-2 7 0,-2 3 0,-5 3-216,-8 4 1,3 2 0,-2 3-1,-6 0 38,-6 0 1,1 10-1,-6 5 1,0 6 105,-6 8 1,-1-2-1,-1 12 1,3 4-62,-3 6 0,5 1 1,0-6-1,3 0-29,4-1 0,5 1 1,8-1-1,6-2-93,6-4 1,2 1 0,5-9 0,7-2-292,10-3 1,7-9 0,0-3-1,7-2-496,5-6 0,3-1 0,-3-3 0,-2-3-1434,-3-4 0,-2 2 1995,2-9 0,5-1 0,-7-7 0</inkml:trace>
  <inkml:trace contextRef="#ctx0" brushRef="#br0" timeOffset="631">566 698 8422,'-9'21'695,"6"-6"1,-4-1-184,4 3 1,3 3-1,0 2 1,0-1-189,0 1 0,0 7 1,0 0-1,3-2-221,4-3 0,-4-2 1,4 0-1,-2-1 52,2 1 0,-5-7-119,6-1-44,-6-9 1,-2 2 0,0-14 0,0-8-72,0-4 0,0-3 0,0 1 0,0-4-47,0-4 1,2 5 0,3-5 0,5 5-238,2 2 1,-5 0 0,8 1 235,2-1 1,2 10-1,3 4 113,0 6 0,-8 4 0,1 6 0,-1 6-99,-2 6 1,8 1-1,-8 4 1,2 1-149,1 3 1,-8 3-1,5-6 1,-2 3-726,-5-2 1,4-3 985,-1-2 0,9 0 0,-5-1 0</inkml:trace>
  <inkml:trace contextRef="#ctx0" brushRef="#br0" timeOffset="964">1024 110 8275,'-10'12'146,"7"7"1,-4-4-1,5 4 247,2 3 0,0 0 0,0 2 1,0 2-27,0 3 0,0 10 1,0-5-1,0 2-421,0 1 1,0-3 0,2 4 0,3-4-163,2-2 0,3-6 0,-5-9 0,2-2-2239,-2 2 2455,7-8 0,0 1 0,10-10 0</inkml:trace>
  <inkml:trace contextRef="#ctx0" brushRef="#br0" timeOffset="1147">697 153 8275,'12'-9'932,"7"6"0,-2-4-547,10 4 1,-1-4 0,13 0 0,5 2-665,4 3 0,13 2 0,-3-3 279,5-4 0,2 5 0,0-8 0</inkml:trace>
  <inkml:trace contextRef="#ctx0" brushRef="#br0" timeOffset="1464">1285 894 8312,'-15'0'1226,"1"0"0,9 2-918,-2 5 0,7-4 1,9 4-1,11-5-588,6-2 1,13 8 0,-3-1 0,5-2-1734,3-3 2013,-10-2 0,17 0 0,-5 0 0</inkml:trace>
  <inkml:trace contextRef="#ctx0" brushRef="#br0" timeOffset="1581">1742 719 8312,'-43'-2'-93,"-1"-5"1,3 4 0,2-4-1,3 5 291,-3 2 0,5-8 1,0 1-199,3 2 0,-8-7 0,5 0 0</inkml:trace>
  <inkml:trace contextRef="#ctx0" brushRef="#br0" timeOffset="1949">2439 153 8316,'-7'-22'-389,"-3"1"629,-2-1 0,-3 0 1,-4 0-1,2 3 607,3 5 0,-1 4 0,-7 10-478,1 0 0,-1 10 0,0 6 0,0 9-149,0 4 0,1 12 1,-1 0-1,0 7-54,0 1 1,8-3 0,2 0 0,2 2-326,5 3 0,3 0 1,2-8-1,2-2-458,5-4 1,13 1 0,11-11 0,3-8-1832,5-9 2448,-8-8 0,20-2 0,-5 0 0</inkml:trace>
  <inkml:trace contextRef="#ctx0" brushRef="#br0" timeOffset="2233">2461 632 8316,'0'22'425,"0"0"1,-7 0 411,-1-1 1,1 1 239,7 0 165,0-10-1035,0-2 0,7-20 0,3-4 0,0-6-340,-1-2 1,8-7-1,-2 0 1,2 3 20,-3 2 1,6 2 0,-6 2 0,5 4 20,3 1 1,-7 10 0,-1-2 0,3 4 73,3 3 1,1 10 0,1 5 0,0 4-269,0 3 1,-8 7-1,-2 0 1,0 0-1236,0 2 1520,-7-6 0,15 16 0,-8-7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06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315 402 8154,'19'-36'0,"-2"-1"-93,-2-1 1,-8 4-1,5-3 1,-2 1 94,-5 2 1,4 0-1,-1 8 1,-4-3 384,-1 2 0,-3 10-241,0 3 0,-7 11-86,-1 3 0,1 20 0,7 16 0,0 7 135,0 8 0,0 12 0,0 12 0,3 3-84,4 4 0,2 12 0,0-43 0,-1 0 1,-1 2-1,-2 0-211,0 1 0,0 1 1,4 4-1,-1 1 1,-2 0-1,0 1 1,1 0-1,1 1-64,-1 0 0,0-1 0,0-5 0,1-3 0,2-1 0,2-2 1,7 27 98,-5-21 0,-1-15 251,-6-19 1,-5-22 0,5-15 0,-7-14 163,-7-4 0,-5-9 0,-10 6 0,1-5-102,-1-3 0,-2-6 0,-5-1 1,-8 2-355,-4 3 0,-2 3 1,-1 2-1,-2 2 92,-5 3 0,12 2 0,-4-2 0,4 9 49,5 10 0,3 0-184,9 10 1,12 2 0,10 12-236,13 8 1,13-6 0,6 1 0,1-3-557,6 1 0,-3-1 940,8-7 0,-5 10 0,14 2 0</inkml:trace>
  <inkml:trace contextRef="#ctx0" brushRef="#br0" timeOffset="600">1121 445 8087,'-22'0'73,"7"0"1,1 0 0,-3 0 282,-2 0 1,4 0-1,1 0-66,-3 0 0,0 3 0,0 2-142,2 2-324,10 0 0,-2-7-49,14 0 1,6 0-1,8 0 144,1 0 0,0 0 0,0 0 0,-1 0 234,1 0 1,-7 0 0,-1 0-1,3 0-18,2 0 0,3 0 0,0 3 1,0 4 0,0 3 0,-3 6 1,-2-3 118,-3-4 1,-6 8-1,6-2 76,3 4 1,-7 3 0,-3 0-42,-5-1 0,-4-6 1,-5-3-1,-5 0-186,0 0 1,-8-7 0,6 2-138,-6-4 1,8-6 0,5-4 0,5-10-118,2-10 0,0 1 1,2-8-1,5 0 106,8 0 1,4-2 0,5-5-1,5 2-76,8 3 0,-3 9 1,2-2-1,3 5-397,2 2 0,0 3 0,-2 4 0,-6 8-1636,-1 5 2153,-3 2 0,-7 9 0,-1 3 0</inkml:trace>
  <inkml:trace contextRef="#ctx0" brushRef="#br0" timeOffset="1085">1142 620 8248,'-14'-10'-175,"-1"-5"1,8-2-1,-5 1 1,0 3 865,0 4 1,5-6-1,-5 6-289,2-4 1,0 9-312,3-4 1,-3 8-1,-4 8 1,4 6-53,0 5 1,8 3 0,-5 2 0,4 5 24,3 8 0,0-3 0,0 0 0,0-3-259,0-4 1,3 2 0,4-5 0,7-5 142,6 1 0,2-11 0,-1-2 1,1-7 77,0-7 0,0-5 0,-1-10 0,-1 1-103,-6-1 0,3-7 1,-9-3-1,-4 1-181,-1-1 0,-3 3 0,-3 8 0,-6-1-1326,-13 0 1584,0 0 0,-19 0 0,7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21:35:10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542 371 8111,'-22'-10'0,"1"-2"25,-1 0 0,-2 3 0,-3 9 0,-2 0 203,2 0 0,1 0 0,-1 0 0,-2 2-70,2 5 0,3 8 0,2 11 1,1 6 33,-1 2 0,7 2 0,3 7 1,3 1-117,4 0 0,2 6 1,8 1-1,7 0-78,10 2 0,14-9 0,3 2 0,9-10-314,11-4 1,3-11 0,4-9-1,-1-2-203,0-5 0,-6-3 1,-1-2-1,2-2 519,3-5 0,-7-15 0,-3-12 0</inkml:trace>
  <inkml:trace contextRef="#ctx0" brushRef="#br0" timeOffset="220">63 676 8129,'-14'12'-31,"-1"-5"58,-2-4 1,7-1 278,3 5 1,7-2 0,7 7 0,10-2-98,10-5 0,7-3 0,9-2 0,3 0-258,5 0 1,-2 0-1,6 0 49,-2 0 0,8 0 0,-5 0 0</inkml:trace>
  <inkml:trace contextRef="#ctx0" brushRef="#br0" timeOffset="703">1435 44 8242,'2'22'-42,"6"0"1,-6 0-1,5 2 1,-2 5 605,2 7 1,-2 5 0,7 3-1,0 0-207,1-1 1,-6 10 0,7 5-1,1 3-412,-3-3 1,5 5-1,-7-5 1,-1 5-588,1 2 0,-3 0 0,-4-2 642,4-5 0,-5 5 0,8-7 0</inkml:trace>
  <inkml:trace contextRef="#ctx0" brushRef="#br0" timeOffset="1086">1478 240 8109,'34'-21'-412,"-5"-1"1,-4 0 490,-4 0 0,11-2 0,4-3 0,3 1 199,-3 7 1,5-1-1,-4 10 1,4 1 94,2-1 0,-6 3 0,-4 7 1,-1 0-116,-6 0 1,-1 2 0,-6 6-224,-4 6 0,-6 5 0,-9 6 0,0 1-63,0 3 1,-12 3 0,-7-6 0,-8 3-52,1-2 1,-8 7-1,0 0 1,-2 0-3,-1-5 0,11 2 1,-3 1-1,4-1-104,4 0 1,-1 6 0,2-8 0,6-3-50,7-1 1,4-11-1,6-2 275,4-2 1,7-3-1,15-7 1,8 0-17,4 0 1,2 0-1,1 0 1,0 0-165,-1 0 0,-2 0 0,-2 0 1,-5 0-640,-3 0 0,-9 0 778,-7 0 0,-11 0 0,6 0 0</inkml:trace>
  <inkml:trace contextRef="#ctx0" brushRef="#br0" timeOffset="1354">1304 44 8220,'0'37'114,"0"-1"1,0 0 0,0 10 0,0 5 407,0 7 1,8 7 0,1 6-1,1 4-104,0 2 0,4 3 0,-4 7 0,-1-2-456,1-5 0,0 2 0,-5-10 0,2 1-942,-2 2 1,0-19 979,2-6 0,-5-4 0,8-12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8987-DD59-0143-9AB5-057AAEE3785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92A31-80BF-9540-9BF6-5CC236947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6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92A31-80BF-9540-9BF6-5CC236947B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8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92A31-80BF-9540-9BF6-5CC236947B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4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5ED0B-4AAF-8A49-847C-CBDA3B8512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9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E035E-683D-4E5C-9C20-781A55B9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E8E74-E221-0BCB-E65E-6681D98D1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9D69B-4D46-6E9E-C112-7E9AD71D6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A90B1-4F86-CAE8-EC50-9F2B262B8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AF9ED-C2C8-F144-ADF6-CB4AB88750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EF9A-8335-26B3-AD64-8BD8AD2D8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8F14E-B2AE-A41A-787F-A948AD08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C26E4-68AD-3EA2-A1A4-EF73A6BB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4D576-A051-69F1-F785-BD7D2608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E02A-2BEF-16A4-D07B-B8ACA04B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4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B8DD-AF99-C8E8-60CC-2D807325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70BC7-EA61-E3C3-5F42-D8FAFF356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19ED4-AF9D-DC9A-8E50-9CE02DD40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05A49-5588-1307-268C-AF72A1C3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43524-C529-6F20-9573-F11E0546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2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C9839D-9BC3-F45B-FCA5-DA19F8AB9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DA898-9AA3-5F40-157F-85EED7C80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9EA4F-5DC5-9535-12D1-46AF08D3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8795-CF65-FD0F-B5E0-27369E6E2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EE5D8-7BF7-99C5-F643-C4536BF0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7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4D7A-7707-CFA8-390D-A353FCEE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4E186-D384-87EF-77E5-47C9380F1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B84EF-5070-3551-BC81-80844BB1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8F8A2-E20C-1E8E-EF87-B2AA87F1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350F6-185B-56C6-B2D9-360EC49B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8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D11E-6AF1-14EA-1A69-65360FBC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3396-D0BA-0DCE-F881-1320E5254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3B8A-0D92-9835-30D1-B97C03D8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4A54D-2D3E-AFB5-3532-A1E4133A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ED592-8B71-60BC-ECD4-E58CA028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A156-BFB7-F3CC-E99C-9A253CDE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3EC0-D95D-87ED-E8B4-958AF6B6D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29199-46A4-BE33-5742-0BB4AB25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BDE9B-BA13-6022-2945-F729098BA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A8493-9791-AB57-46E2-94C2A24D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B1200-F202-C68F-E76C-A0F0B0B7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8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43DD-606D-81ED-BDD3-63DCF6FD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DEDAE-97B4-6D2D-D8B2-EE9B2E1FE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19074-0C26-C5B5-901B-B48DC6D3A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6EE88-ABE2-0CA7-B688-78E5D64F4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09C3E6-75E8-110C-EB5B-E264F9470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D32BD-3422-73E9-8882-D16AC97D5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48504-9468-A8DE-CA41-A6070128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4BA9C0-2BF7-991C-EB7C-BF5BDEC4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8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7D8D-DF89-2DC0-931C-57D5C339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7DE39-FFE8-38E6-0387-8CD48042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EC25E-4242-AFDD-8C4D-EF7A64B91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DFF25-667C-8435-BFC8-22BF8E44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2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D40FE-08C1-7BB3-E4C1-559754E7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04A4F-E7FA-68FB-D1AC-524985E3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E7489-1C8F-06EF-17C6-D80FE5CA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4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8EE9-D89A-8451-A20F-2B0904C3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AF21-6807-9DB8-1BE5-3F67651B7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1C785-8908-C9AD-D198-E116DC3AF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C745D-354F-2FD7-E71A-547F00F60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A9073-2B57-DCF6-6849-E00DC7F9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613ED-B4C5-B60E-52A6-6F9BF6A2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1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B158-79A2-5B4C-5B51-52D77A22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82F22-59C3-064D-A275-9676E6036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9B52-9851-CC71-8B00-4DE18660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2FC1E-7EAD-3E4A-0B51-4C2AD4E4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AD8B8-3C82-22F8-5341-FF6D1736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786B8-C63F-989A-A8BA-70D17FF6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3F810-EDF1-E5CE-4029-B175894B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CFF7D-AFF5-2252-AD8C-1A825AAC1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A38E2-A663-4013-0368-08B48CB6B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EA917-2F2B-AA4A-89AF-228A2604E476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5712A-CD22-8CC5-4F4A-CC45395CB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685B6-AF2F-3CFB-32A6-D6F41EA8D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33698F-B335-0D4F-977A-341A68B67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6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85.png"/><Relationship Id="rId18" Type="http://schemas.openxmlformats.org/officeDocument/2006/relationships/customXml" Target="../ink/ink81.xml"/><Relationship Id="rId3" Type="http://schemas.openxmlformats.org/officeDocument/2006/relationships/image" Target="../media/image80.png"/><Relationship Id="rId21" Type="http://schemas.openxmlformats.org/officeDocument/2006/relationships/image" Target="../media/image89.png"/><Relationship Id="rId7" Type="http://schemas.openxmlformats.org/officeDocument/2006/relationships/image" Target="../media/image82.png"/><Relationship Id="rId12" Type="http://schemas.openxmlformats.org/officeDocument/2006/relationships/customXml" Target="../ink/ink78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2" Type="http://schemas.openxmlformats.org/officeDocument/2006/relationships/image" Target="../media/image79.png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.xml"/><Relationship Id="rId11" Type="http://schemas.openxmlformats.org/officeDocument/2006/relationships/image" Target="../media/image84.png"/><Relationship Id="rId24" Type="http://schemas.openxmlformats.org/officeDocument/2006/relationships/customXml" Target="../ink/ink84.xml"/><Relationship Id="rId5" Type="http://schemas.openxmlformats.org/officeDocument/2006/relationships/image" Target="../media/image81.png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10" Type="http://schemas.openxmlformats.org/officeDocument/2006/relationships/customXml" Target="../ink/ink77.xml"/><Relationship Id="rId19" Type="http://schemas.openxmlformats.org/officeDocument/2006/relationships/image" Target="../media/image88.png"/><Relationship Id="rId4" Type="http://schemas.openxmlformats.org/officeDocument/2006/relationships/customXml" Target="../ink/ink74.xml"/><Relationship Id="rId9" Type="http://schemas.openxmlformats.org/officeDocument/2006/relationships/image" Target="../media/image83.png"/><Relationship Id="rId14" Type="http://schemas.openxmlformats.org/officeDocument/2006/relationships/customXml" Target="../ink/ink79.xml"/><Relationship Id="rId22" Type="http://schemas.openxmlformats.org/officeDocument/2006/relationships/customXml" Target="../ink/ink8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customXml" Target="../ink/ink89.xml"/><Relationship Id="rId3" Type="http://schemas.openxmlformats.org/officeDocument/2006/relationships/image" Target="../media/image96.png"/><Relationship Id="rId21" Type="http://schemas.openxmlformats.org/officeDocument/2006/relationships/image" Target="../media/image109.png"/><Relationship Id="rId7" Type="http://schemas.openxmlformats.org/officeDocument/2006/relationships/image" Target="../media/image100.png"/><Relationship Id="rId12" Type="http://schemas.openxmlformats.org/officeDocument/2006/relationships/customXml" Target="../ink/ink86.xml"/><Relationship Id="rId17" Type="http://schemas.openxmlformats.org/officeDocument/2006/relationships/image" Target="../media/image107.png"/><Relationship Id="rId2" Type="http://schemas.openxmlformats.org/officeDocument/2006/relationships/image" Target="../media/image95.png"/><Relationship Id="rId16" Type="http://schemas.openxmlformats.org/officeDocument/2006/relationships/customXml" Target="../ink/ink88.xml"/><Relationship Id="rId20" Type="http://schemas.openxmlformats.org/officeDocument/2006/relationships/customXml" Target="../ink/ink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6.png"/><Relationship Id="rId10" Type="http://schemas.openxmlformats.org/officeDocument/2006/relationships/image" Target="../media/image103.png"/><Relationship Id="rId19" Type="http://schemas.openxmlformats.org/officeDocument/2006/relationships/image" Target="../media/image10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customXml" Target="../ink/ink8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96.xml"/><Relationship Id="rId3" Type="http://schemas.openxmlformats.org/officeDocument/2006/relationships/customXml" Target="../ink/ink91.xml"/><Relationship Id="rId7" Type="http://schemas.openxmlformats.org/officeDocument/2006/relationships/customXml" Target="../ink/ink93.xml"/><Relationship Id="rId12" Type="http://schemas.openxmlformats.org/officeDocument/2006/relationships/image" Target="../media/image116.png"/><Relationship Id="rId2" Type="http://schemas.openxmlformats.org/officeDocument/2006/relationships/image" Target="../media/image111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customXml" Target="../ink/ink95.xml"/><Relationship Id="rId5" Type="http://schemas.openxmlformats.org/officeDocument/2006/relationships/customXml" Target="../ink/ink92.xml"/><Relationship Id="rId15" Type="http://schemas.openxmlformats.org/officeDocument/2006/relationships/customXml" Target="../ink/ink97.xml"/><Relationship Id="rId10" Type="http://schemas.openxmlformats.org/officeDocument/2006/relationships/image" Target="../media/image115.png"/><Relationship Id="rId4" Type="http://schemas.openxmlformats.org/officeDocument/2006/relationships/image" Target="../media/image112.png"/><Relationship Id="rId9" Type="http://schemas.openxmlformats.org/officeDocument/2006/relationships/customXml" Target="../ink/ink94.xml"/><Relationship Id="rId1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.xml"/><Relationship Id="rId117" Type="http://schemas.openxmlformats.org/officeDocument/2006/relationships/image" Target="../media/image176.png"/><Relationship Id="rId21" Type="http://schemas.openxmlformats.org/officeDocument/2006/relationships/image" Target="../media/image128.png"/><Relationship Id="rId42" Type="http://schemas.openxmlformats.org/officeDocument/2006/relationships/customXml" Target="../ink/ink118.xml"/><Relationship Id="rId47" Type="http://schemas.openxmlformats.org/officeDocument/2006/relationships/image" Target="../media/image141.png"/><Relationship Id="rId63" Type="http://schemas.openxmlformats.org/officeDocument/2006/relationships/image" Target="../media/image149.png"/><Relationship Id="rId68" Type="http://schemas.openxmlformats.org/officeDocument/2006/relationships/customXml" Target="../ink/ink131.xml"/><Relationship Id="rId84" Type="http://schemas.openxmlformats.org/officeDocument/2006/relationships/customXml" Target="../ink/ink139.xml"/><Relationship Id="rId89" Type="http://schemas.openxmlformats.org/officeDocument/2006/relationships/image" Target="../media/image162.png"/><Relationship Id="rId112" Type="http://schemas.openxmlformats.org/officeDocument/2006/relationships/customXml" Target="../ink/ink153.xml"/><Relationship Id="rId16" Type="http://schemas.openxmlformats.org/officeDocument/2006/relationships/customXml" Target="../ink/ink105.xml"/><Relationship Id="rId107" Type="http://schemas.openxmlformats.org/officeDocument/2006/relationships/image" Target="../media/image171.png"/><Relationship Id="rId11" Type="http://schemas.openxmlformats.org/officeDocument/2006/relationships/image" Target="../media/image123.png"/><Relationship Id="rId32" Type="http://schemas.openxmlformats.org/officeDocument/2006/relationships/customXml" Target="../ink/ink113.xml"/><Relationship Id="rId37" Type="http://schemas.openxmlformats.org/officeDocument/2006/relationships/image" Target="../media/image136.png"/><Relationship Id="rId53" Type="http://schemas.openxmlformats.org/officeDocument/2006/relationships/image" Target="../media/image144.png"/><Relationship Id="rId58" Type="http://schemas.openxmlformats.org/officeDocument/2006/relationships/customXml" Target="../ink/ink126.xml"/><Relationship Id="rId74" Type="http://schemas.openxmlformats.org/officeDocument/2006/relationships/customXml" Target="../ink/ink134.xml"/><Relationship Id="rId79" Type="http://schemas.openxmlformats.org/officeDocument/2006/relationships/image" Target="../media/image157.png"/><Relationship Id="rId102" Type="http://schemas.openxmlformats.org/officeDocument/2006/relationships/customXml" Target="../ink/ink148.xml"/><Relationship Id="rId5" Type="http://schemas.openxmlformats.org/officeDocument/2006/relationships/image" Target="../media/image120.png"/><Relationship Id="rId90" Type="http://schemas.openxmlformats.org/officeDocument/2006/relationships/customXml" Target="../ink/ink142.xml"/><Relationship Id="rId95" Type="http://schemas.openxmlformats.org/officeDocument/2006/relationships/image" Target="../media/image165.png"/><Relationship Id="rId22" Type="http://schemas.openxmlformats.org/officeDocument/2006/relationships/customXml" Target="../ink/ink108.xml"/><Relationship Id="rId27" Type="http://schemas.openxmlformats.org/officeDocument/2006/relationships/image" Target="../media/image131.png"/><Relationship Id="rId43" Type="http://schemas.openxmlformats.org/officeDocument/2006/relationships/image" Target="../media/image139.png"/><Relationship Id="rId48" Type="http://schemas.openxmlformats.org/officeDocument/2006/relationships/customXml" Target="../ink/ink121.xml"/><Relationship Id="rId64" Type="http://schemas.openxmlformats.org/officeDocument/2006/relationships/customXml" Target="../ink/ink129.xml"/><Relationship Id="rId69" Type="http://schemas.openxmlformats.org/officeDocument/2006/relationships/image" Target="../media/image152.png"/><Relationship Id="rId113" Type="http://schemas.openxmlformats.org/officeDocument/2006/relationships/image" Target="../media/image174.png"/><Relationship Id="rId80" Type="http://schemas.openxmlformats.org/officeDocument/2006/relationships/customXml" Target="../ink/ink137.xml"/><Relationship Id="rId85" Type="http://schemas.openxmlformats.org/officeDocument/2006/relationships/image" Target="../media/image160.png"/><Relationship Id="rId12" Type="http://schemas.openxmlformats.org/officeDocument/2006/relationships/customXml" Target="../ink/ink103.xml"/><Relationship Id="rId17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customXml" Target="../ink/ink116.xml"/><Relationship Id="rId59" Type="http://schemas.openxmlformats.org/officeDocument/2006/relationships/image" Target="../media/image147.png"/><Relationship Id="rId103" Type="http://schemas.openxmlformats.org/officeDocument/2006/relationships/image" Target="../media/image169.png"/><Relationship Id="rId108" Type="http://schemas.openxmlformats.org/officeDocument/2006/relationships/customXml" Target="../ink/ink151.xml"/><Relationship Id="rId54" Type="http://schemas.openxmlformats.org/officeDocument/2006/relationships/customXml" Target="../ink/ink124.xml"/><Relationship Id="rId70" Type="http://schemas.openxmlformats.org/officeDocument/2006/relationships/customXml" Target="../ink/ink132.xml"/><Relationship Id="rId75" Type="http://schemas.openxmlformats.org/officeDocument/2006/relationships/image" Target="../media/image155.png"/><Relationship Id="rId91" Type="http://schemas.openxmlformats.org/officeDocument/2006/relationships/image" Target="../media/image163.png"/><Relationship Id="rId96" Type="http://schemas.openxmlformats.org/officeDocument/2006/relationships/customXml" Target="../ink/ink1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23" Type="http://schemas.openxmlformats.org/officeDocument/2006/relationships/image" Target="../media/image129.png"/><Relationship Id="rId28" Type="http://schemas.openxmlformats.org/officeDocument/2006/relationships/customXml" Target="../ink/ink111.xml"/><Relationship Id="rId49" Type="http://schemas.openxmlformats.org/officeDocument/2006/relationships/image" Target="../media/image142.png"/><Relationship Id="rId114" Type="http://schemas.openxmlformats.org/officeDocument/2006/relationships/customXml" Target="../ink/ink154.xml"/><Relationship Id="rId10" Type="http://schemas.openxmlformats.org/officeDocument/2006/relationships/customXml" Target="../ink/ink102.xml"/><Relationship Id="rId31" Type="http://schemas.openxmlformats.org/officeDocument/2006/relationships/image" Target="../media/image133.png"/><Relationship Id="rId44" Type="http://schemas.openxmlformats.org/officeDocument/2006/relationships/customXml" Target="../ink/ink119.xml"/><Relationship Id="rId52" Type="http://schemas.openxmlformats.org/officeDocument/2006/relationships/customXml" Target="../ink/ink123.xml"/><Relationship Id="rId60" Type="http://schemas.openxmlformats.org/officeDocument/2006/relationships/customXml" Target="../ink/ink127.xml"/><Relationship Id="rId65" Type="http://schemas.openxmlformats.org/officeDocument/2006/relationships/image" Target="../media/image150.png"/><Relationship Id="rId73" Type="http://schemas.openxmlformats.org/officeDocument/2006/relationships/image" Target="../media/image154.png"/><Relationship Id="rId78" Type="http://schemas.openxmlformats.org/officeDocument/2006/relationships/customXml" Target="../ink/ink136.xml"/><Relationship Id="rId81" Type="http://schemas.openxmlformats.org/officeDocument/2006/relationships/image" Target="../media/image158.png"/><Relationship Id="rId86" Type="http://schemas.openxmlformats.org/officeDocument/2006/relationships/customXml" Target="../ink/ink140.xml"/><Relationship Id="rId94" Type="http://schemas.openxmlformats.org/officeDocument/2006/relationships/customXml" Target="../ink/ink144.xml"/><Relationship Id="rId99" Type="http://schemas.openxmlformats.org/officeDocument/2006/relationships/image" Target="../media/image167.png"/><Relationship Id="rId101" Type="http://schemas.openxmlformats.org/officeDocument/2006/relationships/image" Target="../media/image168.png"/><Relationship Id="rId4" Type="http://schemas.openxmlformats.org/officeDocument/2006/relationships/customXml" Target="../ink/ink99.xml"/><Relationship Id="rId9" Type="http://schemas.openxmlformats.org/officeDocument/2006/relationships/image" Target="../media/image122.png"/><Relationship Id="rId13" Type="http://schemas.openxmlformats.org/officeDocument/2006/relationships/image" Target="../media/image124.png"/><Relationship Id="rId18" Type="http://schemas.openxmlformats.org/officeDocument/2006/relationships/customXml" Target="../ink/ink106.xml"/><Relationship Id="rId39" Type="http://schemas.openxmlformats.org/officeDocument/2006/relationships/image" Target="../media/image137.png"/><Relationship Id="rId109" Type="http://schemas.openxmlformats.org/officeDocument/2006/relationships/image" Target="../media/image172.png"/><Relationship Id="rId34" Type="http://schemas.openxmlformats.org/officeDocument/2006/relationships/customXml" Target="../ink/ink114.xml"/><Relationship Id="rId50" Type="http://schemas.openxmlformats.org/officeDocument/2006/relationships/customXml" Target="../ink/ink122.xml"/><Relationship Id="rId55" Type="http://schemas.openxmlformats.org/officeDocument/2006/relationships/image" Target="../media/image145.png"/><Relationship Id="rId76" Type="http://schemas.openxmlformats.org/officeDocument/2006/relationships/customXml" Target="../ink/ink135.xml"/><Relationship Id="rId97" Type="http://schemas.openxmlformats.org/officeDocument/2006/relationships/image" Target="../media/image166.png"/><Relationship Id="rId104" Type="http://schemas.openxmlformats.org/officeDocument/2006/relationships/customXml" Target="../ink/ink149.xml"/><Relationship Id="rId7" Type="http://schemas.openxmlformats.org/officeDocument/2006/relationships/image" Target="../media/image121.png"/><Relationship Id="rId71" Type="http://schemas.openxmlformats.org/officeDocument/2006/relationships/image" Target="../media/image153.png"/><Relationship Id="rId92" Type="http://schemas.openxmlformats.org/officeDocument/2006/relationships/customXml" Target="../ink/ink143.xml"/><Relationship Id="rId2" Type="http://schemas.openxmlformats.org/officeDocument/2006/relationships/customXml" Target="../ink/ink98.xml"/><Relationship Id="rId29" Type="http://schemas.openxmlformats.org/officeDocument/2006/relationships/image" Target="../media/image132.png"/><Relationship Id="rId24" Type="http://schemas.openxmlformats.org/officeDocument/2006/relationships/customXml" Target="../ink/ink109.xml"/><Relationship Id="rId40" Type="http://schemas.openxmlformats.org/officeDocument/2006/relationships/customXml" Target="../ink/ink117.xml"/><Relationship Id="rId45" Type="http://schemas.openxmlformats.org/officeDocument/2006/relationships/image" Target="../media/image140.png"/><Relationship Id="rId66" Type="http://schemas.openxmlformats.org/officeDocument/2006/relationships/customXml" Target="../ink/ink130.xml"/><Relationship Id="rId87" Type="http://schemas.openxmlformats.org/officeDocument/2006/relationships/image" Target="../media/image161.png"/><Relationship Id="rId110" Type="http://schemas.openxmlformats.org/officeDocument/2006/relationships/customXml" Target="../ink/ink152.xml"/><Relationship Id="rId115" Type="http://schemas.openxmlformats.org/officeDocument/2006/relationships/image" Target="../media/image175.png"/><Relationship Id="rId61" Type="http://schemas.openxmlformats.org/officeDocument/2006/relationships/image" Target="../media/image148.png"/><Relationship Id="rId82" Type="http://schemas.openxmlformats.org/officeDocument/2006/relationships/customXml" Target="../ink/ink138.xml"/><Relationship Id="rId19" Type="http://schemas.openxmlformats.org/officeDocument/2006/relationships/image" Target="../media/image127.png"/><Relationship Id="rId14" Type="http://schemas.openxmlformats.org/officeDocument/2006/relationships/customXml" Target="../ink/ink104.xml"/><Relationship Id="rId30" Type="http://schemas.openxmlformats.org/officeDocument/2006/relationships/customXml" Target="../ink/ink112.xml"/><Relationship Id="rId35" Type="http://schemas.openxmlformats.org/officeDocument/2006/relationships/image" Target="../media/image135.png"/><Relationship Id="rId56" Type="http://schemas.openxmlformats.org/officeDocument/2006/relationships/customXml" Target="../ink/ink125.xml"/><Relationship Id="rId77" Type="http://schemas.openxmlformats.org/officeDocument/2006/relationships/image" Target="../media/image156.png"/><Relationship Id="rId100" Type="http://schemas.openxmlformats.org/officeDocument/2006/relationships/customXml" Target="../ink/ink147.xml"/><Relationship Id="rId105" Type="http://schemas.openxmlformats.org/officeDocument/2006/relationships/image" Target="../media/image170.png"/><Relationship Id="rId8" Type="http://schemas.openxmlformats.org/officeDocument/2006/relationships/customXml" Target="../ink/ink101.xml"/><Relationship Id="rId51" Type="http://schemas.openxmlformats.org/officeDocument/2006/relationships/image" Target="../media/image143.png"/><Relationship Id="rId72" Type="http://schemas.openxmlformats.org/officeDocument/2006/relationships/customXml" Target="../ink/ink133.xml"/><Relationship Id="rId93" Type="http://schemas.openxmlformats.org/officeDocument/2006/relationships/image" Target="../media/image164.png"/><Relationship Id="rId98" Type="http://schemas.openxmlformats.org/officeDocument/2006/relationships/customXml" Target="../ink/ink146.xml"/><Relationship Id="rId3" Type="http://schemas.openxmlformats.org/officeDocument/2006/relationships/image" Target="../media/image119.png"/><Relationship Id="rId25" Type="http://schemas.openxmlformats.org/officeDocument/2006/relationships/image" Target="../media/image130.png"/><Relationship Id="rId46" Type="http://schemas.openxmlformats.org/officeDocument/2006/relationships/customXml" Target="../ink/ink120.xml"/><Relationship Id="rId67" Type="http://schemas.openxmlformats.org/officeDocument/2006/relationships/image" Target="../media/image151.png"/><Relationship Id="rId116" Type="http://schemas.openxmlformats.org/officeDocument/2006/relationships/customXml" Target="../ink/ink155.xml"/><Relationship Id="rId20" Type="http://schemas.openxmlformats.org/officeDocument/2006/relationships/customXml" Target="../ink/ink107.xml"/><Relationship Id="rId41" Type="http://schemas.openxmlformats.org/officeDocument/2006/relationships/image" Target="../media/image138.png"/><Relationship Id="rId62" Type="http://schemas.openxmlformats.org/officeDocument/2006/relationships/customXml" Target="../ink/ink128.xml"/><Relationship Id="rId83" Type="http://schemas.openxmlformats.org/officeDocument/2006/relationships/image" Target="../media/image159.png"/><Relationship Id="rId88" Type="http://schemas.openxmlformats.org/officeDocument/2006/relationships/customXml" Target="../ink/ink141.xml"/><Relationship Id="rId111" Type="http://schemas.openxmlformats.org/officeDocument/2006/relationships/image" Target="../media/image173.png"/><Relationship Id="rId15" Type="http://schemas.openxmlformats.org/officeDocument/2006/relationships/image" Target="../media/image125.png"/><Relationship Id="rId36" Type="http://schemas.openxmlformats.org/officeDocument/2006/relationships/customXml" Target="../ink/ink115.xml"/><Relationship Id="rId57" Type="http://schemas.openxmlformats.org/officeDocument/2006/relationships/image" Target="../media/image146.png"/><Relationship Id="rId106" Type="http://schemas.openxmlformats.org/officeDocument/2006/relationships/customXml" Target="../ink/ink15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customXml" Target="../ink/ink161.xml"/><Relationship Id="rId18" Type="http://schemas.openxmlformats.org/officeDocument/2006/relationships/image" Target="../media/image185.png"/><Relationship Id="rId3" Type="http://schemas.openxmlformats.org/officeDocument/2006/relationships/customXml" Target="../ink/ink156.xml"/><Relationship Id="rId21" Type="http://schemas.openxmlformats.org/officeDocument/2006/relationships/customXml" Target="../ink/ink165.xml"/><Relationship Id="rId7" Type="http://schemas.openxmlformats.org/officeDocument/2006/relationships/customXml" Target="../ink/ink158.xml"/><Relationship Id="rId12" Type="http://schemas.openxmlformats.org/officeDocument/2006/relationships/image" Target="../media/image182.png"/><Relationship Id="rId17" Type="http://schemas.openxmlformats.org/officeDocument/2006/relationships/customXml" Target="../ink/ink163.xml"/><Relationship Id="rId2" Type="http://schemas.openxmlformats.org/officeDocument/2006/relationships/image" Target="../media/image177.png"/><Relationship Id="rId16" Type="http://schemas.openxmlformats.org/officeDocument/2006/relationships/image" Target="../media/image184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customXml" Target="../ink/ink160.xml"/><Relationship Id="rId5" Type="http://schemas.openxmlformats.org/officeDocument/2006/relationships/customXml" Target="../ink/ink157.xml"/><Relationship Id="rId15" Type="http://schemas.openxmlformats.org/officeDocument/2006/relationships/customXml" Target="../ink/ink162.xml"/><Relationship Id="rId10" Type="http://schemas.openxmlformats.org/officeDocument/2006/relationships/image" Target="../media/image181.png"/><Relationship Id="rId19" Type="http://schemas.openxmlformats.org/officeDocument/2006/relationships/customXml" Target="../ink/ink164.xml"/><Relationship Id="rId4" Type="http://schemas.openxmlformats.org/officeDocument/2006/relationships/image" Target="../media/image178.png"/><Relationship Id="rId9" Type="http://schemas.openxmlformats.org/officeDocument/2006/relationships/customXml" Target="../ink/ink159.xml"/><Relationship Id="rId14" Type="http://schemas.openxmlformats.org/officeDocument/2006/relationships/image" Target="../media/image183.png"/><Relationship Id="rId22" Type="http://schemas.openxmlformats.org/officeDocument/2006/relationships/image" Target="../media/image1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3" Type="http://schemas.openxmlformats.org/officeDocument/2006/relationships/image" Target="../media/image188.png"/><Relationship Id="rId7" Type="http://schemas.openxmlformats.org/officeDocument/2006/relationships/image" Target="../media/image190.png"/><Relationship Id="rId2" Type="http://schemas.openxmlformats.org/officeDocument/2006/relationships/customXml" Target="../ink/ink1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8.xml"/><Relationship Id="rId11" Type="http://schemas.openxmlformats.org/officeDocument/2006/relationships/image" Target="../media/image192.png"/><Relationship Id="rId5" Type="http://schemas.openxmlformats.org/officeDocument/2006/relationships/image" Target="../media/image189.png"/><Relationship Id="rId10" Type="http://schemas.openxmlformats.org/officeDocument/2006/relationships/customXml" Target="../ink/ink170.xml"/><Relationship Id="rId4" Type="http://schemas.openxmlformats.org/officeDocument/2006/relationships/customXml" Target="../ink/ink167.xml"/><Relationship Id="rId9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.png"/><Relationship Id="rId21" Type="http://schemas.openxmlformats.org/officeDocument/2006/relationships/image" Target="../media/image202.png"/><Relationship Id="rId42" Type="http://schemas.openxmlformats.org/officeDocument/2006/relationships/customXml" Target="../ink/ink191.xml"/><Relationship Id="rId63" Type="http://schemas.openxmlformats.org/officeDocument/2006/relationships/image" Target="../media/image223.png"/><Relationship Id="rId84" Type="http://schemas.openxmlformats.org/officeDocument/2006/relationships/customXml" Target="../ink/ink212.xml"/><Relationship Id="rId138" Type="http://schemas.openxmlformats.org/officeDocument/2006/relationships/customXml" Target="../ink/ink239.xml"/><Relationship Id="rId159" Type="http://schemas.openxmlformats.org/officeDocument/2006/relationships/image" Target="../media/image271.png"/><Relationship Id="rId170" Type="http://schemas.openxmlformats.org/officeDocument/2006/relationships/customXml" Target="../ink/ink255.xml"/><Relationship Id="rId107" Type="http://schemas.openxmlformats.org/officeDocument/2006/relationships/image" Target="../media/image245.png"/><Relationship Id="rId11" Type="http://schemas.openxmlformats.org/officeDocument/2006/relationships/image" Target="../media/image197.png"/><Relationship Id="rId32" Type="http://schemas.openxmlformats.org/officeDocument/2006/relationships/customXml" Target="../ink/ink186.xml"/><Relationship Id="rId53" Type="http://schemas.openxmlformats.org/officeDocument/2006/relationships/image" Target="../media/image218.png"/><Relationship Id="rId74" Type="http://schemas.openxmlformats.org/officeDocument/2006/relationships/customXml" Target="../ink/ink207.xml"/><Relationship Id="rId128" Type="http://schemas.openxmlformats.org/officeDocument/2006/relationships/customXml" Target="../ink/ink234.xml"/><Relationship Id="rId149" Type="http://schemas.openxmlformats.org/officeDocument/2006/relationships/image" Target="../media/image266.png"/><Relationship Id="rId5" Type="http://schemas.openxmlformats.org/officeDocument/2006/relationships/image" Target="../media/image194.png"/><Relationship Id="rId95" Type="http://schemas.openxmlformats.org/officeDocument/2006/relationships/image" Target="../media/image239.png"/><Relationship Id="rId160" Type="http://schemas.openxmlformats.org/officeDocument/2006/relationships/customXml" Target="../ink/ink250.xml"/><Relationship Id="rId181" Type="http://schemas.openxmlformats.org/officeDocument/2006/relationships/customXml" Target="../ink/ink261.xml"/><Relationship Id="rId22" Type="http://schemas.openxmlformats.org/officeDocument/2006/relationships/customXml" Target="../ink/ink181.xml"/><Relationship Id="rId43" Type="http://schemas.openxmlformats.org/officeDocument/2006/relationships/image" Target="../media/image213.png"/><Relationship Id="rId64" Type="http://schemas.openxmlformats.org/officeDocument/2006/relationships/customXml" Target="../ink/ink202.xml"/><Relationship Id="rId118" Type="http://schemas.openxmlformats.org/officeDocument/2006/relationships/customXml" Target="../ink/ink229.xml"/><Relationship Id="rId139" Type="http://schemas.openxmlformats.org/officeDocument/2006/relationships/image" Target="../media/image261.png"/><Relationship Id="rId85" Type="http://schemas.openxmlformats.org/officeDocument/2006/relationships/image" Target="../media/image234.png"/><Relationship Id="rId150" Type="http://schemas.openxmlformats.org/officeDocument/2006/relationships/customXml" Target="../ink/ink245.xml"/><Relationship Id="rId171" Type="http://schemas.openxmlformats.org/officeDocument/2006/relationships/image" Target="../media/image277.png"/><Relationship Id="rId12" Type="http://schemas.openxmlformats.org/officeDocument/2006/relationships/customXml" Target="../ink/ink176.xml"/><Relationship Id="rId33" Type="http://schemas.openxmlformats.org/officeDocument/2006/relationships/image" Target="../media/image208.png"/><Relationship Id="rId108" Type="http://schemas.openxmlformats.org/officeDocument/2006/relationships/customXml" Target="../ink/ink224.xml"/><Relationship Id="rId129" Type="http://schemas.openxmlformats.org/officeDocument/2006/relationships/image" Target="../media/image256.png"/><Relationship Id="rId54" Type="http://schemas.openxmlformats.org/officeDocument/2006/relationships/customXml" Target="../ink/ink197.xml"/><Relationship Id="rId75" Type="http://schemas.openxmlformats.org/officeDocument/2006/relationships/image" Target="../media/image229.png"/><Relationship Id="rId96" Type="http://schemas.openxmlformats.org/officeDocument/2006/relationships/customXml" Target="../ink/ink218.xml"/><Relationship Id="rId140" Type="http://schemas.openxmlformats.org/officeDocument/2006/relationships/customXml" Target="../ink/ink240.xml"/><Relationship Id="rId161" Type="http://schemas.openxmlformats.org/officeDocument/2006/relationships/image" Target="../media/image272.png"/><Relationship Id="rId182" Type="http://schemas.openxmlformats.org/officeDocument/2006/relationships/customXml" Target="../ink/ink262.xml"/><Relationship Id="rId6" Type="http://schemas.openxmlformats.org/officeDocument/2006/relationships/customXml" Target="../ink/ink173.xml"/><Relationship Id="rId23" Type="http://schemas.openxmlformats.org/officeDocument/2006/relationships/image" Target="../media/image203.png"/><Relationship Id="rId119" Type="http://schemas.openxmlformats.org/officeDocument/2006/relationships/image" Target="../media/image251.png"/><Relationship Id="rId44" Type="http://schemas.openxmlformats.org/officeDocument/2006/relationships/customXml" Target="../ink/ink192.xml"/><Relationship Id="rId65" Type="http://schemas.openxmlformats.org/officeDocument/2006/relationships/image" Target="../media/image224.png"/><Relationship Id="rId86" Type="http://schemas.openxmlformats.org/officeDocument/2006/relationships/customXml" Target="../ink/ink213.xml"/><Relationship Id="rId130" Type="http://schemas.openxmlformats.org/officeDocument/2006/relationships/customXml" Target="../ink/ink235.xml"/><Relationship Id="rId151" Type="http://schemas.openxmlformats.org/officeDocument/2006/relationships/image" Target="../media/image267.png"/><Relationship Id="rId172" Type="http://schemas.openxmlformats.org/officeDocument/2006/relationships/customXml" Target="../ink/ink256.xml"/><Relationship Id="rId13" Type="http://schemas.openxmlformats.org/officeDocument/2006/relationships/image" Target="../media/image198.png"/><Relationship Id="rId18" Type="http://schemas.openxmlformats.org/officeDocument/2006/relationships/customXml" Target="../ink/ink179.xml"/><Relationship Id="rId39" Type="http://schemas.openxmlformats.org/officeDocument/2006/relationships/image" Target="../media/image211.png"/><Relationship Id="rId109" Type="http://schemas.openxmlformats.org/officeDocument/2006/relationships/image" Target="../media/image246.png"/><Relationship Id="rId34" Type="http://schemas.openxmlformats.org/officeDocument/2006/relationships/customXml" Target="../ink/ink187.xml"/><Relationship Id="rId50" Type="http://schemas.openxmlformats.org/officeDocument/2006/relationships/customXml" Target="../ink/ink195.xml"/><Relationship Id="rId55" Type="http://schemas.openxmlformats.org/officeDocument/2006/relationships/image" Target="../media/image219.png"/><Relationship Id="rId76" Type="http://schemas.openxmlformats.org/officeDocument/2006/relationships/customXml" Target="../ink/ink208.xml"/><Relationship Id="rId97" Type="http://schemas.openxmlformats.org/officeDocument/2006/relationships/image" Target="../media/image240.png"/><Relationship Id="rId104" Type="http://schemas.openxmlformats.org/officeDocument/2006/relationships/customXml" Target="../ink/ink222.xml"/><Relationship Id="rId120" Type="http://schemas.openxmlformats.org/officeDocument/2006/relationships/customXml" Target="../ink/ink230.xml"/><Relationship Id="rId125" Type="http://schemas.openxmlformats.org/officeDocument/2006/relationships/image" Target="../media/image254.png"/><Relationship Id="rId141" Type="http://schemas.openxmlformats.org/officeDocument/2006/relationships/image" Target="../media/image262.png"/><Relationship Id="rId146" Type="http://schemas.openxmlformats.org/officeDocument/2006/relationships/customXml" Target="../ink/ink243.xml"/><Relationship Id="rId167" Type="http://schemas.openxmlformats.org/officeDocument/2006/relationships/image" Target="../media/image275.png"/><Relationship Id="rId7" Type="http://schemas.openxmlformats.org/officeDocument/2006/relationships/image" Target="../media/image195.png"/><Relationship Id="rId71" Type="http://schemas.openxmlformats.org/officeDocument/2006/relationships/image" Target="../media/image227.png"/><Relationship Id="rId92" Type="http://schemas.openxmlformats.org/officeDocument/2006/relationships/customXml" Target="../ink/ink216.xml"/><Relationship Id="rId162" Type="http://schemas.openxmlformats.org/officeDocument/2006/relationships/customXml" Target="../ink/ink251.xml"/><Relationship Id="rId183" Type="http://schemas.openxmlformats.org/officeDocument/2006/relationships/customXml" Target="../ink/ink263.xml"/><Relationship Id="rId2" Type="http://schemas.openxmlformats.org/officeDocument/2006/relationships/customXml" Target="../ink/ink171.xml"/><Relationship Id="rId29" Type="http://schemas.openxmlformats.org/officeDocument/2006/relationships/image" Target="../media/image206.png"/><Relationship Id="rId24" Type="http://schemas.openxmlformats.org/officeDocument/2006/relationships/customXml" Target="../ink/ink182.xml"/><Relationship Id="rId40" Type="http://schemas.openxmlformats.org/officeDocument/2006/relationships/customXml" Target="../ink/ink190.xml"/><Relationship Id="rId45" Type="http://schemas.openxmlformats.org/officeDocument/2006/relationships/image" Target="../media/image214.png"/><Relationship Id="rId66" Type="http://schemas.openxmlformats.org/officeDocument/2006/relationships/customXml" Target="../ink/ink203.xml"/><Relationship Id="rId87" Type="http://schemas.openxmlformats.org/officeDocument/2006/relationships/image" Target="../media/image235.png"/><Relationship Id="rId110" Type="http://schemas.openxmlformats.org/officeDocument/2006/relationships/customXml" Target="../ink/ink225.xml"/><Relationship Id="rId115" Type="http://schemas.openxmlformats.org/officeDocument/2006/relationships/image" Target="../media/image249.png"/><Relationship Id="rId131" Type="http://schemas.openxmlformats.org/officeDocument/2006/relationships/image" Target="../media/image257.png"/><Relationship Id="rId136" Type="http://schemas.openxmlformats.org/officeDocument/2006/relationships/customXml" Target="../ink/ink238.xml"/><Relationship Id="rId157" Type="http://schemas.openxmlformats.org/officeDocument/2006/relationships/image" Target="../media/image270.png"/><Relationship Id="rId178" Type="http://schemas.openxmlformats.org/officeDocument/2006/relationships/customXml" Target="../ink/ink259.xml"/><Relationship Id="rId61" Type="http://schemas.openxmlformats.org/officeDocument/2006/relationships/image" Target="../media/image222.png"/><Relationship Id="rId82" Type="http://schemas.openxmlformats.org/officeDocument/2006/relationships/customXml" Target="../ink/ink211.xml"/><Relationship Id="rId152" Type="http://schemas.openxmlformats.org/officeDocument/2006/relationships/customXml" Target="../ink/ink246.xml"/><Relationship Id="rId173" Type="http://schemas.openxmlformats.org/officeDocument/2006/relationships/image" Target="../media/image278.png"/><Relationship Id="rId19" Type="http://schemas.openxmlformats.org/officeDocument/2006/relationships/image" Target="../media/image201.png"/><Relationship Id="rId14" Type="http://schemas.openxmlformats.org/officeDocument/2006/relationships/customXml" Target="../ink/ink177.xml"/><Relationship Id="rId30" Type="http://schemas.openxmlformats.org/officeDocument/2006/relationships/customXml" Target="../ink/ink185.xml"/><Relationship Id="rId35" Type="http://schemas.openxmlformats.org/officeDocument/2006/relationships/image" Target="../media/image209.png"/><Relationship Id="rId56" Type="http://schemas.openxmlformats.org/officeDocument/2006/relationships/customXml" Target="../ink/ink198.xml"/><Relationship Id="rId77" Type="http://schemas.openxmlformats.org/officeDocument/2006/relationships/image" Target="../media/image230.png"/><Relationship Id="rId100" Type="http://schemas.openxmlformats.org/officeDocument/2006/relationships/customXml" Target="../ink/ink220.xml"/><Relationship Id="rId105" Type="http://schemas.openxmlformats.org/officeDocument/2006/relationships/image" Target="../media/image244.png"/><Relationship Id="rId126" Type="http://schemas.openxmlformats.org/officeDocument/2006/relationships/customXml" Target="../ink/ink233.xml"/><Relationship Id="rId147" Type="http://schemas.openxmlformats.org/officeDocument/2006/relationships/image" Target="../media/image265.png"/><Relationship Id="rId168" Type="http://schemas.openxmlformats.org/officeDocument/2006/relationships/customXml" Target="../ink/ink254.xml"/><Relationship Id="rId8" Type="http://schemas.openxmlformats.org/officeDocument/2006/relationships/customXml" Target="../ink/ink174.xml"/><Relationship Id="rId51" Type="http://schemas.openxmlformats.org/officeDocument/2006/relationships/image" Target="../media/image217.png"/><Relationship Id="rId72" Type="http://schemas.openxmlformats.org/officeDocument/2006/relationships/customXml" Target="../ink/ink206.xml"/><Relationship Id="rId93" Type="http://schemas.openxmlformats.org/officeDocument/2006/relationships/image" Target="../media/image238.png"/><Relationship Id="rId98" Type="http://schemas.openxmlformats.org/officeDocument/2006/relationships/customXml" Target="../ink/ink219.xml"/><Relationship Id="rId121" Type="http://schemas.openxmlformats.org/officeDocument/2006/relationships/image" Target="../media/image252.png"/><Relationship Id="rId142" Type="http://schemas.openxmlformats.org/officeDocument/2006/relationships/customXml" Target="../ink/ink241.xml"/><Relationship Id="rId163" Type="http://schemas.openxmlformats.org/officeDocument/2006/relationships/image" Target="../media/image273.png"/><Relationship Id="rId184" Type="http://schemas.openxmlformats.org/officeDocument/2006/relationships/customXml" Target="../ink/ink264.xml"/><Relationship Id="rId3" Type="http://schemas.openxmlformats.org/officeDocument/2006/relationships/image" Target="../media/image193.png"/><Relationship Id="rId25" Type="http://schemas.openxmlformats.org/officeDocument/2006/relationships/image" Target="../media/image204.png"/><Relationship Id="rId46" Type="http://schemas.openxmlformats.org/officeDocument/2006/relationships/customXml" Target="../ink/ink193.xml"/><Relationship Id="rId67" Type="http://schemas.openxmlformats.org/officeDocument/2006/relationships/image" Target="../media/image225.png"/><Relationship Id="rId116" Type="http://schemas.openxmlformats.org/officeDocument/2006/relationships/customXml" Target="../ink/ink228.xml"/><Relationship Id="rId137" Type="http://schemas.openxmlformats.org/officeDocument/2006/relationships/image" Target="../media/image260.png"/><Relationship Id="rId158" Type="http://schemas.openxmlformats.org/officeDocument/2006/relationships/customXml" Target="../ink/ink249.xml"/><Relationship Id="rId20" Type="http://schemas.openxmlformats.org/officeDocument/2006/relationships/customXml" Target="../ink/ink180.xml"/><Relationship Id="rId41" Type="http://schemas.openxmlformats.org/officeDocument/2006/relationships/image" Target="../media/image212.png"/><Relationship Id="rId62" Type="http://schemas.openxmlformats.org/officeDocument/2006/relationships/customXml" Target="../ink/ink201.xml"/><Relationship Id="rId83" Type="http://schemas.openxmlformats.org/officeDocument/2006/relationships/image" Target="../media/image233.png"/><Relationship Id="rId88" Type="http://schemas.openxmlformats.org/officeDocument/2006/relationships/customXml" Target="../ink/ink214.xml"/><Relationship Id="rId111" Type="http://schemas.openxmlformats.org/officeDocument/2006/relationships/image" Target="../media/image247.png"/><Relationship Id="rId132" Type="http://schemas.openxmlformats.org/officeDocument/2006/relationships/customXml" Target="../ink/ink236.xml"/><Relationship Id="rId153" Type="http://schemas.openxmlformats.org/officeDocument/2006/relationships/image" Target="../media/image268.png"/><Relationship Id="rId174" Type="http://schemas.openxmlformats.org/officeDocument/2006/relationships/customXml" Target="../ink/ink257.xml"/><Relationship Id="rId179" Type="http://schemas.openxmlformats.org/officeDocument/2006/relationships/image" Target="../media/image281.png"/><Relationship Id="rId15" Type="http://schemas.openxmlformats.org/officeDocument/2006/relationships/image" Target="../media/image199.png"/><Relationship Id="rId36" Type="http://schemas.openxmlformats.org/officeDocument/2006/relationships/customXml" Target="../ink/ink188.xml"/><Relationship Id="rId57" Type="http://schemas.openxmlformats.org/officeDocument/2006/relationships/image" Target="../media/image220.png"/><Relationship Id="rId106" Type="http://schemas.openxmlformats.org/officeDocument/2006/relationships/customXml" Target="../ink/ink223.xml"/><Relationship Id="rId127" Type="http://schemas.openxmlformats.org/officeDocument/2006/relationships/image" Target="../media/image255.png"/><Relationship Id="rId10" Type="http://schemas.openxmlformats.org/officeDocument/2006/relationships/customXml" Target="../ink/ink175.xml"/><Relationship Id="rId31" Type="http://schemas.openxmlformats.org/officeDocument/2006/relationships/image" Target="../media/image207.png"/><Relationship Id="rId52" Type="http://schemas.openxmlformats.org/officeDocument/2006/relationships/customXml" Target="../ink/ink196.xml"/><Relationship Id="rId73" Type="http://schemas.openxmlformats.org/officeDocument/2006/relationships/image" Target="../media/image228.png"/><Relationship Id="rId78" Type="http://schemas.openxmlformats.org/officeDocument/2006/relationships/customXml" Target="../ink/ink209.xml"/><Relationship Id="rId94" Type="http://schemas.openxmlformats.org/officeDocument/2006/relationships/customXml" Target="../ink/ink217.xml"/><Relationship Id="rId99" Type="http://schemas.openxmlformats.org/officeDocument/2006/relationships/image" Target="../media/image241.png"/><Relationship Id="rId101" Type="http://schemas.openxmlformats.org/officeDocument/2006/relationships/image" Target="../media/image242.png"/><Relationship Id="rId122" Type="http://schemas.openxmlformats.org/officeDocument/2006/relationships/customXml" Target="../ink/ink231.xml"/><Relationship Id="rId143" Type="http://schemas.openxmlformats.org/officeDocument/2006/relationships/image" Target="../media/image263.png"/><Relationship Id="rId148" Type="http://schemas.openxmlformats.org/officeDocument/2006/relationships/customXml" Target="../ink/ink244.xml"/><Relationship Id="rId164" Type="http://schemas.openxmlformats.org/officeDocument/2006/relationships/customXml" Target="../ink/ink252.xml"/><Relationship Id="rId169" Type="http://schemas.openxmlformats.org/officeDocument/2006/relationships/image" Target="../media/image276.png"/><Relationship Id="rId185" Type="http://schemas.openxmlformats.org/officeDocument/2006/relationships/customXml" Target="../ink/ink265.xml"/><Relationship Id="rId4" Type="http://schemas.openxmlformats.org/officeDocument/2006/relationships/customXml" Target="../ink/ink172.xml"/><Relationship Id="rId9" Type="http://schemas.openxmlformats.org/officeDocument/2006/relationships/image" Target="../media/image196.png"/><Relationship Id="rId180" Type="http://schemas.openxmlformats.org/officeDocument/2006/relationships/customXml" Target="../ink/ink260.xml"/><Relationship Id="rId26" Type="http://schemas.openxmlformats.org/officeDocument/2006/relationships/customXml" Target="../ink/ink183.xml"/><Relationship Id="rId47" Type="http://schemas.openxmlformats.org/officeDocument/2006/relationships/image" Target="../media/image215.png"/><Relationship Id="rId68" Type="http://schemas.openxmlformats.org/officeDocument/2006/relationships/customXml" Target="../ink/ink204.xml"/><Relationship Id="rId89" Type="http://schemas.openxmlformats.org/officeDocument/2006/relationships/image" Target="../media/image236.png"/><Relationship Id="rId112" Type="http://schemas.openxmlformats.org/officeDocument/2006/relationships/customXml" Target="../ink/ink226.xml"/><Relationship Id="rId133" Type="http://schemas.openxmlformats.org/officeDocument/2006/relationships/image" Target="../media/image258.png"/><Relationship Id="rId154" Type="http://schemas.openxmlformats.org/officeDocument/2006/relationships/customXml" Target="../ink/ink247.xml"/><Relationship Id="rId175" Type="http://schemas.openxmlformats.org/officeDocument/2006/relationships/image" Target="../media/image279.png"/><Relationship Id="rId16" Type="http://schemas.openxmlformats.org/officeDocument/2006/relationships/customXml" Target="../ink/ink178.xml"/><Relationship Id="rId37" Type="http://schemas.openxmlformats.org/officeDocument/2006/relationships/image" Target="../media/image210.png"/><Relationship Id="rId58" Type="http://schemas.openxmlformats.org/officeDocument/2006/relationships/customXml" Target="../ink/ink199.xml"/><Relationship Id="rId79" Type="http://schemas.openxmlformats.org/officeDocument/2006/relationships/image" Target="../media/image231.png"/><Relationship Id="rId102" Type="http://schemas.openxmlformats.org/officeDocument/2006/relationships/customXml" Target="../ink/ink221.xml"/><Relationship Id="rId123" Type="http://schemas.openxmlformats.org/officeDocument/2006/relationships/image" Target="../media/image253.png"/><Relationship Id="rId144" Type="http://schemas.openxmlformats.org/officeDocument/2006/relationships/customXml" Target="../ink/ink242.xml"/><Relationship Id="rId90" Type="http://schemas.openxmlformats.org/officeDocument/2006/relationships/customXml" Target="../ink/ink215.xml"/><Relationship Id="rId165" Type="http://schemas.openxmlformats.org/officeDocument/2006/relationships/image" Target="../media/image274.png"/><Relationship Id="rId186" Type="http://schemas.openxmlformats.org/officeDocument/2006/relationships/customXml" Target="../ink/ink266.xml"/><Relationship Id="rId27" Type="http://schemas.openxmlformats.org/officeDocument/2006/relationships/image" Target="../media/image205.png"/><Relationship Id="rId48" Type="http://schemas.openxmlformats.org/officeDocument/2006/relationships/customXml" Target="../ink/ink194.xml"/><Relationship Id="rId69" Type="http://schemas.openxmlformats.org/officeDocument/2006/relationships/image" Target="../media/image226.png"/><Relationship Id="rId113" Type="http://schemas.openxmlformats.org/officeDocument/2006/relationships/image" Target="../media/image248.png"/><Relationship Id="rId134" Type="http://schemas.openxmlformats.org/officeDocument/2006/relationships/customXml" Target="../ink/ink237.xml"/><Relationship Id="rId80" Type="http://schemas.openxmlformats.org/officeDocument/2006/relationships/customXml" Target="../ink/ink210.xml"/><Relationship Id="rId155" Type="http://schemas.openxmlformats.org/officeDocument/2006/relationships/image" Target="../media/image269.png"/><Relationship Id="rId176" Type="http://schemas.openxmlformats.org/officeDocument/2006/relationships/customXml" Target="../ink/ink258.xml"/><Relationship Id="rId17" Type="http://schemas.openxmlformats.org/officeDocument/2006/relationships/image" Target="../media/image200.png"/><Relationship Id="rId38" Type="http://schemas.openxmlformats.org/officeDocument/2006/relationships/customXml" Target="../ink/ink189.xml"/><Relationship Id="rId59" Type="http://schemas.openxmlformats.org/officeDocument/2006/relationships/image" Target="../media/image221.png"/><Relationship Id="rId103" Type="http://schemas.openxmlformats.org/officeDocument/2006/relationships/image" Target="../media/image243.png"/><Relationship Id="rId124" Type="http://schemas.openxmlformats.org/officeDocument/2006/relationships/customXml" Target="../ink/ink232.xml"/><Relationship Id="rId70" Type="http://schemas.openxmlformats.org/officeDocument/2006/relationships/customXml" Target="../ink/ink205.xml"/><Relationship Id="rId91" Type="http://schemas.openxmlformats.org/officeDocument/2006/relationships/image" Target="../media/image237.png"/><Relationship Id="rId145" Type="http://schemas.openxmlformats.org/officeDocument/2006/relationships/image" Target="../media/image264.png"/><Relationship Id="rId166" Type="http://schemas.openxmlformats.org/officeDocument/2006/relationships/customXml" Target="../ink/ink253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84.xml"/><Relationship Id="rId49" Type="http://schemas.openxmlformats.org/officeDocument/2006/relationships/image" Target="../media/image216.png"/><Relationship Id="rId114" Type="http://schemas.openxmlformats.org/officeDocument/2006/relationships/customXml" Target="../ink/ink227.xml"/><Relationship Id="rId60" Type="http://schemas.openxmlformats.org/officeDocument/2006/relationships/customXml" Target="../ink/ink200.xml"/><Relationship Id="rId81" Type="http://schemas.openxmlformats.org/officeDocument/2006/relationships/image" Target="../media/image232.png"/><Relationship Id="rId135" Type="http://schemas.openxmlformats.org/officeDocument/2006/relationships/image" Target="../media/image259.png"/><Relationship Id="rId156" Type="http://schemas.openxmlformats.org/officeDocument/2006/relationships/customXml" Target="../ink/ink248.xml"/><Relationship Id="rId177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.png"/><Relationship Id="rId299" Type="http://schemas.openxmlformats.org/officeDocument/2006/relationships/image" Target="../media/image341.png"/><Relationship Id="rId21" Type="http://schemas.openxmlformats.org/officeDocument/2006/relationships/image" Target="../media/image202.png"/><Relationship Id="rId63" Type="http://schemas.openxmlformats.org/officeDocument/2006/relationships/image" Target="../media/image223.png"/><Relationship Id="rId159" Type="http://schemas.openxmlformats.org/officeDocument/2006/relationships/image" Target="../media/image271.png"/><Relationship Id="rId324" Type="http://schemas.openxmlformats.org/officeDocument/2006/relationships/customXml" Target="../ink/ink428.xml"/><Relationship Id="rId170" Type="http://schemas.openxmlformats.org/officeDocument/2006/relationships/customXml" Target="../ink/ink351.xml"/><Relationship Id="rId226" Type="http://schemas.openxmlformats.org/officeDocument/2006/relationships/customXml" Target="../ink/ink379.xml"/><Relationship Id="rId268" Type="http://schemas.openxmlformats.org/officeDocument/2006/relationships/customXml" Target="../ink/ink400.xml"/><Relationship Id="rId32" Type="http://schemas.openxmlformats.org/officeDocument/2006/relationships/customXml" Target="../ink/ink282.xml"/><Relationship Id="rId74" Type="http://schemas.openxmlformats.org/officeDocument/2006/relationships/customXml" Target="../ink/ink303.xml"/><Relationship Id="rId128" Type="http://schemas.openxmlformats.org/officeDocument/2006/relationships/customXml" Target="../ink/ink330.xml"/><Relationship Id="rId5" Type="http://schemas.openxmlformats.org/officeDocument/2006/relationships/image" Target="../media/image194.png"/><Relationship Id="rId181" Type="http://schemas.openxmlformats.org/officeDocument/2006/relationships/image" Target="../media/image282.png"/><Relationship Id="rId237" Type="http://schemas.openxmlformats.org/officeDocument/2006/relationships/image" Target="../media/image310.png"/><Relationship Id="rId279" Type="http://schemas.openxmlformats.org/officeDocument/2006/relationships/image" Target="../media/image331.png"/><Relationship Id="rId43" Type="http://schemas.openxmlformats.org/officeDocument/2006/relationships/image" Target="../media/image213.png"/><Relationship Id="rId139" Type="http://schemas.openxmlformats.org/officeDocument/2006/relationships/image" Target="../media/image261.png"/><Relationship Id="rId290" Type="http://schemas.openxmlformats.org/officeDocument/2006/relationships/customXml" Target="../ink/ink411.xml"/><Relationship Id="rId304" Type="http://schemas.openxmlformats.org/officeDocument/2006/relationships/customXml" Target="../ink/ink418.xml"/><Relationship Id="rId85" Type="http://schemas.openxmlformats.org/officeDocument/2006/relationships/image" Target="../media/image234.png"/><Relationship Id="rId150" Type="http://schemas.openxmlformats.org/officeDocument/2006/relationships/customXml" Target="../ink/ink341.xml"/><Relationship Id="rId192" Type="http://schemas.openxmlformats.org/officeDocument/2006/relationships/customXml" Target="../ink/ink362.xml"/><Relationship Id="rId206" Type="http://schemas.openxmlformats.org/officeDocument/2006/relationships/customXml" Target="../ink/ink369.xml"/><Relationship Id="rId248" Type="http://schemas.openxmlformats.org/officeDocument/2006/relationships/customXml" Target="../ink/ink390.xml"/><Relationship Id="rId12" Type="http://schemas.openxmlformats.org/officeDocument/2006/relationships/customXml" Target="../ink/ink272.xml"/><Relationship Id="rId108" Type="http://schemas.openxmlformats.org/officeDocument/2006/relationships/customXml" Target="../ink/ink320.xml"/><Relationship Id="rId315" Type="http://schemas.openxmlformats.org/officeDocument/2006/relationships/image" Target="../media/image349.png"/><Relationship Id="rId54" Type="http://schemas.openxmlformats.org/officeDocument/2006/relationships/customXml" Target="../ink/ink293.xml"/><Relationship Id="rId96" Type="http://schemas.openxmlformats.org/officeDocument/2006/relationships/customXml" Target="../ink/ink314.xml"/><Relationship Id="rId161" Type="http://schemas.openxmlformats.org/officeDocument/2006/relationships/image" Target="../media/image272.png"/><Relationship Id="rId217" Type="http://schemas.openxmlformats.org/officeDocument/2006/relationships/image" Target="../media/image300.png"/><Relationship Id="rId259" Type="http://schemas.openxmlformats.org/officeDocument/2006/relationships/image" Target="../media/image321.png"/><Relationship Id="rId23" Type="http://schemas.openxmlformats.org/officeDocument/2006/relationships/image" Target="../media/image203.png"/><Relationship Id="rId119" Type="http://schemas.openxmlformats.org/officeDocument/2006/relationships/image" Target="../media/image251.png"/><Relationship Id="rId270" Type="http://schemas.openxmlformats.org/officeDocument/2006/relationships/customXml" Target="../ink/ink401.xml"/><Relationship Id="rId326" Type="http://schemas.openxmlformats.org/officeDocument/2006/relationships/customXml" Target="../ink/ink429.xml"/><Relationship Id="rId65" Type="http://schemas.openxmlformats.org/officeDocument/2006/relationships/image" Target="../media/image224.png"/><Relationship Id="rId130" Type="http://schemas.openxmlformats.org/officeDocument/2006/relationships/customXml" Target="../ink/ink331.xml"/><Relationship Id="rId172" Type="http://schemas.openxmlformats.org/officeDocument/2006/relationships/customXml" Target="../ink/ink352.xml"/><Relationship Id="rId228" Type="http://schemas.openxmlformats.org/officeDocument/2006/relationships/customXml" Target="../ink/ink380.xml"/><Relationship Id="rId281" Type="http://schemas.openxmlformats.org/officeDocument/2006/relationships/image" Target="../media/image332.png"/><Relationship Id="rId34" Type="http://schemas.openxmlformats.org/officeDocument/2006/relationships/customXml" Target="../ink/ink283.xml"/><Relationship Id="rId76" Type="http://schemas.openxmlformats.org/officeDocument/2006/relationships/customXml" Target="../ink/ink304.xml"/><Relationship Id="rId141" Type="http://schemas.openxmlformats.org/officeDocument/2006/relationships/image" Target="../media/image262.png"/><Relationship Id="rId7" Type="http://schemas.openxmlformats.org/officeDocument/2006/relationships/image" Target="../media/image195.png"/><Relationship Id="rId183" Type="http://schemas.openxmlformats.org/officeDocument/2006/relationships/image" Target="../media/image283.png"/><Relationship Id="rId239" Type="http://schemas.openxmlformats.org/officeDocument/2006/relationships/image" Target="../media/image311.png"/><Relationship Id="rId250" Type="http://schemas.openxmlformats.org/officeDocument/2006/relationships/customXml" Target="../ink/ink391.xml"/><Relationship Id="rId271" Type="http://schemas.openxmlformats.org/officeDocument/2006/relationships/image" Target="../media/image327.png"/><Relationship Id="rId292" Type="http://schemas.openxmlformats.org/officeDocument/2006/relationships/customXml" Target="../ink/ink412.xml"/><Relationship Id="rId306" Type="http://schemas.openxmlformats.org/officeDocument/2006/relationships/customXml" Target="../ink/ink419.xml"/><Relationship Id="rId24" Type="http://schemas.openxmlformats.org/officeDocument/2006/relationships/customXml" Target="../ink/ink278.xml"/><Relationship Id="rId45" Type="http://schemas.openxmlformats.org/officeDocument/2006/relationships/image" Target="../media/image214.png"/><Relationship Id="rId66" Type="http://schemas.openxmlformats.org/officeDocument/2006/relationships/customXml" Target="../ink/ink299.xml"/><Relationship Id="rId87" Type="http://schemas.openxmlformats.org/officeDocument/2006/relationships/image" Target="../media/image235.png"/><Relationship Id="rId110" Type="http://schemas.openxmlformats.org/officeDocument/2006/relationships/customXml" Target="../ink/ink321.xml"/><Relationship Id="rId131" Type="http://schemas.openxmlformats.org/officeDocument/2006/relationships/image" Target="../media/image257.png"/><Relationship Id="rId327" Type="http://schemas.openxmlformats.org/officeDocument/2006/relationships/image" Target="../media/image355.png"/><Relationship Id="rId152" Type="http://schemas.openxmlformats.org/officeDocument/2006/relationships/customXml" Target="../ink/ink342.xml"/><Relationship Id="rId173" Type="http://schemas.openxmlformats.org/officeDocument/2006/relationships/image" Target="../media/image278.png"/><Relationship Id="rId194" Type="http://schemas.openxmlformats.org/officeDocument/2006/relationships/customXml" Target="../ink/ink363.xml"/><Relationship Id="rId208" Type="http://schemas.openxmlformats.org/officeDocument/2006/relationships/customXml" Target="../ink/ink370.xml"/><Relationship Id="rId229" Type="http://schemas.openxmlformats.org/officeDocument/2006/relationships/image" Target="../media/image306.png"/><Relationship Id="rId240" Type="http://schemas.openxmlformats.org/officeDocument/2006/relationships/customXml" Target="../ink/ink386.xml"/><Relationship Id="rId261" Type="http://schemas.openxmlformats.org/officeDocument/2006/relationships/image" Target="../media/image322.png"/><Relationship Id="rId14" Type="http://schemas.openxmlformats.org/officeDocument/2006/relationships/customXml" Target="../ink/ink273.xml"/><Relationship Id="rId35" Type="http://schemas.openxmlformats.org/officeDocument/2006/relationships/image" Target="../media/image209.png"/><Relationship Id="rId56" Type="http://schemas.openxmlformats.org/officeDocument/2006/relationships/customXml" Target="../ink/ink294.xml"/><Relationship Id="rId77" Type="http://schemas.openxmlformats.org/officeDocument/2006/relationships/image" Target="../media/image230.png"/><Relationship Id="rId100" Type="http://schemas.openxmlformats.org/officeDocument/2006/relationships/customXml" Target="../ink/ink316.xml"/><Relationship Id="rId282" Type="http://schemas.openxmlformats.org/officeDocument/2006/relationships/customXml" Target="../ink/ink407.xml"/><Relationship Id="rId317" Type="http://schemas.openxmlformats.org/officeDocument/2006/relationships/image" Target="../media/image350.png"/><Relationship Id="rId8" Type="http://schemas.openxmlformats.org/officeDocument/2006/relationships/customXml" Target="../ink/ink270.xml"/><Relationship Id="rId98" Type="http://schemas.openxmlformats.org/officeDocument/2006/relationships/customXml" Target="../ink/ink315.xml"/><Relationship Id="rId121" Type="http://schemas.openxmlformats.org/officeDocument/2006/relationships/image" Target="../media/image252.png"/><Relationship Id="rId142" Type="http://schemas.openxmlformats.org/officeDocument/2006/relationships/customXml" Target="../ink/ink337.xml"/><Relationship Id="rId163" Type="http://schemas.openxmlformats.org/officeDocument/2006/relationships/image" Target="../media/image273.png"/><Relationship Id="rId184" Type="http://schemas.openxmlformats.org/officeDocument/2006/relationships/customXml" Target="../ink/ink358.xml"/><Relationship Id="rId219" Type="http://schemas.openxmlformats.org/officeDocument/2006/relationships/image" Target="../media/image301.png"/><Relationship Id="rId230" Type="http://schemas.openxmlformats.org/officeDocument/2006/relationships/customXml" Target="../ink/ink381.xml"/><Relationship Id="rId251" Type="http://schemas.openxmlformats.org/officeDocument/2006/relationships/image" Target="../media/image317.png"/><Relationship Id="rId25" Type="http://schemas.openxmlformats.org/officeDocument/2006/relationships/image" Target="../media/image204.png"/><Relationship Id="rId46" Type="http://schemas.openxmlformats.org/officeDocument/2006/relationships/customXml" Target="../ink/ink289.xml"/><Relationship Id="rId67" Type="http://schemas.openxmlformats.org/officeDocument/2006/relationships/image" Target="../media/image225.png"/><Relationship Id="rId272" Type="http://schemas.openxmlformats.org/officeDocument/2006/relationships/customXml" Target="../ink/ink402.xml"/><Relationship Id="rId293" Type="http://schemas.openxmlformats.org/officeDocument/2006/relationships/image" Target="../media/image338.png"/><Relationship Id="rId307" Type="http://schemas.openxmlformats.org/officeDocument/2006/relationships/image" Target="../media/image345.png"/><Relationship Id="rId328" Type="http://schemas.openxmlformats.org/officeDocument/2006/relationships/customXml" Target="../ink/ink430.xml"/><Relationship Id="rId88" Type="http://schemas.openxmlformats.org/officeDocument/2006/relationships/customXml" Target="../ink/ink310.xml"/><Relationship Id="rId111" Type="http://schemas.openxmlformats.org/officeDocument/2006/relationships/image" Target="../media/image247.png"/><Relationship Id="rId132" Type="http://schemas.openxmlformats.org/officeDocument/2006/relationships/customXml" Target="../ink/ink332.xml"/><Relationship Id="rId153" Type="http://schemas.openxmlformats.org/officeDocument/2006/relationships/image" Target="../media/image268.png"/><Relationship Id="rId174" Type="http://schemas.openxmlformats.org/officeDocument/2006/relationships/customXml" Target="../ink/ink353.xml"/><Relationship Id="rId195" Type="http://schemas.openxmlformats.org/officeDocument/2006/relationships/image" Target="../media/image289.png"/><Relationship Id="rId209" Type="http://schemas.openxmlformats.org/officeDocument/2006/relationships/image" Target="../media/image296.png"/><Relationship Id="rId220" Type="http://schemas.openxmlformats.org/officeDocument/2006/relationships/customXml" Target="../ink/ink376.xml"/><Relationship Id="rId241" Type="http://schemas.openxmlformats.org/officeDocument/2006/relationships/image" Target="../media/image312.png"/><Relationship Id="rId15" Type="http://schemas.openxmlformats.org/officeDocument/2006/relationships/image" Target="../media/image199.png"/><Relationship Id="rId36" Type="http://schemas.openxmlformats.org/officeDocument/2006/relationships/customXml" Target="../ink/ink284.xml"/><Relationship Id="rId57" Type="http://schemas.openxmlformats.org/officeDocument/2006/relationships/image" Target="../media/image220.png"/><Relationship Id="rId262" Type="http://schemas.openxmlformats.org/officeDocument/2006/relationships/customXml" Target="../ink/ink397.xml"/><Relationship Id="rId283" Type="http://schemas.openxmlformats.org/officeDocument/2006/relationships/image" Target="../media/image333.png"/><Relationship Id="rId318" Type="http://schemas.openxmlformats.org/officeDocument/2006/relationships/customXml" Target="../ink/ink425.xml"/><Relationship Id="rId78" Type="http://schemas.openxmlformats.org/officeDocument/2006/relationships/customXml" Target="../ink/ink305.xml"/><Relationship Id="rId99" Type="http://schemas.openxmlformats.org/officeDocument/2006/relationships/image" Target="../media/image241.png"/><Relationship Id="rId101" Type="http://schemas.openxmlformats.org/officeDocument/2006/relationships/image" Target="../media/image242.png"/><Relationship Id="rId122" Type="http://schemas.openxmlformats.org/officeDocument/2006/relationships/customXml" Target="../ink/ink327.xml"/><Relationship Id="rId143" Type="http://schemas.openxmlformats.org/officeDocument/2006/relationships/image" Target="../media/image263.png"/><Relationship Id="rId164" Type="http://schemas.openxmlformats.org/officeDocument/2006/relationships/customXml" Target="../ink/ink348.xml"/><Relationship Id="rId185" Type="http://schemas.openxmlformats.org/officeDocument/2006/relationships/image" Target="../media/image284.png"/><Relationship Id="rId9" Type="http://schemas.openxmlformats.org/officeDocument/2006/relationships/image" Target="../media/image196.png"/><Relationship Id="rId210" Type="http://schemas.openxmlformats.org/officeDocument/2006/relationships/customXml" Target="../ink/ink371.xml"/><Relationship Id="rId26" Type="http://schemas.openxmlformats.org/officeDocument/2006/relationships/customXml" Target="../ink/ink279.xml"/><Relationship Id="rId231" Type="http://schemas.openxmlformats.org/officeDocument/2006/relationships/image" Target="../media/image307.png"/><Relationship Id="rId252" Type="http://schemas.openxmlformats.org/officeDocument/2006/relationships/customXml" Target="../ink/ink392.xml"/><Relationship Id="rId273" Type="http://schemas.openxmlformats.org/officeDocument/2006/relationships/image" Target="../media/image328.png"/><Relationship Id="rId294" Type="http://schemas.openxmlformats.org/officeDocument/2006/relationships/customXml" Target="../ink/ink413.xml"/><Relationship Id="rId308" Type="http://schemas.openxmlformats.org/officeDocument/2006/relationships/customXml" Target="../ink/ink420.xml"/><Relationship Id="rId329" Type="http://schemas.openxmlformats.org/officeDocument/2006/relationships/image" Target="../media/image356.png"/><Relationship Id="rId47" Type="http://schemas.openxmlformats.org/officeDocument/2006/relationships/image" Target="../media/image215.png"/><Relationship Id="rId68" Type="http://schemas.openxmlformats.org/officeDocument/2006/relationships/customXml" Target="../ink/ink300.xml"/><Relationship Id="rId89" Type="http://schemas.openxmlformats.org/officeDocument/2006/relationships/image" Target="../media/image236.png"/><Relationship Id="rId112" Type="http://schemas.openxmlformats.org/officeDocument/2006/relationships/customXml" Target="../ink/ink322.xml"/><Relationship Id="rId133" Type="http://schemas.openxmlformats.org/officeDocument/2006/relationships/image" Target="../media/image258.png"/><Relationship Id="rId154" Type="http://schemas.openxmlformats.org/officeDocument/2006/relationships/customXml" Target="../ink/ink343.xml"/><Relationship Id="rId175" Type="http://schemas.openxmlformats.org/officeDocument/2006/relationships/image" Target="../media/image279.png"/><Relationship Id="rId196" Type="http://schemas.openxmlformats.org/officeDocument/2006/relationships/customXml" Target="../ink/ink364.xml"/><Relationship Id="rId200" Type="http://schemas.openxmlformats.org/officeDocument/2006/relationships/customXml" Target="../ink/ink366.xml"/><Relationship Id="rId16" Type="http://schemas.openxmlformats.org/officeDocument/2006/relationships/customXml" Target="../ink/ink274.xml"/><Relationship Id="rId221" Type="http://schemas.openxmlformats.org/officeDocument/2006/relationships/image" Target="../media/image302.png"/><Relationship Id="rId242" Type="http://schemas.openxmlformats.org/officeDocument/2006/relationships/customXml" Target="../ink/ink387.xml"/><Relationship Id="rId263" Type="http://schemas.openxmlformats.org/officeDocument/2006/relationships/image" Target="../media/image323.png"/><Relationship Id="rId284" Type="http://schemas.openxmlformats.org/officeDocument/2006/relationships/customXml" Target="../ink/ink408.xml"/><Relationship Id="rId319" Type="http://schemas.openxmlformats.org/officeDocument/2006/relationships/image" Target="../media/image351.png"/><Relationship Id="rId37" Type="http://schemas.openxmlformats.org/officeDocument/2006/relationships/image" Target="../media/image210.png"/><Relationship Id="rId58" Type="http://schemas.openxmlformats.org/officeDocument/2006/relationships/customXml" Target="../ink/ink295.xml"/><Relationship Id="rId79" Type="http://schemas.openxmlformats.org/officeDocument/2006/relationships/image" Target="../media/image231.png"/><Relationship Id="rId102" Type="http://schemas.openxmlformats.org/officeDocument/2006/relationships/customXml" Target="../ink/ink317.xml"/><Relationship Id="rId123" Type="http://schemas.openxmlformats.org/officeDocument/2006/relationships/image" Target="../media/image253.png"/><Relationship Id="rId144" Type="http://schemas.openxmlformats.org/officeDocument/2006/relationships/customXml" Target="../ink/ink338.xml"/><Relationship Id="rId330" Type="http://schemas.openxmlformats.org/officeDocument/2006/relationships/customXml" Target="../ink/ink431.xml"/><Relationship Id="rId90" Type="http://schemas.openxmlformats.org/officeDocument/2006/relationships/customXml" Target="../ink/ink311.xml"/><Relationship Id="rId165" Type="http://schemas.openxmlformats.org/officeDocument/2006/relationships/image" Target="../media/image274.png"/><Relationship Id="rId186" Type="http://schemas.openxmlformats.org/officeDocument/2006/relationships/customXml" Target="../ink/ink359.xml"/><Relationship Id="rId211" Type="http://schemas.openxmlformats.org/officeDocument/2006/relationships/image" Target="../media/image297.png"/><Relationship Id="rId232" Type="http://schemas.openxmlformats.org/officeDocument/2006/relationships/customXml" Target="../ink/ink382.xml"/><Relationship Id="rId253" Type="http://schemas.openxmlformats.org/officeDocument/2006/relationships/image" Target="../media/image318.png"/><Relationship Id="rId274" Type="http://schemas.openxmlformats.org/officeDocument/2006/relationships/customXml" Target="../ink/ink403.xml"/><Relationship Id="rId295" Type="http://schemas.openxmlformats.org/officeDocument/2006/relationships/image" Target="../media/image339.png"/><Relationship Id="rId309" Type="http://schemas.openxmlformats.org/officeDocument/2006/relationships/image" Target="../media/image346.png"/><Relationship Id="rId27" Type="http://schemas.openxmlformats.org/officeDocument/2006/relationships/image" Target="../media/image205.png"/><Relationship Id="rId48" Type="http://schemas.openxmlformats.org/officeDocument/2006/relationships/customXml" Target="../ink/ink290.xml"/><Relationship Id="rId69" Type="http://schemas.openxmlformats.org/officeDocument/2006/relationships/image" Target="../media/image226.png"/><Relationship Id="rId113" Type="http://schemas.openxmlformats.org/officeDocument/2006/relationships/image" Target="../media/image248.png"/><Relationship Id="rId134" Type="http://schemas.openxmlformats.org/officeDocument/2006/relationships/customXml" Target="../ink/ink333.xml"/><Relationship Id="rId320" Type="http://schemas.openxmlformats.org/officeDocument/2006/relationships/customXml" Target="../ink/ink426.xml"/><Relationship Id="rId80" Type="http://schemas.openxmlformats.org/officeDocument/2006/relationships/customXml" Target="../ink/ink306.xml"/><Relationship Id="rId155" Type="http://schemas.openxmlformats.org/officeDocument/2006/relationships/image" Target="../media/image269.png"/><Relationship Id="rId176" Type="http://schemas.openxmlformats.org/officeDocument/2006/relationships/customXml" Target="../ink/ink354.xml"/><Relationship Id="rId197" Type="http://schemas.openxmlformats.org/officeDocument/2006/relationships/image" Target="../media/image290.png"/><Relationship Id="rId201" Type="http://schemas.openxmlformats.org/officeDocument/2006/relationships/image" Target="../media/image292.png"/><Relationship Id="rId222" Type="http://schemas.openxmlformats.org/officeDocument/2006/relationships/customXml" Target="../ink/ink377.xml"/><Relationship Id="rId243" Type="http://schemas.openxmlformats.org/officeDocument/2006/relationships/image" Target="../media/image313.png"/><Relationship Id="rId264" Type="http://schemas.openxmlformats.org/officeDocument/2006/relationships/customXml" Target="../ink/ink398.xml"/><Relationship Id="rId285" Type="http://schemas.openxmlformats.org/officeDocument/2006/relationships/image" Target="../media/image334.png"/><Relationship Id="rId17" Type="http://schemas.openxmlformats.org/officeDocument/2006/relationships/image" Target="../media/image200.png"/><Relationship Id="rId38" Type="http://schemas.openxmlformats.org/officeDocument/2006/relationships/customXml" Target="../ink/ink285.xml"/><Relationship Id="rId59" Type="http://schemas.openxmlformats.org/officeDocument/2006/relationships/image" Target="../media/image221.png"/><Relationship Id="rId103" Type="http://schemas.openxmlformats.org/officeDocument/2006/relationships/image" Target="../media/image243.png"/><Relationship Id="rId124" Type="http://schemas.openxmlformats.org/officeDocument/2006/relationships/customXml" Target="../ink/ink328.xml"/><Relationship Id="rId310" Type="http://schemas.openxmlformats.org/officeDocument/2006/relationships/customXml" Target="../ink/ink421.xml"/><Relationship Id="rId70" Type="http://schemas.openxmlformats.org/officeDocument/2006/relationships/customXml" Target="../ink/ink301.xml"/><Relationship Id="rId91" Type="http://schemas.openxmlformats.org/officeDocument/2006/relationships/image" Target="../media/image237.png"/><Relationship Id="rId145" Type="http://schemas.openxmlformats.org/officeDocument/2006/relationships/image" Target="../media/image264.png"/><Relationship Id="rId166" Type="http://schemas.openxmlformats.org/officeDocument/2006/relationships/customXml" Target="../ink/ink349.xml"/><Relationship Id="rId187" Type="http://schemas.openxmlformats.org/officeDocument/2006/relationships/image" Target="../media/image285.png"/><Relationship Id="rId331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72.xml"/><Relationship Id="rId233" Type="http://schemas.openxmlformats.org/officeDocument/2006/relationships/image" Target="../media/image308.png"/><Relationship Id="rId254" Type="http://schemas.openxmlformats.org/officeDocument/2006/relationships/customXml" Target="../ink/ink393.xml"/><Relationship Id="rId28" Type="http://schemas.openxmlformats.org/officeDocument/2006/relationships/customXml" Target="../ink/ink280.xml"/><Relationship Id="rId49" Type="http://schemas.openxmlformats.org/officeDocument/2006/relationships/image" Target="../media/image216.png"/><Relationship Id="rId114" Type="http://schemas.openxmlformats.org/officeDocument/2006/relationships/customXml" Target="../ink/ink323.xml"/><Relationship Id="rId275" Type="http://schemas.openxmlformats.org/officeDocument/2006/relationships/image" Target="../media/image329.png"/><Relationship Id="rId296" Type="http://schemas.openxmlformats.org/officeDocument/2006/relationships/customXml" Target="../ink/ink414.xml"/><Relationship Id="rId300" Type="http://schemas.openxmlformats.org/officeDocument/2006/relationships/customXml" Target="../ink/ink416.xml"/><Relationship Id="rId60" Type="http://schemas.openxmlformats.org/officeDocument/2006/relationships/customXml" Target="../ink/ink296.xml"/><Relationship Id="rId81" Type="http://schemas.openxmlformats.org/officeDocument/2006/relationships/image" Target="../media/image232.png"/><Relationship Id="rId135" Type="http://schemas.openxmlformats.org/officeDocument/2006/relationships/image" Target="../media/image259.png"/><Relationship Id="rId156" Type="http://schemas.openxmlformats.org/officeDocument/2006/relationships/customXml" Target="../ink/ink344.xml"/><Relationship Id="rId177" Type="http://schemas.openxmlformats.org/officeDocument/2006/relationships/image" Target="../media/image280.png"/><Relationship Id="rId198" Type="http://schemas.openxmlformats.org/officeDocument/2006/relationships/customXml" Target="../ink/ink365.xml"/><Relationship Id="rId321" Type="http://schemas.openxmlformats.org/officeDocument/2006/relationships/image" Target="../media/image352.png"/><Relationship Id="rId202" Type="http://schemas.openxmlformats.org/officeDocument/2006/relationships/customXml" Target="../ink/ink367.xml"/><Relationship Id="rId223" Type="http://schemas.openxmlformats.org/officeDocument/2006/relationships/image" Target="../media/image303.png"/><Relationship Id="rId244" Type="http://schemas.openxmlformats.org/officeDocument/2006/relationships/customXml" Target="../ink/ink388.xml"/><Relationship Id="rId18" Type="http://schemas.openxmlformats.org/officeDocument/2006/relationships/customXml" Target="../ink/ink275.xml"/><Relationship Id="rId39" Type="http://schemas.openxmlformats.org/officeDocument/2006/relationships/image" Target="../media/image211.png"/><Relationship Id="rId265" Type="http://schemas.openxmlformats.org/officeDocument/2006/relationships/image" Target="../media/image324.png"/><Relationship Id="rId286" Type="http://schemas.openxmlformats.org/officeDocument/2006/relationships/customXml" Target="../ink/ink409.xml"/><Relationship Id="rId50" Type="http://schemas.openxmlformats.org/officeDocument/2006/relationships/customXml" Target="../ink/ink291.xml"/><Relationship Id="rId104" Type="http://schemas.openxmlformats.org/officeDocument/2006/relationships/customXml" Target="../ink/ink318.xml"/><Relationship Id="rId125" Type="http://schemas.openxmlformats.org/officeDocument/2006/relationships/image" Target="../media/image254.png"/><Relationship Id="rId146" Type="http://schemas.openxmlformats.org/officeDocument/2006/relationships/customXml" Target="../ink/ink339.xml"/><Relationship Id="rId167" Type="http://schemas.openxmlformats.org/officeDocument/2006/relationships/image" Target="../media/image275.png"/><Relationship Id="rId188" Type="http://schemas.openxmlformats.org/officeDocument/2006/relationships/customXml" Target="../ink/ink360.xml"/><Relationship Id="rId311" Type="http://schemas.openxmlformats.org/officeDocument/2006/relationships/image" Target="../media/image347.png"/><Relationship Id="rId71" Type="http://schemas.openxmlformats.org/officeDocument/2006/relationships/image" Target="../media/image227.png"/><Relationship Id="rId92" Type="http://schemas.openxmlformats.org/officeDocument/2006/relationships/customXml" Target="../ink/ink312.xml"/><Relationship Id="rId213" Type="http://schemas.openxmlformats.org/officeDocument/2006/relationships/image" Target="../media/image298.png"/><Relationship Id="rId234" Type="http://schemas.openxmlformats.org/officeDocument/2006/relationships/customXml" Target="../ink/ink383.xml"/><Relationship Id="rId2" Type="http://schemas.openxmlformats.org/officeDocument/2006/relationships/customXml" Target="../ink/ink267.xml"/><Relationship Id="rId29" Type="http://schemas.openxmlformats.org/officeDocument/2006/relationships/image" Target="../media/image206.png"/><Relationship Id="rId255" Type="http://schemas.openxmlformats.org/officeDocument/2006/relationships/image" Target="../media/image319.png"/><Relationship Id="rId276" Type="http://schemas.openxmlformats.org/officeDocument/2006/relationships/customXml" Target="../ink/ink404.xml"/><Relationship Id="rId297" Type="http://schemas.openxmlformats.org/officeDocument/2006/relationships/image" Target="../media/image340.png"/><Relationship Id="rId40" Type="http://schemas.openxmlformats.org/officeDocument/2006/relationships/customXml" Target="../ink/ink286.xml"/><Relationship Id="rId115" Type="http://schemas.openxmlformats.org/officeDocument/2006/relationships/image" Target="../media/image249.png"/><Relationship Id="rId136" Type="http://schemas.openxmlformats.org/officeDocument/2006/relationships/customXml" Target="../ink/ink334.xml"/><Relationship Id="rId157" Type="http://schemas.openxmlformats.org/officeDocument/2006/relationships/image" Target="../media/image270.png"/><Relationship Id="rId178" Type="http://schemas.openxmlformats.org/officeDocument/2006/relationships/customXml" Target="../ink/ink355.xml"/><Relationship Id="rId301" Type="http://schemas.openxmlformats.org/officeDocument/2006/relationships/image" Target="../media/image342.png"/><Relationship Id="rId322" Type="http://schemas.openxmlformats.org/officeDocument/2006/relationships/customXml" Target="../ink/ink427.xml"/><Relationship Id="rId61" Type="http://schemas.openxmlformats.org/officeDocument/2006/relationships/image" Target="../media/image222.png"/><Relationship Id="rId82" Type="http://schemas.openxmlformats.org/officeDocument/2006/relationships/customXml" Target="../ink/ink307.xml"/><Relationship Id="rId199" Type="http://schemas.openxmlformats.org/officeDocument/2006/relationships/image" Target="../media/image291.png"/><Relationship Id="rId203" Type="http://schemas.openxmlformats.org/officeDocument/2006/relationships/image" Target="../media/image293.png"/><Relationship Id="rId19" Type="http://schemas.openxmlformats.org/officeDocument/2006/relationships/image" Target="../media/image201.png"/><Relationship Id="rId224" Type="http://schemas.openxmlformats.org/officeDocument/2006/relationships/customXml" Target="../ink/ink378.xml"/><Relationship Id="rId245" Type="http://schemas.openxmlformats.org/officeDocument/2006/relationships/image" Target="../media/image314.png"/><Relationship Id="rId266" Type="http://schemas.openxmlformats.org/officeDocument/2006/relationships/customXml" Target="../ink/ink399.xml"/><Relationship Id="rId287" Type="http://schemas.openxmlformats.org/officeDocument/2006/relationships/image" Target="../media/image335.png"/><Relationship Id="rId30" Type="http://schemas.openxmlformats.org/officeDocument/2006/relationships/customXml" Target="../ink/ink281.xml"/><Relationship Id="rId105" Type="http://schemas.openxmlformats.org/officeDocument/2006/relationships/image" Target="../media/image244.png"/><Relationship Id="rId126" Type="http://schemas.openxmlformats.org/officeDocument/2006/relationships/customXml" Target="../ink/ink329.xml"/><Relationship Id="rId147" Type="http://schemas.openxmlformats.org/officeDocument/2006/relationships/image" Target="../media/image265.png"/><Relationship Id="rId168" Type="http://schemas.openxmlformats.org/officeDocument/2006/relationships/customXml" Target="../ink/ink350.xml"/><Relationship Id="rId312" Type="http://schemas.openxmlformats.org/officeDocument/2006/relationships/customXml" Target="../ink/ink422.xml"/><Relationship Id="rId51" Type="http://schemas.openxmlformats.org/officeDocument/2006/relationships/image" Target="../media/image217.png"/><Relationship Id="rId72" Type="http://schemas.openxmlformats.org/officeDocument/2006/relationships/customXml" Target="../ink/ink302.xml"/><Relationship Id="rId93" Type="http://schemas.openxmlformats.org/officeDocument/2006/relationships/image" Target="../media/image238.png"/><Relationship Id="rId189" Type="http://schemas.openxmlformats.org/officeDocument/2006/relationships/image" Target="../media/image286.png"/><Relationship Id="rId3" Type="http://schemas.openxmlformats.org/officeDocument/2006/relationships/image" Target="../media/image193.png"/><Relationship Id="rId214" Type="http://schemas.openxmlformats.org/officeDocument/2006/relationships/customXml" Target="../ink/ink373.xml"/><Relationship Id="rId235" Type="http://schemas.openxmlformats.org/officeDocument/2006/relationships/image" Target="../media/image309.png"/><Relationship Id="rId256" Type="http://schemas.openxmlformats.org/officeDocument/2006/relationships/customXml" Target="../ink/ink394.xml"/><Relationship Id="rId277" Type="http://schemas.openxmlformats.org/officeDocument/2006/relationships/image" Target="../media/image330.png"/><Relationship Id="rId298" Type="http://schemas.openxmlformats.org/officeDocument/2006/relationships/customXml" Target="../ink/ink415.xml"/><Relationship Id="rId116" Type="http://schemas.openxmlformats.org/officeDocument/2006/relationships/customXml" Target="../ink/ink324.xml"/><Relationship Id="rId137" Type="http://schemas.openxmlformats.org/officeDocument/2006/relationships/image" Target="../media/image260.png"/><Relationship Id="rId158" Type="http://schemas.openxmlformats.org/officeDocument/2006/relationships/customXml" Target="../ink/ink345.xml"/><Relationship Id="rId302" Type="http://schemas.openxmlformats.org/officeDocument/2006/relationships/customXml" Target="../ink/ink417.xml"/><Relationship Id="rId323" Type="http://schemas.openxmlformats.org/officeDocument/2006/relationships/image" Target="../media/image353.png"/><Relationship Id="rId20" Type="http://schemas.openxmlformats.org/officeDocument/2006/relationships/customXml" Target="../ink/ink276.xml"/><Relationship Id="rId41" Type="http://schemas.openxmlformats.org/officeDocument/2006/relationships/image" Target="../media/image212.png"/><Relationship Id="rId62" Type="http://schemas.openxmlformats.org/officeDocument/2006/relationships/customXml" Target="../ink/ink297.xml"/><Relationship Id="rId83" Type="http://schemas.openxmlformats.org/officeDocument/2006/relationships/image" Target="../media/image233.png"/><Relationship Id="rId179" Type="http://schemas.openxmlformats.org/officeDocument/2006/relationships/image" Target="../media/image281.png"/><Relationship Id="rId190" Type="http://schemas.openxmlformats.org/officeDocument/2006/relationships/customXml" Target="../ink/ink361.xml"/><Relationship Id="rId204" Type="http://schemas.openxmlformats.org/officeDocument/2006/relationships/customXml" Target="../ink/ink368.xml"/><Relationship Id="rId225" Type="http://schemas.openxmlformats.org/officeDocument/2006/relationships/image" Target="../media/image304.png"/><Relationship Id="rId246" Type="http://schemas.openxmlformats.org/officeDocument/2006/relationships/customXml" Target="../ink/ink389.xml"/><Relationship Id="rId267" Type="http://schemas.openxmlformats.org/officeDocument/2006/relationships/image" Target="../media/image325.png"/><Relationship Id="rId288" Type="http://schemas.openxmlformats.org/officeDocument/2006/relationships/customXml" Target="../ink/ink410.xml"/><Relationship Id="rId106" Type="http://schemas.openxmlformats.org/officeDocument/2006/relationships/customXml" Target="../ink/ink319.xml"/><Relationship Id="rId127" Type="http://schemas.openxmlformats.org/officeDocument/2006/relationships/image" Target="../media/image255.png"/><Relationship Id="rId313" Type="http://schemas.openxmlformats.org/officeDocument/2006/relationships/image" Target="../media/image348.png"/><Relationship Id="rId10" Type="http://schemas.openxmlformats.org/officeDocument/2006/relationships/customXml" Target="../ink/ink271.xml"/><Relationship Id="rId31" Type="http://schemas.openxmlformats.org/officeDocument/2006/relationships/image" Target="../media/image207.png"/><Relationship Id="rId52" Type="http://schemas.openxmlformats.org/officeDocument/2006/relationships/customXml" Target="../ink/ink292.xml"/><Relationship Id="rId73" Type="http://schemas.openxmlformats.org/officeDocument/2006/relationships/image" Target="../media/image228.png"/><Relationship Id="rId94" Type="http://schemas.openxmlformats.org/officeDocument/2006/relationships/customXml" Target="../ink/ink313.xml"/><Relationship Id="rId148" Type="http://schemas.openxmlformats.org/officeDocument/2006/relationships/customXml" Target="../ink/ink340.xml"/><Relationship Id="rId169" Type="http://schemas.openxmlformats.org/officeDocument/2006/relationships/image" Target="../media/image276.png"/><Relationship Id="rId4" Type="http://schemas.openxmlformats.org/officeDocument/2006/relationships/customXml" Target="../ink/ink268.xml"/><Relationship Id="rId180" Type="http://schemas.openxmlformats.org/officeDocument/2006/relationships/customXml" Target="../ink/ink356.xml"/><Relationship Id="rId215" Type="http://schemas.openxmlformats.org/officeDocument/2006/relationships/image" Target="../media/image299.png"/><Relationship Id="rId236" Type="http://schemas.openxmlformats.org/officeDocument/2006/relationships/customXml" Target="../ink/ink384.xml"/><Relationship Id="rId257" Type="http://schemas.openxmlformats.org/officeDocument/2006/relationships/image" Target="../media/image320.png"/><Relationship Id="rId278" Type="http://schemas.openxmlformats.org/officeDocument/2006/relationships/customXml" Target="../ink/ink405.xml"/><Relationship Id="rId303" Type="http://schemas.openxmlformats.org/officeDocument/2006/relationships/image" Target="../media/image343.png"/><Relationship Id="rId42" Type="http://schemas.openxmlformats.org/officeDocument/2006/relationships/customXml" Target="../ink/ink287.xml"/><Relationship Id="rId84" Type="http://schemas.openxmlformats.org/officeDocument/2006/relationships/customXml" Target="../ink/ink308.xml"/><Relationship Id="rId138" Type="http://schemas.openxmlformats.org/officeDocument/2006/relationships/customXml" Target="../ink/ink335.xml"/><Relationship Id="rId191" Type="http://schemas.openxmlformats.org/officeDocument/2006/relationships/image" Target="../media/image287.png"/><Relationship Id="rId205" Type="http://schemas.openxmlformats.org/officeDocument/2006/relationships/image" Target="../media/image294.png"/><Relationship Id="rId247" Type="http://schemas.openxmlformats.org/officeDocument/2006/relationships/image" Target="../media/image315.png"/><Relationship Id="rId107" Type="http://schemas.openxmlformats.org/officeDocument/2006/relationships/image" Target="../media/image245.png"/><Relationship Id="rId289" Type="http://schemas.openxmlformats.org/officeDocument/2006/relationships/image" Target="../media/image336.png"/><Relationship Id="rId11" Type="http://schemas.openxmlformats.org/officeDocument/2006/relationships/image" Target="../media/image197.png"/><Relationship Id="rId53" Type="http://schemas.openxmlformats.org/officeDocument/2006/relationships/image" Target="../media/image218.png"/><Relationship Id="rId149" Type="http://schemas.openxmlformats.org/officeDocument/2006/relationships/image" Target="../media/image266.png"/><Relationship Id="rId314" Type="http://schemas.openxmlformats.org/officeDocument/2006/relationships/customXml" Target="../ink/ink423.xml"/><Relationship Id="rId95" Type="http://schemas.openxmlformats.org/officeDocument/2006/relationships/image" Target="../media/image239.png"/><Relationship Id="rId160" Type="http://schemas.openxmlformats.org/officeDocument/2006/relationships/customXml" Target="../ink/ink346.xml"/><Relationship Id="rId216" Type="http://schemas.openxmlformats.org/officeDocument/2006/relationships/customXml" Target="../ink/ink374.xml"/><Relationship Id="rId258" Type="http://schemas.openxmlformats.org/officeDocument/2006/relationships/customXml" Target="../ink/ink395.xml"/><Relationship Id="rId22" Type="http://schemas.openxmlformats.org/officeDocument/2006/relationships/customXml" Target="../ink/ink277.xml"/><Relationship Id="rId64" Type="http://schemas.openxmlformats.org/officeDocument/2006/relationships/customXml" Target="../ink/ink298.xml"/><Relationship Id="rId118" Type="http://schemas.openxmlformats.org/officeDocument/2006/relationships/customXml" Target="../ink/ink325.xml"/><Relationship Id="rId325" Type="http://schemas.openxmlformats.org/officeDocument/2006/relationships/image" Target="../media/image354.png"/><Relationship Id="rId171" Type="http://schemas.openxmlformats.org/officeDocument/2006/relationships/image" Target="../media/image277.png"/><Relationship Id="rId227" Type="http://schemas.openxmlformats.org/officeDocument/2006/relationships/image" Target="../media/image305.png"/><Relationship Id="rId269" Type="http://schemas.openxmlformats.org/officeDocument/2006/relationships/image" Target="../media/image326.png"/><Relationship Id="rId33" Type="http://schemas.openxmlformats.org/officeDocument/2006/relationships/image" Target="../media/image208.png"/><Relationship Id="rId129" Type="http://schemas.openxmlformats.org/officeDocument/2006/relationships/image" Target="../media/image256.png"/><Relationship Id="rId280" Type="http://schemas.openxmlformats.org/officeDocument/2006/relationships/customXml" Target="../ink/ink406.xml"/><Relationship Id="rId75" Type="http://schemas.openxmlformats.org/officeDocument/2006/relationships/image" Target="../media/image229.png"/><Relationship Id="rId140" Type="http://schemas.openxmlformats.org/officeDocument/2006/relationships/customXml" Target="../ink/ink336.xml"/><Relationship Id="rId182" Type="http://schemas.openxmlformats.org/officeDocument/2006/relationships/customXml" Target="../ink/ink357.xml"/><Relationship Id="rId6" Type="http://schemas.openxmlformats.org/officeDocument/2006/relationships/customXml" Target="../ink/ink269.xml"/><Relationship Id="rId238" Type="http://schemas.openxmlformats.org/officeDocument/2006/relationships/customXml" Target="../ink/ink385.xml"/><Relationship Id="rId291" Type="http://schemas.openxmlformats.org/officeDocument/2006/relationships/image" Target="../media/image337.png"/><Relationship Id="rId305" Type="http://schemas.openxmlformats.org/officeDocument/2006/relationships/image" Target="../media/image344.png"/><Relationship Id="rId44" Type="http://schemas.openxmlformats.org/officeDocument/2006/relationships/customXml" Target="../ink/ink288.xml"/><Relationship Id="rId86" Type="http://schemas.openxmlformats.org/officeDocument/2006/relationships/customXml" Target="../ink/ink309.xml"/><Relationship Id="rId151" Type="http://schemas.openxmlformats.org/officeDocument/2006/relationships/image" Target="../media/image267.png"/><Relationship Id="rId193" Type="http://schemas.openxmlformats.org/officeDocument/2006/relationships/image" Target="../media/image288.png"/><Relationship Id="rId207" Type="http://schemas.openxmlformats.org/officeDocument/2006/relationships/image" Target="../media/image295.png"/><Relationship Id="rId249" Type="http://schemas.openxmlformats.org/officeDocument/2006/relationships/image" Target="../media/image316.png"/><Relationship Id="rId13" Type="http://schemas.openxmlformats.org/officeDocument/2006/relationships/image" Target="../media/image198.png"/><Relationship Id="rId109" Type="http://schemas.openxmlformats.org/officeDocument/2006/relationships/image" Target="../media/image246.png"/><Relationship Id="rId260" Type="http://schemas.openxmlformats.org/officeDocument/2006/relationships/customXml" Target="../ink/ink396.xml"/><Relationship Id="rId316" Type="http://schemas.openxmlformats.org/officeDocument/2006/relationships/customXml" Target="../ink/ink424.xml"/><Relationship Id="rId55" Type="http://schemas.openxmlformats.org/officeDocument/2006/relationships/image" Target="../media/image219.png"/><Relationship Id="rId97" Type="http://schemas.openxmlformats.org/officeDocument/2006/relationships/image" Target="../media/image240.png"/><Relationship Id="rId120" Type="http://schemas.openxmlformats.org/officeDocument/2006/relationships/customXml" Target="../ink/ink326.xml"/><Relationship Id="rId162" Type="http://schemas.openxmlformats.org/officeDocument/2006/relationships/customXml" Target="../ink/ink347.xml"/><Relationship Id="rId218" Type="http://schemas.openxmlformats.org/officeDocument/2006/relationships/customXml" Target="../ink/ink37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customXml" Target="../ink/ink437.xml"/><Relationship Id="rId18" Type="http://schemas.openxmlformats.org/officeDocument/2006/relationships/image" Target="../media/image366.png"/><Relationship Id="rId26" Type="http://schemas.openxmlformats.org/officeDocument/2006/relationships/image" Target="../media/image370.png"/><Relationship Id="rId3" Type="http://schemas.openxmlformats.org/officeDocument/2006/relationships/customXml" Target="../ink/ink432.xml"/><Relationship Id="rId21" Type="http://schemas.openxmlformats.org/officeDocument/2006/relationships/customXml" Target="../ink/ink441.xml"/><Relationship Id="rId7" Type="http://schemas.openxmlformats.org/officeDocument/2006/relationships/customXml" Target="../ink/ink434.xml"/><Relationship Id="rId12" Type="http://schemas.openxmlformats.org/officeDocument/2006/relationships/image" Target="../media/image363.png"/><Relationship Id="rId17" Type="http://schemas.openxmlformats.org/officeDocument/2006/relationships/customXml" Target="../ink/ink439.xml"/><Relationship Id="rId25" Type="http://schemas.openxmlformats.org/officeDocument/2006/relationships/customXml" Target="../ink/ink443.xml"/><Relationship Id="rId2" Type="http://schemas.openxmlformats.org/officeDocument/2006/relationships/image" Target="../media/image358.png"/><Relationship Id="rId16" Type="http://schemas.openxmlformats.org/officeDocument/2006/relationships/image" Target="../media/image365.png"/><Relationship Id="rId20" Type="http://schemas.openxmlformats.org/officeDocument/2006/relationships/image" Target="../media/image367.png"/><Relationship Id="rId29" Type="http://schemas.openxmlformats.org/officeDocument/2006/relationships/customXml" Target="../ink/ink4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436.xml"/><Relationship Id="rId24" Type="http://schemas.openxmlformats.org/officeDocument/2006/relationships/image" Target="../media/image369.png"/><Relationship Id="rId5" Type="http://schemas.openxmlformats.org/officeDocument/2006/relationships/customXml" Target="../ink/ink433.xml"/><Relationship Id="rId15" Type="http://schemas.openxmlformats.org/officeDocument/2006/relationships/customXml" Target="../ink/ink438.xml"/><Relationship Id="rId23" Type="http://schemas.openxmlformats.org/officeDocument/2006/relationships/customXml" Target="../ink/ink442.xml"/><Relationship Id="rId28" Type="http://schemas.openxmlformats.org/officeDocument/2006/relationships/image" Target="../media/image371.png"/><Relationship Id="rId10" Type="http://schemas.openxmlformats.org/officeDocument/2006/relationships/image" Target="../media/image362.png"/><Relationship Id="rId19" Type="http://schemas.openxmlformats.org/officeDocument/2006/relationships/customXml" Target="../ink/ink440.xml"/><Relationship Id="rId4" Type="http://schemas.openxmlformats.org/officeDocument/2006/relationships/image" Target="../media/image359.png"/><Relationship Id="rId9" Type="http://schemas.openxmlformats.org/officeDocument/2006/relationships/customXml" Target="../ink/ink435.xml"/><Relationship Id="rId14" Type="http://schemas.openxmlformats.org/officeDocument/2006/relationships/image" Target="../media/image364.png"/><Relationship Id="rId22" Type="http://schemas.openxmlformats.org/officeDocument/2006/relationships/image" Target="../media/image368.png"/><Relationship Id="rId27" Type="http://schemas.openxmlformats.org/officeDocument/2006/relationships/customXml" Target="../ink/ink444.xml"/><Relationship Id="rId30" Type="http://schemas.openxmlformats.org/officeDocument/2006/relationships/image" Target="../media/image372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21" Type="http://schemas.openxmlformats.org/officeDocument/2006/relationships/image" Target="../media/image382.png"/><Relationship Id="rId42" Type="http://schemas.openxmlformats.org/officeDocument/2006/relationships/customXml" Target="../ink/ink466.xml"/><Relationship Id="rId63" Type="http://schemas.openxmlformats.org/officeDocument/2006/relationships/image" Target="../media/image403.png"/><Relationship Id="rId84" Type="http://schemas.openxmlformats.org/officeDocument/2006/relationships/customXml" Target="../ink/ink487.xml"/><Relationship Id="rId138" Type="http://schemas.openxmlformats.org/officeDocument/2006/relationships/customXml" Target="../ink/ink514.xml"/><Relationship Id="rId107" Type="http://schemas.openxmlformats.org/officeDocument/2006/relationships/image" Target="../media/image425.png"/><Relationship Id="rId11" Type="http://schemas.openxmlformats.org/officeDocument/2006/relationships/image" Target="../media/image377.png"/><Relationship Id="rId32" Type="http://schemas.openxmlformats.org/officeDocument/2006/relationships/customXml" Target="../ink/ink461.xml"/><Relationship Id="rId53" Type="http://schemas.openxmlformats.org/officeDocument/2006/relationships/image" Target="../media/image398.png"/><Relationship Id="rId74" Type="http://schemas.openxmlformats.org/officeDocument/2006/relationships/customXml" Target="../ink/ink482.xml"/><Relationship Id="rId128" Type="http://schemas.openxmlformats.org/officeDocument/2006/relationships/customXml" Target="../ink/ink509.xml"/><Relationship Id="rId149" Type="http://schemas.openxmlformats.org/officeDocument/2006/relationships/image" Target="../media/image371.png"/><Relationship Id="rId5" Type="http://schemas.openxmlformats.org/officeDocument/2006/relationships/image" Target="../media/image374.png"/><Relationship Id="rId95" Type="http://schemas.openxmlformats.org/officeDocument/2006/relationships/image" Target="../media/image419.png"/><Relationship Id="rId22" Type="http://schemas.openxmlformats.org/officeDocument/2006/relationships/customXml" Target="../ink/ink456.xml"/><Relationship Id="rId27" Type="http://schemas.openxmlformats.org/officeDocument/2006/relationships/image" Target="../media/image385.png"/><Relationship Id="rId43" Type="http://schemas.openxmlformats.org/officeDocument/2006/relationships/image" Target="../media/image393.png"/><Relationship Id="rId48" Type="http://schemas.openxmlformats.org/officeDocument/2006/relationships/customXml" Target="../ink/ink469.xml"/><Relationship Id="rId64" Type="http://schemas.openxmlformats.org/officeDocument/2006/relationships/customXml" Target="../ink/ink477.xml"/><Relationship Id="rId69" Type="http://schemas.openxmlformats.org/officeDocument/2006/relationships/image" Target="../media/image406.png"/><Relationship Id="rId113" Type="http://schemas.openxmlformats.org/officeDocument/2006/relationships/image" Target="../media/image428.png"/><Relationship Id="rId118" Type="http://schemas.openxmlformats.org/officeDocument/2006/relationships/customXml" Target="../ink/ink504.xml"/><Relationship Id="rId134" Type="http://schemas.openxmlformats.org/officeDocument/2006/relationships/customXml" Target="../ink/ink512.xml"/><Relationship Id="rId139" Type="http://schemas.openxmlformats.org/officeDocument/2006/relationships/image" Target="../media/image366.png"/><Relationship Id="rId80" Type="http://schemas.openxmlformats.org/officeDocument/2006/relationships/customXml" Target="../ink/ink485.xml"/><Relationship Id="rId85" Type="http://schemas.openxmlformats.org/officeDocument/2006/relationships/image" Target="../media/image414.png"/><Relationship Id="rId150" Type="http://schemas.openxmlformats.org/officeDocument/2006/relationships/customXml" Target="../ink/ink520.xml"/><Relationship Id="rId12" Type="http://schemas.openxmlformats.org/officeDocument/2006/relationships/customXml" Target="../ink/ink451.xml"/><Relationship Id="rId17" Type="http://schemas.openxmlformats.org/officeDocument/2006/relationships/image" Target="../media/image380.png"/><Relationship Id="rId33" Type="http://schemas.openxmlformats.org/officeDocument/2006/relationships/image" Target="../media/image388.png"/><Relationship Id="rId38" Type="http://schemas.openxmlformats.org/officeDocument/2006/relationships/customXml" Target="../ink/ink464.xml"/><Relationship Id="rId59" Type="http://schemas.openxmlformats.org/officeDocument/2006/relationships/image" Target="../media/image401.png"/><Relationship Id="rId103" Type="http://schemas.openxmlformats.org/officeDocument/2006/relationships/image" Target="../media/image423.png"/><Relationship Id="rId108" Type="http://schemas.openxmlformats.org/officeDocument/2006/relationships/customXml" Target="../ink/ink499.xml"/><Relationship Id="rId124" Type="http://schemas.openxmlformats.org/officeDocument/2006/relationships/customXml" Target="../ink/ink507.xml"/><Relationship Id="rId129" Type="http://schemas.openxmlformats.org/officeDocument/2006/relationships/image" Target="../media/image361.png"/><Relationship Id="rId54" Type="http://schemas.openxmlformats.org/officeDocument/2006/relationships/customXml" Target="../ink/ink472.xml"/><Relationship Id="rId70" Type="http://schemas.openxmlformats.org/officeDocument/2006/relationships/customXml" Target="../ink/ink480.xml"/><Relationship Id="rId75" Type="http://schemas.openxmlformats.org/officeDocument/2006/relationships/image" Target="../media/image409.png"/><Relationship Id="rId91" Type="http://schemas.openxmlformats.org/officeDocument/2006/relationships/image" Target="../media/image417.png"/><Relationship Id="rId96" Type="http://schemas.openxmlformats.org/officeDocument/2006/relationships/customXml" Target="../ink/ink493.xml"/><Relationship Id="rId140" Type="http://schemas.openxmlformats.org/officeDocument/2006/relationships/customXml" Target="../ink/ink515.xml"/><Relationship Id="rId145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8.xml"/><Relationship Id="rId23" Type="http://schemas.openxmlformats.org/officeDocument/2006/relationships/image" Target="../media/image383.png"/><Relationship Id="rId28" Type="http://schemas.openxmlformats.org/officeDocument/2006/relationships/customXml" Target="../ink/ink459.xml"/><Relationship Id="rId49" Type="http://schemas.openxmlformats.org/officeDocument/2006/relationships/image" Target="../media/image396.png"/><Relationship Id="rId114" Type="http://schemas.openxmlformats.org/officeDocument/2006/relationships/customXml" Target="../ink/ink502.xml"/><Relationship Id="rId119" Type="http://schemas.openxmlformats.org/officeDocument/2006/relationships/image" Target="../media/image431.png"/><Relationship Id="rId44" Type="http://schemas.openxmlformats.org/officeDocument/2006/relationships/customXml" Target="../ink/ink467.xml"/><Relationship Id="rId60" Type="http://schemas.openxmlformats.org/officeDocument/2006/relationships/customXml" Target="../ink/ink475.xml"/><Relationship Id="rId65" Type="http://schemas.openxmlformats.org/officeDocument/2006/relationships/image" Target="../media/image404.png"/><Relationship Id="rId81" Type="http://schemas.openxmlformats.org/officeDocument/2006/relationships/image" Target="../media/image412.png"/><Relationship Id="rId86" Type="http://schemas.openxmlformats.org/officeDocument/2006/relationships/customXml" Target="../ink/ink488.xml"/><Relationship Id="rId130" Type="http://schemas.openxmlformats.org/officeDocument/2006/relationships/customXml" Target="../ink/ink510.xml"/><Relationship Id="rId135" Type="http://schemas.openxmlformats.org/officeDocument/2006/relationships/image" Target="../media/image364.png"/><Relationship Id="rId151" Type="http://schemas.openxmlformats.org/officeDocument/2006/relationships/image" Target="../media/image372.png"/><Relationship Id="rId13" Type="http://schemas.openxmlformats.org/officeDocument/2006/relationships/image" Target="../media/image378.png"/><Relationship Id="rId18" Type="http://schemas.openxmlformats.org/officeDocument/2006/relationships/customXml" Target="../ink/ink454.xml"/><Relationship Id="rId39" Type="http://schemas.openxmlformats.org/officeDocument/2006/relationships/image" Target="../media/image391.png"/><Relationship Id="rId109" Type="http://schemas.openxmlformats.org/officeDocument/2006/relationships/image" Target="../media/image426.png"/><Relationship Id="rId34" Type="http://schemas.openxmlformats.org/officeDocument/2006/relationships/customXml" Target="../ink/ink462.xml"/><Relationship Id="rId50" Type="http://schemas.openxmlformats.org/officeDocument/2006/relationships/customXml" Target="../ink/ink470.xml"/><Relationship Id="rId55" Type="http://schemas.openxmlformats.org/officeDocument/2006/relationships/image" Target="../media/image399.png"/><Relationship Id="rId76" Type="http://schemas.openxmlformats.org/officeDocument/2006/relationships/customXml" Target="../ink/ink483.xml"/><Relationship Id="rId97" Type="http://schemas.openxmlformats.org/officeDocument/2006/relationships/image" Target="../media/image420.png"/><Relationship Id="rId104" Type="http://schemas.openxmlformats.org/officeDocument/2006/relationships/customXml" Target="../ink/ink497.xml"/><Relationship Id="rId120" Type="http://schemas.openxmlformats.org/officeDocument/2006/relationships/customXml" Target="../ink/ink505.xml"/><Relationship Id="rId125" Type="http://schemas.openxmlformats.org/officeDocument/2006/relationships/image" Target="../media/image434.png"/><Relationship Id="rId141" Type="http://schemas.openxmlformats.org/officeDocument/2006/relationships/image" Target="../media/image367.png"/><Relationship Id="rId146" Type="http://schemas.openxmlformats.org/officeDocument/2006/relationships/customXml" Target="../ink/ink518.xml"/><Relationship Id="rId7" Type="http://schemas.openxmlformats.org/officeDocument/2006/relationships/image" Target="../media/image375.png"/><Relationship Id="rId71" Type="http://schemas.openxmlformats.org/officeDocument/2006/relationships/image" Target="../media/image407.png"/><Relationship Id="rId92" Type="http://schemas.openxmlformats.org/officeDocument/2006/relationships/customXml" Target="../ink/ink491.xml"/><Relationship Id="rId2" Type="http://schemas.openxmlformats.org/officeDocument/2006/relationships/customXml" Target="../ink/ink446.xml"/><Relationship Id="rId29" Type="http://schemas.openxmlformats.org/officeDocument/2006/relationships/image" Target="../media/image386.png"/><Relationship Id="rId24" Type="http://schemas.openxmlformats.org/officeDocument/2006/relationships/customXml" Target="../ink/ink457.xml"/><Relationship Id="rId40" Type="http://schemas.openxmlformats.org/officeDocument/2006/relationships/customXml" Target="../ink/ink465.xml"/><Relationship Id="rId45" Type="http://schemas.openxmlformats.org/officeDocument/2006/relationships/image" Target="../media/image394.png"/><Relationship Id="rId66" Type="http://schemas.openxmlformats.org/officeDocument/2006/relationships/customXml" Target="../ink/ink478.xml"/><Relationship Id="rId87" Type="http://schemas.openxmlformats.org/officeDocument/2006/relationships/image" Target="../media/image415.png"/><Relationship Id="rId110" Type="http://schemas.openxmlformats.org/officeDocument/2006/relationships/customXml" Target="../ink/ink500.xml"/><Relationship Id="rId115" Type="http://schemas.openxmlformats.org/officeDocument/2006/relationships/image" Target="../media/image429.png"/><Relationship Id="rId131" Type="http://schemas.openxmlformats.org/officeDocument/2006/relationships/image" Target="../media/image362.png"/><Relationship Id="rId136" Type="http://schemas.openxmlformats.org/officeDocument/2006/relationships/customXml" Target="../ink/ink513.xml"/><Relationship Id="rId61" Type="http://schemas.openxmlformats.org/officeDocument/2006/relationships/image" Target="../media/image402.png"/><Relationship Id="rId82" Type="http://schemas.openxmlformats.org/officeDocument/2006/relationships/customXml" Target="../ink/ink486.xml"/><Relationship Id="rId152" Type="http://schemas.openxmlformats.org/officeDocument/2006/relationships/customXml" Target="../ink/ink521.xml"/><Relationship Id="rId19" Type="http://schemas.openxmlformats.org/officeDocument/2006/relationships/image" Target="../media/image381.png"/><Relationship Id="rId14" Type="http://schemas.openxmlformats.org/officeDocument/2006/relationships/customXml" Target="../ink/ink452.xml"/><Relationship Id="rId30" Type="http://schemas.openxmlformats.org/officeDocument/2006/relationships/customXml" Target="../ink/ink460.xml"/><Relationship Id="rId35" Type="http://schemas.openxmlformats.org/officeDocument/2006/relationships/image" Target="../media/image389.png"/><Relationship Id="rId56" Type="http://schemas.openxmlformats.org/officeDocument/2006/relationships/customXml" Target="../ink/ink473.xml"/><Relationship Id="rId77" Type="http://schemas.openxmlformats.org/officeDocument/2006/relationships/image" Target="../media/image410.png"/><Relationship Id="rId100" Type="http://schemas.openxmlformats.org/officeDocument/2006/relationships/customXml" Target="../ink/ink495.xml"/><Relationship Id="rId105" Type="http://schemas.openxmlformats.org/officeDocument/2006/relationships/image" Target="../media/image424.png"/><Relationship Id="rId126" Type="http://schemas.openxmlformats.org/officeDocument/2006/relationships/customXml" Target="../ink/ink508.xml"/><Relationship Id="rId147" Type="http://schemas.openxmlformats.org/officeDocument/2006/relationships/image" Target="../media/image370.png"/><Relationship Id="rId8" Type="http://schemas.openxmlformats.org/officeDocument/2006/relationships/customXml" Target="../ink/ink449.xml"/><Relationship Id="rId51" Type="http://schemas.openxmlformats.org/officeDocument/2006/relationships/image" Target="../media/image397.png"/><Relationship Id="rId72" Type="http://schemas.openxmlformats.org/officeDocument/2006/relationships/customXml" Target="../ink/ink481.xml"/><Relationship Id="rId93" Type="http://schemas.openxmlformats.org/officeDocument/2006/relationships/image" Target="../media/image418.png"/><Relationship Id="rId98" Type="http://schemas.openxmlformats.org/officeDocument/2006/relationships/customXml" Target="../ink/ink494.xml"/><Relationship Id="rId121" Type="http://schemas.openxmlformats.org/officeDocument/2006/relationships/image" Target="../media/image432.png"/><Relationship Id="rId142" Type="http://schemas.openxmlformats.org/officeDocument/2006/relationships/customXml" Target="../ink/ink516.xml"/><Relationship Id="rId3" Type="http://schemas.openxmlformats.org/officeDocument/2006/relationships/image" Target="../media/image373.png"/><Relationship Id="rId25" Type="http://schemas.openxmlformats.org/officeDocument/2006/relationships/image" Target="../media/image384.png"/><Relationship Id="rId46" Type="http://schemas.openxmlformats.org/officeDocument/2006/relationships/customXml" Target="../ink/ink468.xml"/><Relationship Id="rId67" Type="http://schemas.openxmlformats.org/officeDocument/2006/relationships/image" Target="../media/image405.png"/><Relationship Id="rId116" Type="http://schemas.openxmlformats.org/officeDocument/2006/relationships/customXml" Target="../ink/ink503.xml"/><Relationship Id="rId137" Type="http://schemas.openxmlformats.org/officeDocument/2006/relationships/image" Target="../media/image365.png"/><Relationship Id="rId20" Type="http://schemas.openxmlformats.org/officeDocument/2006/relationships/customXml" Target="../ink/ink455.xml"/><Relationship Id="rId41" Type="http://schemas.openxmlformats.org/officeDocument/2006/relationships/image" Target="../media/image392.png"/><Relationship Id="rId62" Type="http://schemas.openxmlformats.org/officeDocument/2006/relationships/customXml" Target="../ink/ink476.xml"/><Relationship Id="rId83" Type="http://schemas.openxmlformats.org/officeDocument/2006/relationships/image" Target="../media/image413.png"/><Relationship Id="rId88" Type="http://schemas.openxmlformats.org/officeDocument/2006/relationships/customXml" Target="../ink/ink489.xml"/><Relationship Id="rId111" Type="http://schemas.openxmlformats.org/officeDocument/2006/relationships/image" Target="../media/image427.png"/><Relationship Id="rId132" Type="http://schemas.openxmlformats.org/officeDocument/2006/relationships/customXml" Target="../ink/ink511.xml"/><Relationship Id="rId153" Type="http://schemas.openxmlformats.org/officeDocument/2006/relationships/image" Target="../media/image435.png"/><Relationship Id="rId15" Type="http://schemas.openxmlformats.org/officeDocument/2006/relationships/image" Target="../media/image379.png"/><Relationship Id="rId36" Type="http://schemas.openxmlformats.org/officeDocument/2006/relationships/customXml" Target="../ink/ink463.xml"/><Relationship Id="rId57" Type="http://schemas.openxmlformats.org/officeDocument/2006/relationships/image" Target="../media/image400.png"/><Relationship Id="rId106" Type="http://schemas.openxmlformats.org/officeDocument/2006/relationships/customXml" Target="../ink/ink498.xml"/><Relationship Id="rId127" Type="http://schemas.openxmlformats.org/officeDocument/2006/relationships/image" Target="../media/image360.png"/><Relationship Id="rId10" Type="http://schemas.openxmlformats.org/officeDocument/2006/relationships/customXml" Target="../ink/ink450.xml"/><Relationship Id="rId31" Type="http://schemas.openxmlformats.org/officeDocument/2006/relationships/image" Target="../media/image387.png"/><Relationship Id="rId52" Type="http://schemas.openxmlformats.org/officeDocument/2006/relationships/customXml" Target="../ink/ink471.xml"/><Relationship Id="rId73" Type="http://schemas.openxmlformats.org/officeDocument/2006/relationships/image" Target="../media/image408.png"/><Relationship Id="rId78" Type="http://schemas.openxmlformats.org/officeDocument/2006/relationships/customXml" Target="../ink/ink484.xml"/><Relationship Id="rId94" Type="http://schemas.openxmlformats.org/officeDocument/2006/relationships/customXml" Target="../ink/ink492.xml"/><Relationship Id="rId99" Type="http://schemas.openxmlformats.org/officeDocument/2006/relationships/image" Target="../media/image421.png"/><Relationship Id="rId101" Type="http://schemas.openxmlformats.org/officeDocument/2006/relationships/image" Target="../media/image422.png"/><Relationship Id="rId122" Type="http://schemas.openxmlformats.org/officeDocument/2006/relationships/customXml" Target="../ink/ink506.xml"/><Relationship Id="rId143" Type="http://schemas.openxmlformats.org/officeDocument/2006/relationships/image" Target="../media/image368.png"/><Relationship Id="rId148" Type="http://schemas.openxmlformats.org/officeDocument/2006/relationships/customXml" Target="../ink/ink519.xml"/><Relationship Id="rId4" Type="http://schemas.openxmlformats.org/officeDocument/2006/relationships/customXml" Target="../ink/ink447.xml"/><Relationship Id="rId9" Type="http://schemas.openxmlformats.org/officeDocument/2006/relationships/image" Target="../media/image376.png"/><Relationship Id="rId26" Type="http://schemas.openxmlformats.org/officeDocument/2006/relationships/customXml" Target="../ink/ink458.xml"/><Relationship Id="rId47" Type="http://schemas.openxmlformats.org/officeDocument/2006/relationships/image" Target="../media/image395.png"/><Relationship Id="rId68" Type="http://schemas.openxmlformats.org/officeDocument/2006/relationships/customXml" Target="../ink/ink479.xml"/><Relationship Id="rId89" Type="http://schemas.openxmlformats.org/officeDocument/2006/relationships/image" Target="../media/image416.png"/><Relationship Id="rId112" Type="http://schemas.openxmlformats.org/officeDocument/2006/relationships/customXml" Target="../ink/ink501.xml"/><Relationship Id="rId133" Type="http://schemas.openxmlformats.org/officeDocument/2006/relationships/image" Target="../media/image363.png"/><Relationship Id="rId16" Type="http://schemas.openxmlformats.org/officeDocument/2006/relationships/customXml" Target="../ink/ink453.xml"/><Relationship Id="rId37" Type="http://schemas.openxmlformats.org/officeDocument/2006/relationships/image" Target="../media/image390.png"/><Relationship Id="rId58" Type="http://schemas.openxmlformats.org/officeDocument/2006/relationships/customXml" Target="../ink/ink474.xml"/><Relationship Id="rId79" Type="http://schemas.openxmlformats.org/officeDocument/2006/relationships/image" Target="../media/image411.png"/><Relationship Id="rId102" Type="http://schemas.openxmlformats.org/officeDocument/2006/relationships/customXml" Target="../ink/ink496.xml"/><Relationship Id="rId123" Type="http://schemas.openxmlformats.org/officeDocument/2006/relationships/image" Target="../media/image433.png"/><Relationship Id="rId144" Type="http://schemas.openxmlformats.org/officeDocument/2006/relationships/customXml" Target="../ink/ink517.xml"/><Relationship Id="rId90" Type="http://schemas.openxmlformats.org/officeDocument/2006/relationships/customXml" Target="../ink/ink490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1.png"/><Relationship Id="rId18" Type="http://schemas.openxmlformats.org/officeDocument/2006/relationships/customXml" Target="../ink/ink529.xml"/><Relationship Id="rId26" Type="http://schemas.openxmlformats.org/officeDocument/2006/relationships/customXml" Target="../ink/ink533.xml"/><Relationship Id="rId39" Type="http://schemas.openxmlformats.org/officeDocument/2006/relationships/image" Target="../media/image454.png"/><Relationship Id="rId21" Type="http://schemas.openxmlformats.org/officeDocument/2006/relationships/image" Target="../media/image445.png"/><Relationship Id="rId34" Type="http://schemas.openxmlformats.org/officeDocument/2006/relationships/customXml" Target="../ink/ink537.xml"/><Relationship Id="rId42" Type="http://schemas.openxmlformats.org/officeDocument/2006/relationships/customXml" Target="../ink/ink541.xml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528.xml"/><Relationship Id="rId20" Type="http://schemas.openxmlformats.org/officeDocument/2006/relationships/customXml" Target="../ink/ink530.xml"/><Relationship Id="rId29" Type="http://schemas.openxmlformats.org/officeDocument/2006/relationships/image" Target="../media/image449.png"/><Relationship Id="rId41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23.xml"/><Relationship Id="rId11" Type="http://schemas.openxmlformats.org/officeDocument/2006/relationships/image" Target="../media/image440.png"/><Relationship Id="rId24" Type="http://schemas.openxmlformats.org/officeDocument/2006/relationships/customXml" Target="../ink/ink532.xml"/><Relationship Id="rId32" Type="http://schemas.openxmlformats.org/officeDocument/2006/relationships/customXml" Target="../ink/ink536.xml"/><Relationship Id="rId37" Type="http://schemas.openxmlformats.org/officeDocument/2006/relationships/image" Target="../media/image453.png"/><Relationship Id="rId40" Type="http://schemas.openxmlformats.org/officeDocument/2006/relationships/customXml" Target="../ink/ink540.xml"/><Relationship Id="rId5" Type="http://schemas.openxmlformats.org/officeDocument/2006/relationships/image" Target="../media/image437.png"/><Relationship Id="rId15" Type="http://schemas.openxmlformats.org/officeDocument/2006/relationships/image" Target="../media/image442.png"/><Relationship Id="rId23" Type="http://schemas.openxmlformats.org/officeDocument/2006/relationships/image" Target="../media/image446.png"/><Relationship Id="rId28" Type="http://schemas.openxmlformats.org/officeDocument/2006/relationships/customXml" Target="../ink/ink534.xml"/><Relationship Id="rId36" Type="http://schemas.openxmlformats.org/officeDocument/2006/relationships/customXml" Target="../ink/ink538.xml"/><Relationship Id="rId10" Type="http://schemas.openxmlformats.org/officeDocument/2006/relationships/customXml" Target="../ink/ink525.xml"/><Relationship Id="rId19" Type="http://schemas.openxmlformats.org/officeDocument/2006/relationships/image" Target="../media/image444.png"/><Relationship Id="rId31" Type="http://schemas.openxmlformats.org/officeDocument/2006/relationships/image" Target="../media/image450.png"/><Relationship Id="rId4" Type="http://schemas.openxmlformats.org/officeDocument/2006/relationships/customXml" Target="../ink/ink522.xml"/><Relationship Id="rId9" Type="http://schemas.openxmlformats.org/officeDocument/2006/relationships/image" Target="../media/image439.png"/><Relationship Id="rId14" Type="http://schemas.openxmlformats.org/officeDocument/2006/relationships/customXml" Target="../ink/ink527.xml"/><Relationship Id="rId22" Type="http://schemas.openxmlformats.org/officeDocument/2006/relationships/customXml" Target="../ink/ink531.xml"/><Relationship Id="rId27" Type="http://schemas.openxmlformats.org/officeDocument/2006/relationships/image" Target="../media/image448.png"/><Relationship Id="rId30" Type="http://schemas.openxmlformats.org/officeDocument/2006/relationships/customXml" Target="../ink/ink535.xml"/><Relationship Id="rId35" Type="http://schemas.openxmlformats.org/officeDocument/2006/relationships/image" Target="../media/image452.png"/><Relationship Id="rId43" Type="http://schemas.openxmlformats.org/officeDocument/2006/relationships/image" Target="../media/image456.png"/><Relationship Id="rId8" Type="http://schemas.openxmlformats.org/officeDocument/2006/relationships/customXml" Target="../ink/ink524.xml"/><Relationship Id="rId3" Type="http://schemas.openxmlformats.org/officeDocument/2006/relationships/image" Target="../media/image436.png"/><Relationship Id="rId12" Type="http://schemas.openxmlformats.org/officeDocument/2006/relationships/customXml" Target="../ink/ink526.xml"/><Relationship Id="rId17" Type="http://schemas.openxmlformats.org/officeDocument/2006/relationships/image" Target="../media/image443.png"/><Relationship Id="rId25" Type="http://schemas.openxmlformats.org/officeDocument/2006/relationships/image" Target="../media/image447.png"/><Relationship Id="rId33" Type="http://schemas.openxmlformats.org/officeDocument/2006/relationships/image" Target="../media/image451.png"/><Relationship Id="rId38" Type="http://schemas.openxmlformats.org/officeDocument/2006/relationships/customXml" Target="../ink/ink539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4.xml"/><Relationship Id="rId21" Type="http://schemas.openxmlformats.org/officeDocument/2006/relationships/image" Target="../media/image466.png"/><Relationship Id="rId42" Type="http://schemas.openxmlformats.org/officeDocument/2006/relationships/customXml" Target="../ink/ink562.xml"/><Relationship Id="rId47" Type="http://schemas.openxmlformats.org/officeDocument/2006/relationships/image" Target="../media/image479.png"/><Relationship Id="rId63" Type="http://schemas.openxmlformats.org/officeDocument/2006/relationships/customXml" Target="../ink/ink573.xml"/><Relationship Id="rId68" Type="http://schemas.openxmlformats.org/officeDocument/2006/relationships/image" Target="../media/image489.png"/><Relationship Id="rId2" Type="http://schemas.openxmlformats.org/officeDocument/2006/relationships/customXml" Target="../ink/ink542.xml"/><Relationship Id="rId16" Type="http://schemas.openxmlformats.org/officeDocument/2006/relationships/customXml" Target="../ink/ink549.xml"/><Relationship Id="rId29" Type="http://schemas.openxmlformats.org/officeDocument/2006/relationships/image" Target="../media/image470.png"/><Relationship Id="rId11" Type="http://schemas.openxmlformats.org/officeDocument/2006/relationships/image" Target="../media/image461.png"/><Relationship Id="rId24" Type="http://schemas.openxmlformats.org/officeDocument/2006/relationships/customXml" Target="../ink/ink553.xml"/><Relationship Id="rId32" Type="http://schemas.openxmlformats.org/officeDocument/2006/relationships/customXml" Target="../ink/ink557.xml"/><Relationship Id="rId37" Type="http://schemas.openxmlformats.org/officeDocument/2006/relationships/image" Target="../media/image474.png"/><Relationship Id="rId40" Type="http://schemas.openxmlformats.org/officeDocument/2006/relationships/customXml" Target="../ink/ink561.xml"/><Relationship Id="rId45" Type="http://schemas.openxmlformats.org/officeDocument/2006/relationships/image" Target="../media/image478.png"/><Relationship Id="rId53" Type="http://schemas.openxmlformats.org/officeDocument/2006/relationships/customXml" Target="../ink/ink568.xml"/><Relationship Id="rId58" Type="http://schemas.openxmlformats.org/officeDocument/2006/relationships/image" Target="../media/image484.png"/><Relationship Id="rId66" Type="http://schemas.openxmlformats.org/officeDocument/2006/relationships/image" Target="../media/image488.png"/><Relationship Id="rId74" Type="http://schemas.openxmlformats.org/officeDocument/2006/relationships/image" Target="../media/image492.png"/><Relationship Id="rId5" Type="http://schemas.openxmlformats.org/officeDocument/2006/relationships/image" Target="../media/image458.png"/><Relationship Id="rId61" Type="http://schemas.openxmlformats.org/officeDocument/2006/relationships/customXml" Target="../ink/ink572.xml"/><Relationship Id="rId19" Type="http://schemas.openxmlformats.org/officeDocument/2006/relationships/image" Target="../media/image465.png"/><Relationship Id="rId14" Type="http://schemas.openxmlformats.org/officeDocument/2006/relationships/customXml" Target="../ink/ink548.xml"/><Relationship Id="rId22" Type="http://schemas.openxmlformats.org/officeDocument/2006/relationships/customXml" Target="../ink/ink552.xml"/><Relationship Id="rId27" Type="http://schemas.openxmlformats.org/officeDocument/2006/relationships/image" Target="../media/image469.png"/><Relationship Id="rId30" Type="http://schemas.openxmlformats.org/officeDocument/2006/relationships/customXml" Target="../ink/ink556.xml"/><Relationship Id="rId35" Type="http://schemas.openxmlformats.org/officeDocument/2006/relationships/image" Target="../media/image473.png"/><Relationship Id="rId43" Type="http://schemas.openxmlformats.org/officeDocument/2006/relationships/image" Target="../media/image477.png"/><Relationship Id="rId48" Type="http://schemas.openxmlformats.org/officeDocument/2006/relationships/customXml" Target="../ink/ink565.xml"/><Relationship Id="rId56" Type="http://schemas.openxmlformats.org/officeDocument/2006/relationships/image" Target="../media/image483.png"/><Relationship Id="rId64" Type="http://schemas.openxmlformats.org/officeDocument/2006/relationships/image" Target="../media/image487.png"/><Relationship Id="rId69" Type="http://schemas.openxmlformats.org/officeDocument/2006/relationships/customXml" Target="../ink/ink576.xml"/><Relationship Id="rId8" Type="http://schemas.openxmlformats.org/officeDocument/2006/relationships/customXml" Target="../ink/ink545.xml"/><Relationship Id="rId51" Type="http://schemas.openxmlformats.org/officeDocument/2006/relationships/customXml" Target="../ink/ink567.xml"/><Relationship Id="rId72" Type="http://schemas.openxmlformats.org/officeDocument/2006/relationships/image" Target="../media/image491.png"/><Relationship Id="rId3" Type="http://schemas.openxmlformats.org/officeDocument/2006/relationships/image" Target="../media/image457.png"/><Relationship Id="rId12" Type="http://schemas.openxmlformats.org/officeDocument/2006/relationships/customXml" Target="../ink/ink547.xml"/><Relationship Id="rId17" Type="http://schemas.openxmlformats.org/officeDocument/2006/relationships/image" Target="../media/image464.png"/><Relationship Id="rId25" Type="http://schemas.openxmlformats.org/officeDocument/2006/relationships/image" Target="../media/image468.png"/><Relationship Id="rId33" Type="http://schemas.openxmlformats.org/officeDocument/2006/relationships/image" Target="../media/image472.png"/><Relationship Id="rId38" Type="http://schemas.openxmlformats.org/officeDocument/2006/relationships/customXml" Target="../ink/ink560.xml"/><Relationship Id="rId46" Type="http://schemas.openxmlformats.org/officeDocument/2006/relationships/customXml" Target="../ink/ink564.xml"/><Relationship Id="rId59" Type="http://schemas.openxmlformats.org/officeDocument/2006/relationships/customXml" Target="../ink/ink571.xml"/><Relationship Id="rId67" Type="http://schemas.openxmlformats.org/officeDocument/2006/relationships/customXml" Target="../ink/ink575.xml"/><Relationship Id="rId20" Type="http://schemas.openxmlformats.org/officeDocument/2006/relationships/customXml" Target="../ink/ink551.xml"/><Relationship Id="rId41" Type="http://schemas.openxmlformats.org/officeDocument/2006/relationships/image" Target="../media/image476.png"/><Relationship Id="rId54" Type="http://schemas.openxmlformats.org/officeDocument/2006/relationships/image" Target="../media/image482.png"/><Relationship Id="rId62" Type="http://schemas.openxmlformats.org/officeDocument/2006/relationships/image" Target="../media/image486.png"/><Relationship Id="rId70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4.xml"/><Relationship Id="rId15" Type="http://schemas.openxmlformats.org/officeDocument/2006/relationships/image" Target="../media/image463.png"/><Relationship Id="rId23" Type="http://schemas.openxmlformats.org/officeDocument/2006/relationships/image" Target="../media/image467.png"/><Relationship Id="rId28" Type="http://schemas.openxmlformats.org/officeDocument/2006/relationships/customXml" Target="../ink/ink555.xml"/><Relationship Id="rId36" Type="http://schemas.openxmlformats.org/officeDocument/2006/relationships/customXml" Target="../ink/ink559.xml"/><Relationship Id="rId49" Type="http://schemas.openxmlformats.org/officeDocument/2006/relationships/image" Target="../media/image480.png"/><Relationship Id="rId57" Type="http://schemas.openxmlformats.org/officeDocument/2006/relationships/customXml" Target="../ink/ink570.xml"/><Relationship Id="rId10" Type="http://schemas.openxmlformats.org/officeDocument/2006/relationships/customXml" Target="../ink/ink546.xml"/><Relationship Id="rId31" Type="http://schemas.openxmlformats.org/officeDocument/2006/relationships/image" Target="../media/image471.png"/><Relationship Id="rId44" Type="http://schemas.openxmlformats.org/officeDocument/2006/relationships/customXml" Target="../ink/ink563.xml"/><Relationship Id="rId52" Type="http://schemas.openxmlformats.org/officeDocument/2006/relationships/image" Target="../media/image481.png"/><Relationship Id="rId60" Type="http://schemas.openxmlformats.org/officeDocument/2006/relationships/image" Target="../media/image485.png"/><Relationship Id="rId65" Type="http://schemas.openxmlformats.org/officeDocument/2006/relationships/customXml" Target="../ink/ink574.xml"/><Relationship Id="rId73" Type="http://schemas.openxmlformats.org/officeDocument/2006/relationships/customXml" Target="../ink/ink578.xml"/><Relationship Id="rId4" Type="http://schemas.openxmlformats.org/officeDocument/2006/relationships/customXml" Target="../ink/ink543.xml"/><Relationship Id="rId9" Type="http://schemas.openxmlformats.org/officeDocument/2006/relationships/image" Target="../media/image460.png"/><Relationship Id="rId13" Type="http://schemas.openxmlformats.org/officeDocument/2006/relationships/image" Target="../media/image462.png"/><Relationship Id="rId18" Type="http://schemas.openxmlformats.org/officeDocument/2006/relationships/customXml" Target="../ink/ink550.xml"/><Relationship Id="rId39" Type="http://schemas.openxmlformats.org/officeDocument/2006/relationships/image" Target="../media/image475.png"/><Relationship Id="rId34" Type="http://schemas.openxmlformats.org/officeDocument/2006/relationships/customXml" Target="../ink/ink558.xml"/><Relationship Id="rId50" Type="http://schemas.openxmlformats.org/officeDocument/2006/relationships/customXml" Target="../ink/ink566.xml"/><Relationship Id="rId55" Type="http://schemas.openxmlformats.org/officeDocument/2006/relationships/customXml" Target="../ink/ink569.xml"/><Relationship Id="rId7" Type="http://schemas.openxmlformats.org/officeDocument/2006/relationships/image" Target="../media/image459.png"/><Relationship Id="rId71" Type="http://schemas.openxmlformats.org/officeDocument/2006/relationships/customXml" Target="../ink/ink577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91.xml"/><Relationship Id="rId21" Type="http://schemas.openxmlformats.org/officeDocument/2006/relationships/image" Target="../media/image502.png"/><Relationship Id="rId42" Type="http://schemas.openxmlformats.org/officeDocument/2006/relationships/customXml" Target="../ink/ink599.xml"/><Relationship Id="rId47" Type="http://schemas.openxmlformats.org/officeDocument/2006/relationships/image" Target="../media/image515.png"/><Relationship Id="rId63" Type="http://schemas.openxmlformats.org/officeDocument/2006/relationships/image" Target="../media/image523.png"/><Relationship Id="rId68" Type="http://schemas.openxmlformats.org/officeDocument/2006/relationships/customXml" Target="../ink/ink612.xml"/><Relationship Id="rId84" Type="http://schemas.openxmlformats.org/officeDocument/2006/relationships/customXml" Target="../ink/ink620.xml"/><Relationship Id="rId89" Type="http://schemas.openxmlformats.org/officeDocument/2006/relationships/image" Target="../media/image536.png"/><Relationship Id="rId112" Type="http://schemas.openxmlformats.org/officeDocument/2006/relationships/customXml" Target="../ink/ink634.xml"/><Relationship Id="rId16" Type="http://schemas.openxmlformats.org/officeDocument/2006/relationships/customXml" Target="../ink/ink586.xml"/><Relationship Id="rId107" Type="http://schemas.openxmlformats.org/officeDocument/2006/relationships/image" Target="../media/image545.png"/><Relationship Id="rId11" Type="http://schemas.openxmlformats.org/officeDocument/2006/relationships/image" Target="../media/image497.png"/><Relationship Id="rId32" Type="http://schemas.openxmlformats.org/officeDocument/2006/relationships/customXml" Target="../ink/ink594.xml"/><Relationship Id="rId37" Type="http://schemas.openxmlformats.org/officeDocument/2006/relationships/image" Target="../media/image510.png"/><Relationship Id="rId53" Type="http://schemas.openxmlformats.org/officeDocument/2006/relationships/image" Target="../media/image518.png"/><Relationship Id="rId58" Type="http://schemas.openxmlformats.org/officeDocument/2006/relationships/customXml" Target="../ink/ink607.xml"/><Relationship Id="rId74" Type="http://schemas.openxmlformats.org/officeDocument/2006/relationships/customXml" Target="../ink/ink615.xml"/><Relationship Id="rId79" Type="http://schemas.openxmlformats.org/officeDocument/2006/relationships/image" Target="../media/image531.png"/><Relationship Id="rId102" Type="http://schemas.openxmlformats.org/officeDocument/2006/relationships/customXml" Target="../ink/ink629.xml"/><Relationship Id="rId5" Type="http://schemas.openxmlformats.org/officeDocument/2006/relationships/image" Target="../media/image494.png"/><Relationship Id="rId90" Type="http://schemas.openxmlformats.org/officeDocument/2006/relationships/customXml" Target="../ink/ink623.xml"/><Relationship Id="rId95" Type="http://schemas.openxmlformats.org/officeDocument/2006/relationships/image" Target="../media/image539.png"/><Relationship Id="rId22" Type="http://schemas.openxmlformats.org/officeDocument/2006/relationships/customXml" Target="../ink/ink589.xml"/><Relationship Id="rId27" Type="http://schemas.openxmlformats.org/officeDocument/2006/relationships/image" Target="../media/image505.png"/><Relationship Id="rId43" Type="http://schemas.openxmlformats.org/officeDocument/2006/relationships/image" Target="../media/image513.png"/><Relationship Id="rId48" Type="http://schemas.openxmlformats.org/officeDocument/2006/relationships/customXml" Target="../ink/ink602.xml"/><Relationship Id="rId64" Type="http://schemas.openxmlformats.org/officeDocument/2006/relationships/customXml" Target="../ink/ink610.xml"/><Relationship Id="rId69" Type="http://schemas.openxmlformats.org/officeDocument/2006/relationships/image" Target="../media/image526.png"/><Relationship Id="rId113" Type="http://schemas.openxmlformats.org/officeDocument/2006/relationships/image" Target="../media/image548.png"/><Relationship Id="rId80" Type="http://schemas.openxmlformats.org/officeDocument/2006/relationships/customXml" Target="../ink/ink618.xml"/><Relationship Id="rId85" Type="http://schemas.openxmlformats.org/officeDocument/2006/relationships/image" Target="../media/image534.png"/><Relationship Id="rId12" Type="http://schemas.openxmlformats.org/officeDocument/2006/relationships/customXml" Target="../ink/ink584.xml"/><Relationship Id="rId17" Type="http://schemas.openxmlformats.org/officeDocument/2006/relationships/image" Target="../media/image500.png"/><Relationship Id="rId33" Type="http://schemas.openxmlformats.org/officeDocument/2006/relationships/image" Target="../media/image508.png"/><Relationship Id="rId38" Type="http://schemas.openxmlformats.org/officeDocument/2006/relationships/customXml" Target="../ink/ink597.xml"/><Relationship Id="rId59" Type="http://schemas.openxmlformats.org/officeDocument/2006/relationships/image" Target="../media/image521.png"/><Relationship Id="rId103" Type="http://schemas.openxmlformats.org/officeDocument/2006/relationships/image" Target="../media/image543.png"/><Relationship Id="rId108" Type="http://schemas.openxmlformats.org/officeDocument/2006/relationships/customXml" Target="../ink/ink632.xml"/><Relationship Id="rId54" Type="http://schemas.openxmlformats.org/officeDocument/2006/relationships/customXml" Target="../ink/ink605.xml"/><Relationship Id="rId70" Type="http://schemas.openxmlformats.org/officeDocument/2006/relationships/customXml" Target="../ink/ink613.xml"/><Relationship Id="rId75" Type="http://schemas.openxmlformats.org/officeDocument/2006/relationships/image" Target="../media/image529.png"/><Relationship Id="rId91" Type="http://schemas.openxmlformats.org/officeDocument/2006/relationships/image" Target="../media/image537.png"/><Relationship Id="rId96" Type="http://schemas.openxmlformats.org/officeDocument/2006/relationships/customXml" Target="../ink/ink6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1.xml"/><Relationship Id="rId15" Type="http://schemas.openxmlformats.org/officeDocument/2006/relationships/image" Target="../media/image499.png"/><Relationship Id="rId23" Type="http://schemas.openxmlformats.org/officeDocument/2006/relationships/image" Target="../media/image503.png"/><Relationship Id="rId28" Type="http://schemas.openxmlformats.org/officeDocument/2006/relationships/customXml" Target="../ink/ink592.xml"/><Relationship Id="rId36" Type="http://schemas.openxmlformats.org/officeDocument/2006/relationships/customXml" Target="../ink/ink596.xml"/><Relationship Id="rId49" Type="http://schemas.openxmlformats.org/officeDocument/2006/relationships/image" Target="../media/image516.png"/><Relationship Id="rId57" Type="http://schemas.openxmlformats.org/officeDocument/2006/relationships/image" Target="../media/image520.png"/><Relationship Id="rId106" Type="http://schemas.openxmlformats.org/officeDocument/2006/relationships/customXml" Target="../ink/ink631.xml"/><Relationship Id="rId114" Type="http://schemas.openxmlformats.org/officeDocument/2006/relationships/customXml" Target="../ink/ink635.xml"/><Relationship Id="rId10" Type="http://schemas.openxmlformats.org/officeDocument/2006/relationships/customXml" Target="../ink/ink583.xml"/><Relationship Id="rId31" Type="http://schemas.openxmlformats.org/officeDocument/2006/relationships/image" Target="../media/image507.png"/><Relationship Id="rId44" Type="http://schemas.openxmlformats.org/officeDocument/2006/relationships/customXml" Target="../ink/ink600.xml"/><Relationship Id="rId52" Type="http://schemas.openxmlformats.org/officeDocument/2006/relationships/customXml" Target="../ink/ink604.xml"/><Relationship Id="rId60" Type="http://schemas.openxmlformats.org/officeDocument/2006/relationships/customXml" Target="../ink/ink608.xml"/><Relationship Id="rId65" Type="http://schemas.openxmlformats.org/officeDocument/2006/relationships/image" Target="../media/image524.png"/><Relationship Id="rId73" Type="http://schemas.openxmlformats.org/officeDocument/2006/relationships/image" Target="../media/image528.png"/><Relationship Id="rId78" Type="http://schemas.openxmlformats.org/officeDocument/2006/relationships/customXml" Target="../ink/ink617.xml"/><Relationship Id="rId81" Type="http://schemas.openxmlformats.org/officeDocument/2006/relationships/image" Target="../media/image532.png"/><Relationship Id="rId86" Type="http://schemas.openxmlformats.org/officeDocument/2006/relationships/customXml" Target="../ink/ink621.xml"/><Relationship Id="rId94" Type="http://schemas.openxmlformats.org/officeDocument/2006/relationships/customXml" Target="../ink/ink625.xml"/><Relationship Id="rId99" Type="http://schemas.openxmlformats.org/officeDocument/2006/relationships/image" Target="../media/image541.png"/><Relationship Id="rId101" Type="http://schemas.openxmlformats.org/officeDocument/2006/relationships/image" Target="../media/image542.png"/><Relationship Id="rId4" Type="http://schemas.openxmlformats.org/officeDocument/2006/relationships/customXml" Target="../ink/ink580.xml"/><Relationship Id="rId9" Type="http://schemas.openxmlformats.org/officeDocument/2006/relationships/image" Target="../media/image496.png"/><Relationship Id="rId13" Type="http://schemas.openxmlformats.org/officeDocument/2006/relationships/image" Target="../media/image498.png"/><Relationship Id="rId18" Type="http://schemas.openxmlformats.org/officeDocument/2006/relationships/customXml" Target="../ink/ink587.xml"/><Relationship Id="rId39" Type="http://schemas.openxmlformats.org/officeDocument/2006/relationships/image" Target="../media/image511.png"/><Relationship Id="rId109" Type="http://schemas.openxmlformats.org/officeDocument/2006/relationships/image" Target="../media/image546.png"/><Relationship Id="rId34" Type="http://schemas.openxmlformats.org/officeDocument/2006/relationships/customXml" Target="../ink/ink595.xml"/><Relationship Id="rId50" Type="http://schemas.openxmlformats.org/officeDocument/2006/relationships/customXml" Target="../ink/ink603.xml"/><Relationship Id="rId55" Type="http://schemas.openxmlformats.org/officeDocument/2006/relationships/image" Target="../media/image519.png"/><Relationship Id="rId76" Type="http://schemas.openxmlformats.org/officeDocument/2006/relationships/customXml" Target="../ink/ink616.xml"/><Relationship Id="rId97" Type="http://schemas.openxmlformats.org/officeDocument/2006/relationships/image" Target="../media/image540.png"/><Relationship Id="rId104" Type="http://schemas.openxmlformats.org/officeDocument/2006/relationships/customXml" Target="../ink/ink630.xml"/><Relationship Id="rId7" Type="http://schemas.openxmlformats.org/officeDocument/2006/relationships/image" Target="../media/image495.png"/><Relationship Id="rId71" Type="http://schemas.openxmlformats.org/officeDocument/2006/relationships/image" Target="../media/image527.png"/><Relationship Id="rId92" Type="http://schemas.openxmlformats.org/officeDocument/2006/relationships/customXml" Target="../ink/ink624.xml"/><Relationship Id="rId2" Type="http://schemas.openxmlformats.org/officeDocument/2006/relationships/customXml" Target="../ink/ink579.xml"/><Relationship Id="rId29" Type="http://schemas.openxmlformats.org/officeDocument/2006/relationships/image" Target="../media/image506.png"/><Relationship Id="rId24" Type="http://schemas.openxmlformats.org/officeDocument/2006/relationships/customXml" Target="../ink/ink590.xml"/><Relationship Id="rId40" Type="http://schemas.openxmlformats.org/officeDocument/2006/relationships/customXml" Target="../ink/ink598.xml"/><Relationship Id="rId45" Type="http://schemas.openxmlformats.org/officeDocument/2006/relationships/image" Target="../media/image514.png"/><Relationship Id="rId66" Type="http://schemas.openxmlformats.org/officeDocument/2006/relationships/customXml" Target="../ink/ink611.xml"/><Relationship Id="rId87" Type="http://schemas.openxmlformats.org/officeDocument/2006/relationships/image" Target="../media/image535.png"/><Relationship Id="rId110" Type="http://schemas.openxmlformats.org/officeDocument/2006/relationships/customXml" Target="../ink/ink633.xml"/><Relationship Id="rId115" Type="http://schemas.openxmlformats.org/officeDocument/2006/relationships/image" Target="../media/image549.png"/><Relationship Id="rId61" Type="http://schemas.openxmlformats.org/officeDocument/2006/relationships/image" Target="../media/image522.png"/><Relationship Id="rId82" Type="http://schemas.openxmlformats.org/officeDocument/2006/relationships/customXml" Target="../ink/ink619.xml"/><Relationship Id="rId19" Type="http://schemas.openxmlformats.org/officeDocument/2006/relationships/image" Target="../media/image501.png"/><Relationship Id="rId14" Type="http://schemas.openxmlformats.org/officeDocument/2006/relationships/customXml" Target="../ink/ink585.xml"/><Relationship Id="rId30" Type="http://schemas.openxmlformats.org/officeDocument/2006/relationships/customXml" Target="../ink/ink593.xml"/><Relationship Id="rId35" Type="http://schemas.openxmlformats.org/officeDocument/2006/relationships/image" Target="../media/image509.png"/><Relationship Id="rId56" Type="http://schemas.openxmlformats.org/officeDocument/2006/relationships/customXml" Target="../ink/ink606.xml"/><Relationship Id="rId77" Type="http://schemas.openxmlformats.org/officeDocument/2006/relationships/image" Target="../media/image530.png"/><Relationship Id="rId100" Type="http://schemas.openxmlformats.org/officeDocument/2006/relationships/customXml" Target="../ink/ink628.xml"/><Relationship Id="rId105" Type="http://schemas.openxmlformats.org/officeDocument/2006/relationships/image" Target="../media/image544.png"/><Relationship Id="rId8" Type="http://schemas.openxmlformats.org/officeDocument/2006/relationships/customXml" Target="../ink/ink582.xml"/><Relationship Id="rId51" Type="http://schemas.openxmlformats.org/officeDocument/2006/relationships/image" Target="../media/image517.png"/><Relationship Id="rId72" Type="http://schemas.openxmlformats.org/officeDocument/2006/relationships/customXml" Target="../ink/ink614.xml"/><Relationship Id="rId93" Type="http://schemas.openxmlformats.org/officeDocument/2006/relationships/image" Target="../media/image538.png"/><Relationship Id="rId98" Type="http://schemas.openxmlformats.org/officeDocument/2006/relationships/customXml" Target="../ink/ink627.xml"/><Relationship Id="rId3" Type="http://schemas.openxmlformats.org/officeDocument/2006/relationships/image" Target="../media/image493.png"/><Relationship Id="rId25" Type="http://schemas.openxmlformats.org/officeDocument/2006/relationships/image" Target="../media/image504.png"/><Relationship Id="rId46" Type="http://schemas.openxmlformats.org/officeDocument/2006/relationships/customXml" Target="../ink/ink601.xml"/><Relationship Id="rId67" Type="http://schemas.openxmlformats.org/officeDocument/2006/relationships/image" Target="../media/image525.png"/><Relationship Id="rId20" Type="http://schemas.openxmlformats.org/officeDocument/2006/relationships/customXml" Target="../ink/ink588.xml"/><Relationship Id="rId41" Type="http://schemas.openxmlformats.org/officeDocument/2006/relationships/image" Target="../media/image512.png"/><Relationship Id="rId62" Type="http://schemas.openxmlformats.org/officeDocument/2006/relationships/customXml" Target="../ink/ink609.xml"/><Relationship Id="rId83" Type="http://schemas.openxmlformats.org/officeDocument/2006/relationships/image" Target="../media/image533.png"/><Relationship Id="rId88" Type="http://schemas.openxmlformats.org/officeDocument/2006/relationships/customXml" Target="../ink/ink622.xml"/><Relationship Id="rId111" Type="http://schemas.openxmlformats.org/officeDocument/2006/relationships/image" Target="../media/image547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8.xml"/><Relationship Id="rId21" Type="http://schemas.openxmlformats.org/officeDocument/2006/relationships/image" Target="../media/image559.png"/><Relationship Id="rId42" Type="http://schemas.openxmlformats.org/officeDocument/2006/relationships/customXml" Target="../ink/ink656.xml"/><Relationship Id="rId47" Type="http://schemas.openxmlformats.org/officeDocument/2006/relationships/image" Target="../media/image572.png"/><Relationship Id="rId63" Type="http://schemas.openxmlformats.org/officeDocument/2006/relationships/image" Target="../media/image580.png"/><Relationship Id="rId68" Type="http://schemas.openxmlformats.org/officeDocument/2006/relationships/customXml" Target="../ink/ink669.xml"/><Relationship Id="rId2" Type="http://schemas.openxmlformats.org/officeDocument/2006/relationships/customXml" Target="../ink/ink636.xml"/><Relationship Id="rId16" Type="http://schemas.openxmlformats.org/officeDocument/2006/relationships/customXml" Target="../ink/ink643.xml"/><Relationship Id="rId29" Type="http://schemas.openxmlformats.org/officeDocument/2006/relationships/image" Target="../media/image563.png"/><Relationship Id="rId11" Type="http://schemas.openxmlformats.org/officeDocument/2006/relationships/image" Target="../media/image554.png"/><Relationship Id="rId24" Type="http://schemas.openxmlformats.org/officeDocument/2006/relationships/customXml" Target="../ink/ink647.xml"/><Relationship Id="rId32" Type="http://schemas.openxmlformats.org/officeDocument/2006/relationships/customXml" Target="../ink/ink651.xml"/><Relationship Id="rId37" Type="http://schemas.openxmlformats.org/officeDocument/2006/relationships/image" Target="../media/image567.png"/><Relationship Id="rId40" Type="http://schemas.openxmlformats.org/officeDocument/2006/relationships/customXml" Target="../ink/ink655.xml"/><Relationship Id="rId45" Type="http://schemas.openxmlformats.org/officeDocument/2006/relationships/image" Target="../media/image571.png"/><Relationship Id="rId53" Type="http://schemas.openxmlformats.org/officeDocument/2006/relationships/image" Target="../media/image575.png"/><Relationship Id="rId58" Type="http://schemas.openxmlformats.org/officeDocument/2006/relationships/customXml" Target="../ink/ink664.xml"/><Relationship Id="rId66" Type="http://schemas.openxmlformats.org/officeDocument/2006/relationships/customXml" Target="../ink/ink668.xml"/><Relationship Id="rId74" Type="http://schemas.openxmlformats.org/officeDocument/2006/relationships/customXml" Target="../ink/ink672.xml"/><Relationship Id="rId5" Type="http://schemas.openxmlformats.org/officeDocument/2006/relationships/image" Target="../media/image551.png"/><Relationship Id="rId61" Type="http://schemas.openxmlformats.org/officeDocument/2006/relationships/image" Target="../media/image579.png"/><Relationship Id="rId19" Type="http://schemas.openxmlformats.org/officeDocument/2006/relationships/image" Target="../media/image558.png"/><Relationship Id="rId14" Type="http://schemas.openxmlformats.org/officeDocument/2006/relationships/customXml" Target="../ink/ink642.xml"/><Relationship Id="rId22" Type="http://schemas.openxmlformats.org/officeDocument/2006/relationships/customXml" Target="../ink/ink646.xml"/><Relationship Id="rId27" Type="http://schemas.openxmlformats.org/officeDocument/2006/relationships/image" Target="../media/image562.png"/><Relationship Id="rId30" Type="http://schemas.openxmlformats.org/officeDocument/2006/relationships/customXml" Target="../ink/ink650.xml"/><Relationship Id="rId35" Type="http://schemas.openxmlformats.org/officeDocument/2006/relationships/image" Target="../media/image566.png"/><Relationship Id="rId43" Type="http://schemas.openxmlformats.org/officeDocument/2006/relationships/image" Target="../media/image570.png"/><Relationship Id="rId48" Type="http://schemas.openxmlformats.org/officeDocument/2006/relationships/customXml" Target="../ink/ink659.xml"/><Relationship Id="rId56" Type="http://schemas.openxmlformats.org/officeDocument/2006/relationships/customXml" Target="../ink/ink663.xml"/><Relationship Id="rId64" Type="http://schemas.openxmlformats.org/officeDocument/2006/relationships/customXml" Target="../ink/ink667.xml"/><Relationship Id="rId69" Type="http://schemas.openxmlformats.org/officeDocument/2006/relationships/image" Target="../media/image583.png"/><Relationship Id="rId8" Type="http://schemas.openxmlformats.org/officeDocument/2006/relationships/customXml" Target="../ink/ink639.xml"/><Relationship Id="rId51" Type="http://schemas.openxmlformats.org/officeDocument/2006/relationships/image" Target="../media/image574.png"/><Relationship Id="rId72" Type="http://schemas.openxmlformats.org/officeDocument/2006/relationships/customXml" Target="../ink/ink671.xml"/><Relationship Id="rId3" Type="http://schemas.openxmlformats.org/officeDocument/2006/relationships/image" Target="../media/image550.png"/><Relationship Id="rId12" Type="http://schemas.openxmlformats.org/officeDocument/2006/relationships/customXml" Target="../ink/ink641.xml"/><Relationship Id="rId17" Type="http://schemas.openxmlformats.org/officeDocument/2006/relationships/image" Target="../media/image557.png"/><Relationship Id="rId25" Type="http://schemas.openxmlformats.org/officeDocument/2006/relationships/image" Target="../media/image561.png"/><Relationship Id="rId33" Type="http://schemas.openxmlformats.org/officeDocument/2006/relationships/image" Target="../media/image565.png"/><Relationship Id="rId38" Type="http://schemas.openxmlformats.org/officeDocument/2006/relationships/customXml" Target="../ink/ink654.xml"/><Relationship Id="rId46" Type="http://schemas.openxmlformats.org/officeDocument/2006/relationships/customXml" Target="../ink/ink658.xml"/><Relationship Id="rId59" Type="http://schemas.openxmlformats.org/officeDocument/2006/relationships/image" Target="../media/image578.png"/><Relationship Id="rId67" Type="http://schemas.openxmlformats.org/officeDocument/2006/relationships/image" Target="../media/image582.png"/><Relationship Id="rId20" Type="http://schemas.openxmlformats.org/officeDocument/2006/relationships/customXml" Target="../ink/ink645.xml"/><Relationship Id="rId41" Type="http://schemas.openxmlformats.org/officeDocument/2006/relationships/image" Target="../media/image569.png"/><Relationship Id="rId54" Type="http://schemas.openxmlformats.org/officeDocument/2006/relationships/customXml" Target="../ink/ink662.xml"/><Relationship Id="rId62" Type="http://schemas.openxmlformats.org/officeDocument/2006/relationships/customXml" Target="../ink/ink666.xml"/><Relationship Id="rId70" Type="http://schemas.openxmlformats.org/officeDocument/2006/relationships/customXml" Target="../ink/ink670.xml"/><Relationship Id="rId75" Type="http://schemas.openxmlformats.org/officeDocument/2006/relationships/image" Target="../media/image5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8.xml"/><Relationship Id="rId15" Type="http://schemas.openxmlformats.org/officeDocument/2006/relationships/image" Target="../media/image556.png"/><Relationship Id="rId23" Type="http://schemas.openxmlformats.org/officeDocument/2006/relationships/image" Target="../media/image560.png"/><Relationship Id="rId28" Type="http://schemas.openxmlformats.org/officeDocument/2006/relationships/customXml" Target="../ink/ink649.xml"/><Relationship Id="rId36" Type="http://schemas.openxmlformats.org/officeDocument/2006/relationships/customXml" Target="../ink/ink653.xml"/><Relationship Id="rId49" Type="http://schemas.openxmlformats.org/officeDocument/2006/relationships/image" Target="../media/image573.png"/><Relationship Id="rId57" Type="http://schemas.openxmlformats.org/officeDocument/2006/relationships/image" Target="../media/image577.png"/><Relationship Id="rId10" Type="http://schemas.openxmlformats.org/officeDocument/2006/relationships/customXml" Target="../ink/ink640.xml"/><Relationship Id="rId31" Type="http://schemas.openxmlformats.org/officeDocument/2006/relationships/image" Target="../media/image564.png"/><Relationship Id="rId44" Type="http://schemas.openxmlformats.org/officeDocument/2006/relationships/customXml" Target="../ink/ink657.xml"/><Relationship Id="rId52" Type="http://schemas.openxmlformats.org/officeDocument/2006/relationships/customXml" Target="../ink/ink661.xml"/><Relationship Id="rId60" Type="http://schemas.openxmlformats.org/officeDocument/2006/relationships/customXml" Target="../ink/ink665.xml"/><Relationship Id="rId65" Type="http://schemas.openxmlformats.org/officeDocument/2006/relationships/image" Target="../media/image581.png"/><Relationship Id="rId73" Type="http://schemas.openxmlformats.org/officeDocument/2006/relationships/image" Target="../media/image585.png"/><Relationship Id="rId4" Type="http://schemas.openxmlformats.org/officeDocument/2006/relationships/customXml" Target="../ink/ink637.xml"/><Relationship Id="rId9" Type="http://schemas.openxmlformats.org/officeDocument/2006/relationships/image" Target="../media/image553.png"/><Relationship Id="rId13" Type="http://schemas.openxmlformats.org/officeDocument/2006/relationships/image" Target="../media/image555.png"/><Relationship Id="rId18" Type="http://schemas.openxmlformats.org/officeDocument/2006/relationships/customXml" Target="../ink/ink644.xml"/><Relationship Id="rId39" Type="http://schemas.openxmlformats.org/officeDocument/2006/relationships/image" Target="../media/image568.png"/><Relationship Id="rId34" Type="http://schemas.openxmlformats.org/officeDocument/2006/relationships/customXml" Target="../ink/ink652.xml"/><Relationship Id="rId50" Type="http://schemas.openxmlformats.org/officeDocument/2006/relationships/customXml" Target="../ink/ink660.xml"/><Relationship Id="rId55" Type="http://schemas.openxmlformats.org/officeDocument/2006/relationships/image" Target="../media/image576.png"/><Relationship Id="rId7" Type="http://schemas.openxmlformats.org/officeDocument/2006/relationships/image" Target="../media/image552.png"/><Relationship Id="rId71" Type="http://schemas.openxmlformats.org/officeDocument/2006/relationships/image" Target="../media/image584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85.xml"/><Relationship Id="rId117" Type="http://schemas.openxmlformats.org/officeDocument/2006/relationships/image" Target="../media/image644.png"/><Relationship Id="rId21" Type="http://schemas.openxmlformats.org/officeDocument/2006/relationships/image" Target="../media/image596.png"/><Relationship Id="rId42" Type="http://schemas.openxmlformats.org/officeDocument/2006/relationships/customXml" Target="../ink/ink693.xml"/><Relationship Id="rId47" Type="http://schemas.openxmlformats.org/officeDocument/2006/relationships/image" Target="../media/image609.png"/><Relationship Id="rId63" Type="http://schemas.openxmlformats.org/officeDocument/2006/relationships/image" Target="../media/image617.png"/><Relationship Id="rId68" Type="http://schemas.openxmlformats.org/officeDocument/2006/relationships/customXml" Target="../ink/ink706.xml"/><Relationship Id="rId84" Type="http://schemas.openxmlformats.org/officeDocument/2006/relationships/customXml" Target="../ink/ink714.xml"/><Relationship Id="rId89" Type="http://schemas.openxmlformats.org/officeDocument/2006/relationships/image" Target="../media/image630.png"/><Relationship Id="rId112" Type="http://schemas.openxmlformats.org/officeDocument/2006/relationships/customXml" Target="../ink/ink728.xml"/><Relationship Id="rId16" Type="http://schemas.openxmlformats.org/officeDocument/2006/relationships/customXml" Target="../ink/ink680.xml"/><Relationship Id="rId107" Type="http://schemas.openxmlformats.org/officeDocument/2006/relationships/image" Target="../media/image639.png"/><Relationship Id="rId11" Type="http://schemas.openxmlformats.org/officeDocument/2006/relationships/image" Target="../media/image591.png"/><Relationship Id="rId32" Type="http://schemas.openxmlformats.org/officeDocument/2006/relationships/customXml" Target="../ink/ink688.xml"/><Relationship Id="rId37" Type="http://schemas.openxmlformats.org/officeDocument/2006/relationships/image" Target="../media/image604.png"/><Relationship Id="rId53" Type="http://schemas.openxmlformats.org/officeDocument/2006/relationships/image" Target="../media/image612.png"/><Relationship Id="rId58" Type="http://schemas.openxmlformats.org/officeDocument/2006/relationships/customXml" Target="../ink/ink701.xml"/><Relationship Id="rId74" Type="http://schemas.openxmlformats.org/officeDocument/2006/relationships/customXml" Target="../ink/ink709.xml"/><Relationship Id="rId79" Type="http://schemas.openxmlformats.org/officeDocument/2006/relationships/image" Target="../media/image625.png"/><Relationship Id="rId102" Type="http://schemas.openxmlformats.org/officeDocument/2006/relationships/customXml" Target="../ink/ink723.xml"/><Relationship Id="rId5" Type="http://schemas.openxmlformats.org/officeDocument/2006/relationships/image" Target="../media/image588.png"/><Relationship Id="rId90" Type="http://schemas.openxmlformats.org/officeDocument/2006/relationships/customXml" Target="../ink/ink717.xml"/><Relationship Id="rId95" Type="http://schemas.openxmlformats.org/officeDocument/2006/relationships/image" Target="../media/image633.png"/><Relationship Id="rId22" Type="http://schemas.openxmlformats.org/officeDocument/2006/relationships/customXml" Target="../ink/ink683.xml"/><Relationship Id="rId27" Type="http://schemas.openxmlformats.org/officeDocument/2006/relationships/image" Target="../media/image599.png"/><Relationship Id="rId43" Type="http://schemas.openxmlformats.org/officeDocument/2006/relationships/image" Target="../media/image607.png"/><Relationship Id="rId48" Type="http://schemas.openxmlformats.org/officeDocument/2006/relationships/customXml" Target="../ink/ink696.xml"/><Relationship Id="rId64" Type="http://schemas.openxmlformats.org/officeDocument/2006/relationships/customXml" Target="../ink/ink704.xml"/><Relationship Id="rId69" Type="http://schemas.openxmlformats.org/officeDocument/2006/relationships/image" Target="../media/image620.png"/><Relationship Id="rId113" Type="http://schemas.openxmlformats.org/officeDocument/2006/relationships/image" Target="../media/image642.png"/><Relationship Id="rId80" Type="http://schemas.openxmlformats.org/officeDocument/2006/relationships/customXml" Target="../ink/ink712.xml"/><Relationship Id="rId85" Type="http://schemas.openxmlformats.org/officeDocument/2006/relationships/image" Target="../media/image628.png"/><Relationship Id="rId12" Type="http://schemas.openxmlformats.org/officeDocument/2006/relationships/customXml" Target="../ink/ink678.xml"/><Relationship Id="rId17" Type="http://schemas.openxmlformats.org/officeDocument/2006/relationships/image" Target="../media/image594.png"/><Relationship Id="rId33" Type="http://schemas.openxmlformats.org/officeDocument/2006/relationships/image" Target="../media/image602.png"/><Relationship Id="rId38" Type="http://schemas.openxmlformats.org/officeDocument/2006/relationships/customXml" Target="../ink/ink691.xml"/><Relationship Id="rId59" Type="http://schemas.openxmlformats.org/officeDocument/2006/relationships/image" Target="../media/image615.png"/><Relationship Id="rId103" Type="http://schemas.openxmlformats.org/officeDocument/2006/relationships/image" Target="../media/image637.png"/><Relationship Id="rId108" Type="http://schemas.openxmlformats.org/officeDocument/2006/relationships/customXml" Target="../ink/ink726.xml"/><Relationship Id="rId54" Type="http://schemas.openxmlformats.org/officeDocument/2006/relationships/customXml" Target="../ink/ink699.xml"/><Relationship Id="rId70" Type="http://schemas.openxmlformats.org/officeDocument/2006/relationships/customXml" Target="../ink/ink707.xml"/><Relationship Id="rId75" Type="http://schemas.openxmlformats.org/officeDocument/2006/relationships/image" Target="../media/image623.png"/><Relationship Id="rId91" Type="http://schemas.openxmlformats.org/officeDocument/2006/relationships/image" Target="../media/image631.png"/><Relationship Id="rId96" Type="http://schemas.openxmlformats.org/officeDocument/2006/relationships/customXml" Target="../ink/ink7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5.xml"/><Relationship Id="rId23" Type="http://schemas.openxmlformats.org/officeDocument/2006/relationships/image" Target="../media/image597.png"/><Relationship Id="rId28" Type="http://schemas.openxmlformats.org/officeDocument/2006/relationships/customXml" Target="../ink/ink686.xml"/><Relationship Id="rId49" Type="http://schemas.openxmlformats.org/officeDocument/2006/relationships/image" Target="../media/image610.png"/><Relationship Id="rId114" Type="http://schemas.openxmlformats.org/officeDocument/2006/relationships/customXml" Target="../ink/ink729.xml"/><Relationship Id="rId10" Type="http://schemas.openxmlformats.org/officeDocument/2006/relationships/customXml" Target="../ink/ink677.xml"/><Relationship Id="rId31" Type="http://schemas.openxmlformats.org/officeDocument/2006/relationships/image" Target="../media/image601.png"/><Relationship Id="rId44" Type="http://schemas.openxmlformats.org/officeDocument/2006/relationships/customXml" Target="../ink/ink694.xml"/><Relationship Id="rId52" Type="http://schemas.openxmlformats.org/officeDocument/2006/relationships/customXml" Target="../ink/ink698.xml"/><Relationship Id="rId60" Type="http://schemas.openxmlformats.org/officeDocument/2006/relationships/customXml" Target="../ink/ink702.xml"/><Relationship Id="rId65" Type="http://schemas.openxmlformats.org/officeDocument/2006/relationships/image" Target="../media/image618.png"/><Relationship Id="rId73" Type="http://schemas.openxmlformats.org/officeDocument/2006/relationships/image" Target="../media/image622.png"/><Relationship Id="rId78" Type="http://schemas.openxmlformats.org/officeDocument/2006/relationships/customXml" Target="../ink/ink711.xml"/><Relationship Id="rId81" Type="http://schemas.openxmlformats.org/officeDocument/2006/relationships/image" Target="../media/image626.png"/><Relationship Id="rId86" Type="http://schemas.openxmlformats.org/officeDocument/2006/relationships/customXml" Target="../ink/ink715.xml"/><Relationship Id="rId94" Type="http://schemas.openxmlformats.org/officeDocument/2006/relationships/customXml" Target="../ink/ink719.xml"/><Relationship Id="rId99" Type="http://schemas.openxmlformats.org/officeDocument/2006/relationships/image" Target="../media/image635.png"/><Relationship Id="rId101" Type="http://schemas.openxmlformats.org/officeDocument/2006/relationships/image" Target="../media/image636.png"/><Relationship Id="rId4" Type="http://schemas.openxmlformats.org/officeDocument/2006/relationships/customXml" Target="../ink/ink674.xml"/><Relationship Id="rId9" Type="http://schemas.openxmlformats.org/officeDocument/2006/relationships/image" Target="../media/image590.png"/><Relationship Id="rId13" Type="http://schemas.openxmlformats.org/officeDocument/2006/relationships/image" Target="../media/image592.png"/><Relationship Id="rId18" Type="http://schemas.openxmlformats.org/officeDocument/2006/relationships/customXml" Target="../ink/ink681.xml"/><Relationship Id="rId39" Type="http://schemas.openxmlformats.org/officeDocument/2006/relationships/image" Target="../media/image605.png"/><Relationship Id="rId109" Type="http://schemas.openxmlformats.org/officeDocument/2006/relationships/image" Target="../media/image640.png"/><Relationship Id="rId34" Type="http://schemas.openxmlformats.org/officeDocument/2006/relationships/customXml" Target="../ink/ink689.xml"/><Relationship Id="rId50" Type="http://schemas.openxmlformats.org/officeDocument/2006/relationships/customXml" Target="../ink/ink697.xml"/><Relationship Id="rId55" Type="http://schemas.openxmlformats.org/officeDocument/2006/relationships/image" Target="../media/image613.png"/><Relationship Id="rId76" Type="http://schemas.openxmlformats.org/officeDocument/2006/relationships/customXml" Target="../ink/ink710.xml"/><Relationship Id="rId97" Type="http://schemas.openxmlformats.org/officeDocument/2006/relationships/image" Target="../media/image634.png"/><Relationship Id="rId104" Type="http://schemas.openxmlformats.org/officeDocument/2006/relationships/customXml" Target="../ink/ink724.xml"/><Relationship Id="rId7" Type="http://schemas.openxmlformats.org/officeDocument/2006/relationships/image" Target="../media/image589.png"/><Relationship Id="rId71" Type="http://schemas.openxmlformats.org/officeDocument/2006/relationships/image" Target="../media/image621.png"/><Relationship Id="rId92" Type="http://schemas.openxmlformats.org/officeDocument/2006/relationships/customXml" Target="../ink/ink718.xml"/><Relationship Id="rId2" Type="http://schemas.openxmlformats.org/officeDocument/2006/relationships/customXml" Target="../ink/ink673.xml"/><Relationship Id="rId29" Type="http://schemas.openxmlformats.org/officeDocument/2006/relationships/image" Target="../media/image600.png"/><Relationship Id="rId24" Type="http://schemas.openxmlformats.org/officeDocument/2006/relationships/customXml" Target="../ink/ink684.xml"/><Relationship Id="rId40" Type="http://schemas.openxmlformats.org/officeDocument/2006/relationships/customXml" Target="../ink/ink692.xml"/><Relationship Id="rId45" Type="http://schemas.openxmlformats.org/officeDocument/2006/relationships/image" Target="../media/image608.png"/><Relationship Id="rId66" Type="http://schemas.openxmlformats.org/officeDocument/2006/relationships/customXml" Target="../ink/ink705.xml"/><Relationship Id="rId87" Type="http://schemas.openxmlformats.org/officeDocument/2006/relationships/image" Target="../media/image629.png"/><Relationship Id="rId110" Type="http://schemas.openxmlformats.org/officeDocument/2006/relationships/customXml" Target="../ink/ink727.xml"/><Relationship Id="rId115" Type="http://schemas.openxmlformats.org/officeDocument/2006/relationships/image" Target="../media/image643.png"/><Relationship Id="rId61" Type="http://schemas.openxmlformats.org/officeDocument/2006/relationships/image" Target="../media/image616.png"/><Relationship Id="rId82" Type="http://schemas.openxmlformats.org/officeDocument/2006/relationships/customXml" Target="../ink/ink713.xml"/><Relationship Id="rId19" Type="http://schemas.openxmlformats.org/officeDocument/2006/relationships/image" Target="../media/image595.png"/><Relationship Id="rId14" Type="http://schemas.openxmlformats.org/officeDocument/2006/relationships/customXml" Target="../ink/ink679.xml"/><Relationship Id="rId30" Type="http://schemas.openxmlformats.org/officeDocument/2006/relationships/customXml" Target="../ink/ink687.xml"/><Relationship Id="rId35" Type="http://schemas.openxmlformats.org/officeDocument/2006/relationships/image" Target="../media/image603.png"/><Relationship Id="rId56" Type="http://schemas.openxmlformats.org/officeDocument/2006/relationships/customXml" Target="../ink/ink700.xml"/><Relationship Id="rId77" Type="http://schemas.openxmlformats.org/officeDocument/2006/relationships/image" Target="../media/image624.png"/><Relationship Id="rId100" Type="http://schemas.openxmlformats.org/officeDocument/2006/relationships/customXml" Target="../ink/ink722.xml"/><Relationship Id="rId105" Type="http://schemas.openxmlformats.org/officeDocument/2006/relationships/image" Target="../media/image638.png"/><Relationship Id="rId8" Type="http://schemas.openxmlformats.org/officeDocument/2006/relationships/customXml" Target="../ink/ink676.xml"/><Relationship Id="rId51" Type="http://schemas.openxmlformats.org/officeDocument/2006/relationships/image" Target="../media/image611.png"/><Relationship Id="rId72" Type="http://schemas.openxmlformats.org/officeDocument/2006/relationships/customXml" Target="../ink/ink708.xml"/><Relationship Id="rId93" Type="http://schemas.openxmlformats.org/officeDocument/2006/relationships/image" Target="../media/image632.png"/><Relationship Id="rId98" Type="http://schemas.openxmlformats.org/officeDocument/2006/relationships/customXml" Target="../ink/ink721.xml"/><Relationship Id="rId3" Type="http://schemas.openxmlformats.org/officeDocument/2006/relationships/image" Target="../media/image587.png"/><Relationship Id="rId25" Type="http://schemas.openxmlformats.org/officeDocument/2006/relationships/image" Target="../media/image598.png"/><Relationship Id="rId46" Type="http://schemas.openxmlformats.org/officeDocument/2006/relationships/customXml" Target="../ink/ink695.xml"/><Relationship Id="rId67" Type="http://schemas.openxmlformats.org/officeDocument/2006/relationships/image" Target="../media/image619.png"/><Relationship Id="rId116" Type="http://schemas.openxmlformats.org/officeDocument/2006/relationships/customXml" Target="../ink/ink730.xml"/><Relationship Id="rId20" Type="http://schemas.openxmlformats.org/officeDocument/2006/relationships/customXml" Target="../ink/ink682.xml"/><Relationship Id="rId41" Type="http://schemas.openxmlformats.org/officeDocument/2006/relationships/image" Target="../media/image606.png"/><Relationship Id="rId62" Type="http://schemas.openxmlformats.org/officeDocument/2006/relationships/customXml" Target="../ink/ink703.xml"/><Relationship Id="rId83" Type="http://schemas.openxmlformats.org/officeDocument/2006/relationships/image" Target="../media/image627.png"/><Relationship Id="rId88" Type="http://schemas.openxmlformats.org/officeDocument/2006/relationships/customXml" Target="../ink/ink716.xml"/><Relationship Id="rId111" Type="http://schemas.openxmlformats.org/officeDocument/2006/relationships/image" Target="../media/image641.png"/><Relationship Id="rId15" Type="http://schemas.openxmlformats.org/officeDocument/2006/relationships/image" Target="../media/image593.png"/><Relationship Id="rId36" Type="http://schemas.openxmlformats.org/officeDocument/2006/relationships/customXml" Target="../ink/ink690.xml"/><Relationship Id="rId57" Type="http://schemas.openxmlformats.org/officeDocument/2006/relationships/image" Target="../media/image614.png"/><Relationship Id="rId106" Type="http://schemas.openxmlformats.org/officeDocument/2006/relationships/customXml" Target="../ink/ink725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3.xml"/><Relationship Id="rId21" Type="http://schemas.openxmlformats.org/officeDocument/2006/relationships/image" Target="../media/image654.png"/><Relationship Id="rId42" Type="http://schemas.openxmlformats.org/officeDocument/2006/relationships/customXml" Target="../ink/ink751.xml"/><Relationship Id="rId47" Type="http://schemas.openxmlformats.org/officeDocument/2006/relationships/image" Target="../media/image667.png"/><Relationship Id="rId63" Type="http://schemas.openxmlformats.org/officeDocument/2006/relationships/image" Target="../media/image675.png"/><Relationship Id="rId68" Type="http://schemas.openxmlformats.org/officeDocument/2006/relationships/customXml" Target="../ink/ink764.xml"/><Relationship Id="rId16" Type="http://schemas.openxmlformats.org/officeDocument/2006/relationships/customXml" Target="../ink/ink738.xml"/><Relationship Id="rId11" Type="http://schemas.openxmlformats.org/officeDocument/2006/relationships/image" Target="../media/image649.png"/><Relationship Id="rId32" Type="http://schemas.openxmlformats.org/officeDocument/2006/relationships/customXml" Target="../ink/ink746.xml"/><Relationship Id="rId37" Type="http://schemas.openxmlformats.org/officeDocument/2006/relationships/image" Target="../media/image662.png"/><Relationship Id="rId53" Type="http://schemas.openxmlformats.org/officeDocument/2006/relationships/image" Target="../media/image670.png"/><Relationship Id="rId58" Type="http://schemas.openxmlformats.org/officeDocument/2006/relationships/customXml" Target="../ink/ink759.xml"/><Relationship Id="rId74" Type="http://schemas.openxmlformats.org/officeDocument/2006/relationships/customXml" Target="../ink/ink767.xml"/><Relationship Id="rId79" Type="http://schemas.openxmlformats.org/officeDocument/2006/relationships/image" Target="../media/image683.png"/><Relationship Id="rId5" Type="http://schemas.openxmlformats.org/officeDocument/2006/relationships/image" Target="../media/image646.png"/><Relationship Id="rId61" Type="http://schemas.openxmlformats.org/officeDocument/2006/relationships/image" Target="../media/image674.png"/><Relationship Id="rId19" Type="http://schemas.openxmlformats.org/officeDocument/2006/relationships/image" Target="../media/image653.png"/><Relationship Id="rId14" Type="http://schemas.openxmlformats.org/officeDocument/2006/relationships/customXml" Target="../ink/ink737.xml"/><Relationship Id="rId22" Type="http://schemas.openxmlformats.org/officeDocument/2006/relationships/customXml" Target="../ink/ink741.xml"/><Relationship Id="rId27" Type="http://schemas.openxmlformats.org/officeDocument/2006/relationships/image" Target="../media/image657.png"/><Relationship Id="rId30" Type="http://schemas.openxmlformats.org/officeDocument/2006/relationships/customXml" Target="../ink/ink745.xml"/><Relationship Id="rId35" Type="http://schemas.openxmlformats.org/officeDocument/2006/relationships/image" Target="../media/image661.png"/><Relationship Id="rId43" Type="http://schemas.openxmlformats.org/officeDocument/2006/relationships/image" Target="../media/image665.png"/><Relationship Id="rId48" Type="http://schemas.openxmlformats.org/officeDocument/2006/relationships/customXml" Target="../ink/ink754.xml"/><Relationship Id="rId56" Type="http://schemas.openxmlformats.org/officeDocument/2006/relationships/customXml" Target="../ink/ink758.xml"/><Relationship Id="rId64" Type="http://schemas.openxmlformats.org/officeDocument/2006/relationships/customXml" Target="../ink/ink762.xml"/><Relationship Id="rId69" Type="http://schemas.openxmlformats.org/officeDocument/2006/relationships/image" Target="../media/image678.png"/><Relationship Id="rId77" Type="http://schemas.openxmlformats.org/officeDocument/2006/relationships/image" Target="../media/image682.png"/><Relationship Id="rId8" Type="http://schemas.openxmlformats.org/officeDocument/2006/relationships/customXml" Target="../ink/ink734.xml"/><Relationship Id="rId51" Type="http://schemas.openxmlformats.org/officeDocument/2006/relationships/image" Target="../media/image669.png"/><Relationship Id="rId72" Type="http://schemas.openxmlformats.org/officeDocument/2006/relationships/customXml" Target="../ink/ink766.xml"/><Relationship Id="rId80" Type="http://schemas.openxmlformats.org/officeDocument/2006/relationships/customXml" Target="../ink/ink770.xml"/><Relationship Id="rId3" Type="http://schemas.openxmlformats.org/officeDocument/2006/relationships/image" Target="../media/image645.png"/><Relationship Id="rId12" Type="http://schemas.openxmlformats.org/officeDocument/2006/relationships/customXml" Target="../ink/ink736.xml"/><Relationship Id="rId17" Type="http://schemas.openxmlformats.org/officeDocument/2006/relationships/image" Target="../media/image652.png"/><Relationship Id="rId25" Type="http://schemas.openxmlformats.org/officeDocument/2006/relationships/image" Target="../media/image656.png"/><Relationship Id="rId33" Type="http://schemas.openxmlformats.org/officeDocument/2006/relationships/image" Target="../media/image660.png"/><Relationship Id="rId38" Type="http://schemas.openxmlformats.org/officeDocument/2006/relationships/customXml" Target="../ink/ink749.xml"/><Relationship Id="rId46" Type="http://schemas.openxmlformats.org/officeDocument/2006/relationships/customXml" Target="../ink/ink753.xml"/><Relationship Id="rId59" Type="http://schemas.openxmlformats.org/officeDocument/2006/relationships/image" Target="../media/image673.png"/><Relationship Id="rId67" Type="http://schemas.openxmlformats.org/officeDocument/2006/relationships/image" Target="../media/image677.png"/><Relationship Id="rId20" Type="http://schemas.openxmlformats.org/officeDocument/2006/relationships/customXml" Target="../ink/ink740.xml"/><Relationship Id="rId41" Type="http://schemas.openxmlformats.org/officeDocument/2006/relationships/image" Target="../media/image664.png"/><Relationship Id="rId54" Type="http://schemas.openxmlformats.org/officeDocument/2006/relationships/customXml" Target="../ink/ink757.xml"/><Relationship Id="rId62" Type="http://schemas.openxmlformats.org/officeDocument/2006/relationships/customXml" Target="../ink/ink761.xml"/><Relationship Id="rId70" Type="http://schemas.openxmlformats.org/officeDocument/2006/relationships/customXml" Target="../ink/ink765.xml"/><Relationship Id="rId75" Type="http://schemas.openxmlformats.org/officeDocument/2006/relationships/image" Target="../media/image6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3.xml"/><Relationship Id="rId15" Type="http://schemas.openxmlformats.org/officeDocument/2006/relationships/image" Target="../media/image651.png"/><Relationship Id="rId23" Type="http://schemas.openxmlformats.org/officeDocument/2006/relationships/image" Target="../media/image655.png"/><Relationship Id="rId28" Type="http://schemas.openxmlformats.org/officeDocument/2006/relationships/customXml" Target="../ink/ink744.xml"/><Relationship Id="rId36" Type="http://schemas.openxmlformats.org/officeDocument/2006/relationships/customXml" Target="../ink/ink748.xml"/><Relationship Id="rId49" Type="http://schemas.openxmlformats.org/officeDocument/2006/relationships/image" Target="../media/image668.png"/><Relationship Id="rId57" Type="http://schemas.openxmlformats.org/officeDocument/2006/relationships/image" Target="../media/image672.png"/><Relationship Id="rId10" Type="http://schemas.openxmlformats.org/officeDocument/2006/relationships/customXml" Target="../ink/ink735.xml"/><Relationship Id="rId31" Type="http://schemas.openxmlformats.org/officeDocument/2006/relationships/image" Target="../media/image659.png"/><Relationship Id="rId44" Type="http://schemas.openxmlformats.org/officeDocument/2006/relationships/customXml" Target="../ink/ink752.xml"/><Relationship Id="rId52" Type="http://schemas.openxmlformats.org/officeDocument/2006/relationships/customXml" Target="../ink/ink756.xml"/><Relationship Id="rId60" Type="http://schemas.openxmlformats.org/officeDocument/2006/relationships/customXml" Target="../ink/ink760.xml"/><Relationship Id="rId65" Type="http://schemas.openxmlformats.org/officeDocument/2006/relationships/image" Target="../media/image676.png"/><Relationship Id="rId73" Type="http://schemas.openxmlformats.org/officeDocument/2006/relationships/image" Target="../media/image680.png"/><Relationship Id="rId78" Type="http://schemas.openxmlformats.org/officeDocument/2006/relationships/customXml" Target="../ink/ink769.xml"/><Relationship Id="rId81" Type="http://schemas.openxmlformats.org/officeDocument/2006/relationships/image" Target="../media/image684.png"/><Relationship Id="rId4" Type="http://schemas.openxmlformats.org/officeDocument/2006/relationships/customXml" Target="../ink/ink732.xml"/><Relationship Id="rId9" Type="http://schemas.openxmlformats.org/officeDocument/2006/relationships/image" Target="../media/image648.png"/><Relationship Id="rId13" Type="http://schemas.openxmlformats.org/officeDocument/2006/relationships/image" Target="../media/image650.png"/><Relationship Id="rId18" Type="http://schemas.openxmlformats.org/officeDocument/2006/relationships/customXml" Target="../ink/ink739.xml"/><Relationship Id="rId39" Type="http://schemas.openxmlformats.org/officeDocument/2006/relationships/image" Target="../media/image663.png"/><Relationship Id="rId34" Type="http://schemas.openxmlformats.org/officeDocument/2006/relationships/customXml" Target="../ink/ink747.xml"/><Relationship Id="rId50" Type="http://schemas.openxmlformats.org/officeDocument/2006/relationships/customXml" Target="../ink/ink755.xml"/><Relationship Id="rId55" Type="http://schemas.openxmlformats.org/officeDocument/2006/relationships/image" Target="../media/image671.png"/><Relationship Id="rId76" Type="http://schemas.openxmlformats.org/officeDocument/2006/relationships/customXml" Target="../ink/ink768.xml"/><Relationship Id="rId7" Type="http://schemas.openxmlformats.org/officeDocument/2006/relationships/image" Target="../media/image647.png"/><Relationship Id="rId71" Type="http://schemas.openxmlformats.org/officeDocument/2006/relationships/image" Target="../media/image679.png"/><Relationship Id="rId2" Type="http://schemas.openxmlformats.org/officeDocument/2006/relationships/customXml" Target="../ink/ink731.xml"/><Relationship Id="rId29" Type="http://schemas.openxmlformats.org/officeDocument/2006/relationships/image" Target="../media/image658.png"/><Relationship Id="rId24" Type="http://schemas.openxmlformats.org/officeDocument/2006/relationships/customXml" Target="../ink/ink742.xml"/><Relationship Id="rId40" Type="http://schemas.openxmlformats.org/officeDocument/2006/relationships/customXml" Target="../ink/ink750.xml"/><Relationship Id="rId45" Type="http://schemas.openxmlformats.org/officeDocument/2006/relationships/image" Target="../media/image666.png"/><Relationship Id="rId66" Type="http://schemas.openxmlformats.org/officeDocument/2006/relationships/customXml" Target="../ink/ink76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13" Type="http://schemas.openxmlformats.org/officeDocument/2006/relationships/customXml" Target="../ink/ink776.xml"/><Relationship Id="rId3" Type="http://schemas.openxmlformats.org/officeDocument/2006/relationships/customXml" Target="../ink/ink771.xml"/><Relationship Id="rId7" Type="http://schemas.openxmlformats.org/officeDocument/2006/relationships/customXml" Target="../ink/ink773.xml"/><Relationship Id="rId12" Type="http://schemas.openxmlformats.org/officeDocument/2006/relationships/image" Target="../media/image68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6.png"/><Relationship Id="rId11" Type="http://schemas.openxmlformats.org/officeDocument/2006/relationships/customXml" Target="../ink/ink775.xml"/><Relationship Id="rId5" Type="http://schemas.openxmlformats.org/officeDocument/2006/relationships/customXml" Target="../ink/ink772.xml"/><Relationship Id="rId15" Type="http://schemas.openxmlformats.org/officeDocument/2006/relationships/customXml" Target="../ink/ink777.xml"/><Relationship Id="rId10" Type="http://schemas.openxmlformats.org/officeDocument/2006/relationships/image" Target="../media/image688.png"/><Relationship Id="rId4" Type="http://schemas.openxmlformats.org/officeDocument/2006/relationships/image" Target="../media/image685.png"/><Relationship Id="rId9" Type="http://schemas.openxmlformats.org/officeDocument/2006/relationships/customXml" Target="../ink/ink774.xml"/><Relationship Id="rId14" Type="http://schemas.openxmlformats.org/officeDocument/2006/relationships/image" Target="../media/image6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90.xml"/><Relationship Id="rId21" Type="http://schemas.openxmlformats.org/officeDocument/2006/relationships/image" Target="../media/image704.png"/><Relationship Id="rId42" Type="http://schemas.openxmlformats.org/officeDocument/2006/relationships/customXml" Target="../ink/ink798.xml"/><Relationship Id="rId47" Type="http://schemas.openxmlformats.org/officeDocument/2006/relationships/image" Target="../media/image717.png"/><Relationship Id="rId63" Type="http://schemas.openxmlformats.org/officeDocument/2006/relationships/image" Target="../media/image725.png"/><Relationship Id="rId68" Type="http://schemas.openxmlformats.org/officeDocument/2006/relationships/customXml" Target="../ink/ink811.xml"/><Relationship Id="rId16" Type="http://schemas.openxmlformats.org/officeDocument/2006/relationships/customXml" Target="../ink/ink785.xml"/><Relationship Id="rId11" Type="http://schemas.openxmlformats.org/officeDocument/2006/relationships/image" Target="../media/image699.png"/><Relationship Id="rId24" Type="http://schemas.openxmlformats.org/officeDocument/2006/relationships/customXml" Target="../ink/ink789.xml"/><Relationship Id="rId32" Type="http://schemas.openxmlformats.org/officeDocument/2006/relationships/customXml" Target="../ink/ink793.xml"/><Relationship Id="rId37" Type="http://schemas.openxmlformats.org/officeDocument/2006/relationships/image" Target="../media/image712.png"/><Relationship Id="rId40" Type="http://schemas.openxmlformats.org/officeDocument/2006/relationships/customXml" Target="../ink/ink797.xml"/><Relationship Id="rId45" Type="http://schemas.openxmlformats.org/officeDocument/2006/relationships/image" Target="../media/image716.png"/><Relationship Id="rId53" Type="http://schemas.openxmlformats.org/officeDocument/2006/relationships/image" Target="../media/image720.png"/><Relationship Id="rId58" Type="http://schemas.openxmlformats.org/officeDocument/2006/relationships/customXml" Target="../ink/ink806.xml"/><Relationship Id="rId66" Type="http://schemas.openxmlformats.org/officeDocument/2006/relationships/customXml" Target="../ink/ink810.xml"/><Relationship Id="rId74" Type="http://schemas.openxmlformats.org/officeDocument/2006/relationships/customXml" Target="../ink/ink814.xml"/><Relationship Id="rId5" Type="http://schemas.openxmlformats.org/officeDocument/2006/relationships/image" Target="../media/image696.png"/><Relationship Id="rId61" Type="http://schemas.openxmlformats.org/officeDocument/2006/relationships/image" Target="../media/image724.png"/><Relationship Id="rId19" Type="http://schemas.openxmlformats.org/officeDocument/2006/relationships/image" Target="../media/image703.png"/><Relationship Id="rId14" Type="http://schemas.openxmlformats.org/officeDocument/2006/relationships/customXml" Target="../ink/ink784.xml"/><Relationship Id="rId22" Type="http://schemas.openxmlformats.org/officeDocument/2006/relationships/customXml" Target="../ink/ink788.xml"/><Relationship Id="rId27" Type="http://schemas.openxmlformats.org/officeDocument/2006/relationships/image" Target="../media/image707.png"/><Relationship Id="rId30" Type="http://schemas.openxmlformats.org/officeDocument/2006/relationships/customXml" Target="../ink/ink792.xml"/><Relationship Id="rId35" Type="http://schemas.openxmlformats.org/officeDocument/2006/relationships/image" Target="../media/image711.png"/><Relationship Id="rId43" Type="http://schemas.openxmlformats.org/officeDocument/2006/relationships/image" Target="../media/image715.png"/><Relationship Id="rId48" Type="http://schemas.openxmlformats.org/officeDocument/2006/relationships/customXml" Target="../ink/ink801.xml"/><Relationship Id="rId56" Type="http://schemas.openxmlformats.org/officeDocument/2006/relationships/customXml" Target="../ink/ink805.xml"/><Relationship Id="rId64" Type="http://schemas.openxmlformats.org/officeDocument/2006/relationships/customXml" Target="../ink/ink809.xml"/><Relationship Id="rId69" Type="http://schemas.openxmlformats.org/officeDocument/2006/relationships/image" Target="../media/image728.png"/><Relationship Id="rId77" Type="http://schemas.openxmlformats.org/officeDocument/2006/relationships/image" Target="../media/image732.png"/><Relationship Id="rId8" Type="http://schemas.openxmlformats.org/officeDocument/2006/relationships/customXml" Target="../ink/ink781.xml"/><Relationship Id="rId51" Type="http://schemas.openxmlformats.org/officeDocument/2006/relationships/image" Target="../media/image719.png"/><Relationship Id="rId72" Type="http://schemas.openxmlformats.org/officeDocument/2006/relationships/customXml" Target="../ink/ink813.xml"/><Relationship Id="rId3" Type="http://schemas.openxmlformats.org/officeDocument/2006/relationships/image" Target="../media/image695.png"/><Relationship Id="rId12" Type="http://schemas.openxmlformats.org/officeDocument/2006/relationships/customXml" Target="../ink/ink783.xml"/><Relationship Id="rId17" Type="http://schemas.openxmlformats.org/officeDocument/2006/relationships/image" Target="../media/image702.png"/><Relationship Id="rId25" Type="http://schemas.openxmlformats.org/officeDocument/2006/relationships/image" Target="../media/image706.png"/><Relationship Id="rId33" Type="http://schemas.openxmlformats.org/officeDocument/2006/relationships/image" Target="../media/image710.png"/><Relationship Id="rId38" Type="http://schemas.openxmlformats.org/officeDocument/2006/relationships/customXml" Target="../ink/ink796.xml"/><Relationship Id="rId46" Type="http://schemas.openxmlformats.org/officeDocument/2006/relationships/customXml" Target="../ink/ink800.xml"/><Relationship Id="rId59" Type="http://schemas.openxmlformats.org/officeDocument/2006/relationships/image" Target="../media/image723.png"/><Relationship Id="rId67" Type="http://schemas.openxmlformats.org/officeDocument/2006/relationships/image" Target="../media/image727.png"/><Relationship Id="rId20" Type="http://schemas.openxmlformats.org/officeDocument/2006/relationships/customXml" Target="../ink/ink787.xml"/><Relationship Id="rId41" Type="http://schemas.openxmlformats.org/officeDocument/2006/relationships/image" Target="../media/image714.png"/><Relationship Id="rId54" Type="http://schemas.openxmlformats.org/officeDocument/2006/relationships/customXml" Target="../ink/ink804.xml"/><Relationship Id="rId62" Type="http://schemas.openxmlformats.org/officeDocument/2006/relationships/customXml" Target="../ink/ink808.xml"/><Relationship Id="rId70" Type="http://schemas.openxmlformats.org/officeDocument/2006/relationships/customXml" Target="../ink/ink812.xml"/><Relationship Id="rId75" Type="http://schemas.openxmlformats.org/officeDocument/2006/relationships/image" Target="../media/image7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0.xml"/><Relationship Id="rId15" Type="http://schemas.openxmlformats.org/officeDocument/2006/relationships/image" Target="../media/image701.png"/><Relationship Id="rId23" Type="http://schemas.openxmlformats.org/officeDocument/2006/relationships/image" Target="../media/image705.png"/><Relationship Id="rId28" Type="http://schemas.openxmlformats.org/officeDocument/2006/relationships/customXml" Target="../ink/ink791.xml"/><Relationship Id="rId36" Type="http://schemas.openxmlformats.org/officeDocument/2006/relationships/customXml" Target="../ink/ink795.xml"/><Relationship Id="rId49" Type="http://schemas.openxmlformats.org/officeDocument/2006/relationships/image" Target="../media/image718.png"/><Relationship Id="rId57" Type="http://schemas.openxmlformats.org/officeDocument/2006/relationships/image" Target="../media/image722.png"/><Relationship Id="rId10" Type="http://schemas.openxmlformats.org/officeDocument/2006/relationships/customXml" Target="../ink/ink782.xml"/><Relationship Id="rId31" Type="http://schemas.openxmlformats.org/officeDocument/2006/relationships/image" Target="../media/image709.png"/><Relationship Id="rId44" Type="http://schemas.openxmlformats.org/officeDocument/2006/relationships/customXml" Target="../ink/ink799.xml"/><Relationship Id="rId52" Type="http://schemas.openxmlformats.org/officeDocument/2006/relationships/customXml" Target="../ink/ink803.xml"/><Relationship Id="rId60" Type="http://schemas.openxmlformats.org/officeDocument/2006/relationships/customXml" Target="../ink/ink807.xml"/><Relationship Id="rId65" Type="http://schemas.openxmlformats.org/officeDocument/2006/relationships/image" Target="../media/image726.png"/><Relationship Id="rId73" Type="http://schemas.openxmlformats.org/officeDocument/2006/relationships/image" Target="../media/image730.png"/><Relationship Id="rId4" Type="http://schemas.openxmlformats.org/officeDocument/2006/relationships/customXml" Target="../ink/ink779.xml"/><Relationship Id="rId9" Type="http://schemas.openxmlformats.org/officeDocument/2006/relationships/image" Target="../media/image698.png"/><Relationship Id="rId13" Type="http://schemas.openxmlformats.org/officeDocument/2006/relationships/image" Target="../media/image700.png"/><Relationship Id="rId18" Type="http://schemas.openxmlformats.org/officeDocument/2006/relationships/customXml" Target="../ink/ink786.xml"/><Relationship Id="rId39" Type="http://schemas.openxmlformats.org/officeDocument/2006/relationships/image" Target="../media/image713.png"/><Relationship Id="rId34" Type="http://schemas.openxmlformats.org/officeDocument/2006/relationships/customXml" Target="../ink/ink794.xml"/><Relationship Id="rId50" Type="http://schemas.openxmlformats.org/officeDocument/2006/relationships/customXml" Target="../ink/ink802.xml"/><Relationship Id="rId55" Type="http://schemas.openxmlformats.org/officeDocument/2006/relationships/image" Target="../media/image721.png"/><Relationship Id="rId76" Type="http://schemas.openxmlformats.org/officeDocument/2006/relationships/customXml" Target="../ink/ink815.xml"/><Relationship Id="rId7" Type="http://schemas.openxmlformats.org/officeDocument/2006/relationships/image" Target="../media/image697.png"/><Relationship Id="rId71" Type="http://schemas.openxmlformats.org/officeDocument/2006/relationships/image" Target="../media/image729.png"/><Relationship Id="rId2" Type="http://schemas.openxmlformats.org/officeDocument/2006/relationships/customXml" Target="../ink/ink778.xml"/><Relationship Id="rId29" Type="http://schemas.openxmlformats.org/officeDocument/2006/relationships/image" Target="../media/image708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28.xml"/><Relationship Id="rId21" Type="http://schemas.openxmlformats.org/officeDocument/2006/relationships/image" Target="../media/image742.png"/><Relationship Id="rId42" Type="http://schemas.openxmlformats.org/officeDocument/2006/relationships/customXml" Target="../ink/ink836.xml"/><Relationship Id="rId47" Type="http://schemas.openxmlformats.org/officeDocument/2006/relationships/image" Target="../media/image755.png"/><Relationship Id="rId63" Type="http://schemas.openxmlformats.org/officeDocument/2006/relationships/image" Target="../media/image763.png"/><Relationship Id="rId68" Type="http://schemas.openxmlformats.org/officeDocument/2006/relationships/customXml" Target="../ink/ink849.xml"/><Relationship Id="rId84" Type="http://schemas.openxmlformats.org/officeDocument/2006/relationships/customXml" Target="../ink/ink857.xml"/><Relationship Id="rId89" Type="http://schemas.openxmlformats.org/officeDocument/2006/relationships/image" Target="../media/image776.png"/><Relationship Id="rId112" Type="http://schemas.openxmlformats.org/officeDocument/2006/relationships/customXml" Target="../ink/ink871.xml"/><Relationship Id="rId16" Type="http://schemas.openxmlformats.org/officeDocument/2006/relationships/customXml" Target="../ink/ink823.xml"/><Relationship Id="rId107" Type="http://schemas.openxmlformats.org/officeDocument/2006/relationships/image" Target="../media/image785.png"/><Relationship Id="rId11" Type="http://schemas.openxmlformats.org/officeDocument/2006/relationships/image" Target="../media/image737.png"/><Relationship Id="rId32" Type="http://schemas.openxmlformats.org/officeDocument/2006/relationships/customXml" Target="../ink/ink831.xml"/><Relationship Id="rId37" Type="http://schemas.openxmlformats.org/officeDocument/2006/relationships/image" Target="../media/image750.png"/><Relationship Id="rId53" Type="http://schemas.openxmlformats.org/officeDocument/2006/relationships/image" Target="../media/image758.png"/><Relationship Id="rId58" Type="http://schemas.openxmlformats.org/officeDocument/2006/relationships/customXml" Target="../ink/ink844.xml"/><Relationship Id="rId74" Type="http://schemas.openxmlformats.org/officeDocument/2006/relationships/customXml" Target="../ink/ink852.xml"/><Relationship Id="rId79" Type="http://schemas.openxmlformats.org/officeDocument/2006/relationships/image" Target="../media/image771.png"/><Relationship Id="rId102" Type="http://schemas.openxmlformats.org/officeDocument/2006/relationships/customXml" Target="../ink/ink866.xml"/><Relationship Id="rId5" Type="http://schemas.openxmlformats.org/officeDocument/2006/relationships/image" Target="../media/image734.png"/><Relationship Id="rId90" Type="http://schemas.openxmlformats.org/officeDocument/2006/relationships/customXml" Target="../ink/ink860.xml"/><Relationship Id="rId95" Type="http://schemas.openxmlformats.org/officeDocument/2006/relationships/image" Target="../media/image779.png"/><Relationship Id="rId22" Type="http://schemas.openxmlformats.org/officeDocument/2006/relationships/customXml" Target="../ink/ink826.xml"/><Relationship Id="rId27" Type="http://schemas.openxmlformats.org/officeDocument/2006/relationships/image" Target="../media/image745.png"/><Relationship Id="rId43" Type="http://schemas.openxmlformats.org/officeDocument/2006/relationships/image" Target="../media/image753.png"/><Relationship Id="rId48" Type="http://schemas.openxmlformats.org/officeDocument/2006/relationships/customXml" Target="../ink/ink839.xml"/><Relationship Id="rId64" Type="http://schemas.openxmlformats.org/officeDocument/2006/relationships/customXml" Target="../ink/ink847.xml"/><Relationship Id="rId69" Type="http://schemas.openxmlformats.org/officeDocument/2006/relationships/image" Target="../media/image766.png"/><Relationship Id="rId113" Type="http://schemas.openxmlformats.org/officeDocument/2006/relationships/image" Target="../media/image788.png"/><Relationship Id="rId80" Type="http://schemas.openxmlformats.org/officeDocument/2006/relationships/customXml" Target="../ink/ink855.xml"/><Relationship Id="rId85" Type="http://schemas.openxmlformats.org/officeDocument/2006/relationships/image" Target="../media/image774.png"/><Relationship Id="rId12" Type="http://schemas.openxmlformats.org/officeDocument/2006/relationships/customXml" Target="../ink/ink821.xml"/><Relationship Id="rId17" Type="http://schemas.openxmlformats.org/officeDocument/2006/relationships/image" Target="../media/image740.png"/><Relationship Id="rId33" Type="http://schemas.openxmlformats.org/officeDocument/2006/relationships/image" Target="../media/image748.png"/><Relationship Id="rId38" Type="http://schemas.openxmlformats.org/officeDocument/2006/relationships/customXml" Target="../ink/ink834.xml"/><Relationship Id="rId59" Type="http://schemas.openxmlformats.org/officeDocument/2006/relationships/image" Target="../media/image761.png"/><Relationship Id="rId103" Type="http://schemas.openxmlformats.org/officeDocument/2006/relationships/image" Target="../media/image783.png"/><Relationship Id="rId108" Type="http://schemas.openxmlformats.org/officeDocument/2006/relationships/customXml" Target="../ink/ink869.xml"/><Relationship Id="rId54" Type="http://schemas.openxmlformats.org/officeDocument/2006/relationships/customXml" Target="../ink/ink842.xml"/><Relationship Id="rId70" Type="http://schemas.openxmlformats.org/officeDocument/2006/relationships/customXml" Target="../ink/ink850.xml"/><Relationship Id="rId75" Type="http://schemas.openxmlformats.org/officeDocument/2006/relationships/image" Target="../media/image769.png"/><Relationship Id="rId91" Type="http://schemas.openxmlformats.org/officeDocument/2006/relationships/image" Target="../media/image777.png"/><Relationship Id="rId96" Type="http://schemas.openxmlformats.org/officeDocument/2006/relationships/customXml" Target="../ink/ink8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18.xml"/><Relationship Id="rId15" Type="http://schemas.openxmlformats.org/officeDocument/2006/relationships/image" Target="../media/image739.png"/><Relationship Id="rId23" Type="http://schemas.openxmlformats.org/officeDocument/2006/relationships/image" Target="../media/image743.png"/><Relationship Id="rId28" Type="http://schemas.openxmlformats.org/officeDocument/2006/relationships/customXml" Target="../ink/ink829.xml"/><Relationship Id="rId36" Type="http://schemas.openxmlformats.org/officeDocument/2006/relationships/customXml" Target="../ink/ink833.xml"/><Relationship Id="rId49" Type="http://schemas.openxmlformats.org/officeDocument/2006/relationships/image" Target="../media/image756.png"/><Relationship Id="rId57" Type="http://schemas.openxmlformats.org/officeDocument/2006/relationships/image" Target="../media/image760.png"/><Relationship Id="rId106" Type="http://schemas.openxmlformats.org/officeDocument/2006/relationships/customXml" Target="../ink/ink868.xml"/><Relationship Id="rId10" Type="http://schemas.openxmlformats.org/officeDocument/2006/relationships/customXml" Target="../ink/ink820.xml"/><Relationship Id="rId31" Type="http://schemas.openxmlformats.org/officeDocument/2006/relationships/image" Target="../media/image747.png"/><Relationship Id="rId44" Type="http://schemas.openxmlformats.org/officeDocument/2006/relationships/customXml" Target="../ink/ink837.xml"/><Relationship Id="rId52" Type="http://schemas.openxmlformats.org/officeDocument/2006/relationships/customXml" Target="../ink/ink841.xml"/><Relationship Id="rId60" Type="http://schemas.openxmlformats.org/officeDocument/2006/relationships/customXml" Target="../ink/ink845.xml"/><Relationship Id="rId65" Type="http://schemas.openxmlformats.org/officeDocument/2006/relationships/image" Target="../media/image764.png"/><Relationship Id="rId73" Type="http://schemas.openxmlformats.org/officeDocument/2006/relationships/image" Target="../media/image768.png"/><Relationship Id="rId78" Type="http://schemas.openxmlformats.org/officeDocument/2006/relationships/customXml" Target="../ink/ink854.xml"/><Relationship Id="rId81" Type="http://schemas.openxmlformats.org/officeDocument/2006/relationships/image" Target="../media/image772.png"/><Relationship Id="rId86" Type="http://schemas.openxmlformats.org/officeDocument/2006/relationships/customXml" Target="../ink/ink858.xml"/><Relationship Id="rId94" Type="http://schemas.openxmlformats.org/officeDocument/2006/relationships/customXml" Target="../ink/ink862.xml"/><Relationship Id="rId99" Type="http://schemas.openxmlformats.org/officeDocument/2006/relationships/image" Target="../media/image781.png"/><Relationship Id="rId101" Type="http://schemas.openxmlformats.org/officeDocument/2006/relationships/image" Target="../media/image782.png"/><Relationship Id="rId4" Type="http://schemas.openxmlformats.org/officeDocument/2006/relationships/customXml" Target="../ink/ink817.xml"/><Relationship Id="rId9" Type="http://schemas.openxmlformats.org/officeDocument/2006/relationships/image" Target="../media/image736.png"/><Relationship Id="rId13" Type="http://schemas.openxmlformats.org/officeDocument/2006/relationships/image" Target="../media/image738.png"/><Relationship Id="rId18" Type="http://schemas.openxmlformats.org/officeDocument/2006/relationships/customXml" Target="../ink/ink824.xml"/><Relationship Id="rId39" Type="http://schemas.openxmlformats.org/officeDocument/2006/relationships/image" Target="../media/image751.png"/><Relationship Id="rId109" Type="http://schemas.openxmlformats.org/officeDocument/2006/relationships/image" Target="../media/image786.png"/><Relationship Id="rId34" Type="http://schemas.openxmlformats.org/officeDocument/2006/relationships/customXml" Target="../ink/ink832.xml"/><Relationship Id="rId50" Type="http://schemas.openxmlformats.org/officeDocument/2006/relationships/customXml" Target="../ink/ink840.xml"/><Relationship Id="rId55" Type="http://schemas.openxmlformats.org/officeDocument/2006/relationships/image" Target="../media/image759.png"/><Relationship Id="rId76" Type="http://schemas.openxmlformats.org/officeDocument/2006/relationships/customXml" Target="../ink/ink853.xml"/><Relationship Id="rId97" Type="http://schemas.openxmlformats.org/officeDocument/2006/relationships/image" Target="../media/image780.png"/><Relationship Id="rId104" Type="http://schemas.openxmlformats.org/officeDocument/2006/relationships/customXml" Target="../ink/ink867.xml"/><Relationship Id="rId7" Type="http://schemas.openxmlformats.org/officeDocument/2006/relationships/image" Target="../media/image735.png"/><Relationship Id="rId71" Type="http://schemas.openxmlformats.org/officeDocument/2006/relationships/image" Target="../media/image767.png"/><Relationship Id="rId92" Type="http://schemas.openxmlformats.org/officeDocument/2006/relationships/customXml" Target="../ink/ink861.xml"/><Relationship Id="rId2" Type="http://schemas.openxmlformats.org/officeDocument/2006/relationships/customXml" Target="../ink/ink816.xml"/><Relationship Id="rId29" Type="http://schemas.openxmlformats.org/officeDocument/2006/relationships/image" Target="../media/image746.png"/><Relationship Id="rId24" Type="http://schemas.openxmlformats.org/officeDocument/2006/relationships/customXml" Target="../ink/ink827.xml"/><Relationship Id="rId40" Type="http://schemas.openxmlformats.org/officeDocument/2006/relationships/customXml" Target="../ink/ink835.xml"/><Relationship Id="rId45" Type="http://schemas.openxmlformats.org/officeDocument/2006/relationships/image" Target="../media/image754.png"/><Relationship Id="rId66" Type="http://schemas.openxmlformats.org/officeDocument/2006/relationships/customXml" Target="../ink/ink848.xml"/><Relationship Id="rId87" Type="http://schemas.openxmlformats.org/officeDocument/2006/relationships/image" Target="../media/image775.png"/><Relationship Id="rId110" Type="http://schemas.openxmlformats.org/officeDocument/2006/relationships/customXml" Target="../ink/ink870.xml"/><Relationship Id="rId61" Type="http://schemas.openxmlformats.org/officeDocument/2006/relationships/image" Target="../media/image762.png"/><Relationship Id="rId82" Type="http://schemas.openxmlformats.org/officeDocument/2006/relationships/customXml" Target="../ink/ink856.xml"/><Relationship Id="rId19" Type="http://schemas.openxmlformats.org/officeDocument/2006/relationships/image" Target="../media/image741.png"/><Relationship Id="rId14" Type="http://schemas.openxmlformats.org/officeDocument/2006/relationships/customXml" Target="../ink/ink822.xml"/><Relationship Id="rId30" Type="http://schemas.openxmlformats.org/officeDocument/2006/relationships/customXml" Target="../ink/ink830.xml"/><Relationship Id="rId35" Type="http://schemas.openxmlformats.org/officeDocument/2006/relationships/image" Target="../media/image749.png"/><Relationship Id="rId56" Type="http://schemas.openxmlformats.org/officeDocument/2006/relationships/customXml" Target="../ink/ink843.xml"/><Relationship Id="rId77" Type="http://schemas.openxmlformats.org/officeDocument/2006/relationships/image" Target="../media/image770.png"/><Relationship Id="rId100" Type="http://schemas.openxmlformats.org/officeDocument/2006/relationships/customXml" Target="../ink/ink865.xml"/><Relationship Id="rId105" Type="http://schemas.openxmlformats.org/officeDocument/2006/relationships/image" Target="../media/image784.png"/><Relationship Id="rId8" Type="http://schemas.openxmlformats.org/officeDocument/2006/relationships/customXml" Target="../ink/ink819.xml"/><Relationship Id="rId51" Type="http://schemas.openxmlformats.org/officeDocument/2006/relationships/image" Target="../media/image757.png"/><Relationship Id="rId72" Type="http://schemas.openxmlformats.org/officeDocument/2006/relationships/customXml" Target="../ink/ink851.xml"/><Relationship Id="rId93" Type="http://schemas.openxmlformats.org/officeDocument/2006/relationships/image" Target="../media/image778.png"/><Relationship Id="rId98" Type="http://schemas.openxmlformats.org/officeDocument/2006/relationships/customXml" Target="../ink/ink864.xml"/><Relationship Id="rId3" Type="http://schemas.openxmlformats.org/officeDocument/2006/relationships/image" Target="../media/image733.png"/><Relationship Id="rId25" Type="http://schemas.openxmlformats.org/officeDocument/2006/relationships/image" Target="../media/image744.png"/><Relationship Id="rId46" Type="http://schemas.openxmlformats.org/officeDocument/2006/relationships/customXml" Target="../ink/ink838.xml"/><Relationship Id="rId67" Type="http://schemas.openxmlformats.org/officeDocument/2006/relationships/image" Target="../media/image765.png"/><Relationship Id="rId20" Type="http://schemas.openxmlformats.org/officeDocument/2006/relationships/customXml" Target="../ink/ink825.xml"/><Relationship Id="rId41" Type="http://schemas.openxmlformats.org/officeDocument/2006/relationships/image" Target="../media/image752.png"/><Relationship Id="rId62" Type="http://schemas.openxmlformats.org/officeDocument/2006/relationships/customXml" Target="../ink/ink846.xml"/><Relationship Id="rId83" Type="http://schemas.openxmlformats.org/officeDocument/2006/relationships/image" Target="../media/image773.png"/><Relationship Id="rId88" Type="http://schemas.openxmlformats.org/officeDocument/2006/relationships/customXml" Target="../ink/ink859.xml"/><Relationship Id="rId111" Type="http://schemas.openxmlformats.org/officeDocument/2006/relationships/image" Target="../media/image78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4.xml"/><Relationship Id="rId21" Type="http://schemas.openxmlformats.org/officeDocument/2006/relationships/image" Target="../media/image799.png"/><Relationship Id="rId42" Type="http://schemas.openxmlformats.org/officeDocument/2006/relationships/customXml" Target="../ink/ink892.xml"/><Relationship Id="rId47" Type="http://schemas.openxmlformats.org/officeDocument/2006/relationships/image" Target="../media/image812.png"/><Relationship Id="rId63" Type="http://schemas.openxmlformats.org/officeDocument/2006/relationships/image" Target="../media/image820.png"/><Relationship Id="rId68" Type="http://schemas.openxmlformats.org/officeDocument/2006/relationships/customXml" Target="../ink/ink905.xml"/><Relationship Id="rId84" Type="http://schemas.openxmlformats.org/officeDocument/2006/relationships/customXml" Target="../ink/ink913.xml"/><Relationship Id="rId16" Type="http://schemas.openxmlformats.org/officeDocument/2006/relationships/customXml" Target="../ink/ink879.xml"/><Relationship Id="rId11" Type="http://schemas.openxmlformats.org/officeDocument/2006/relationships/image" Target="../media/image794.png"/><Relationship Id="rId32" Type="http://schemas.openxmlformats.org/officeDocument/2006/relationships/customXml" Target="../ink/ink887.xml"/><Relationship Id="rId37" Type="http://schemas.openxmlformats.org/officeDocument/2006/relationships/image" Target="../media/image807.png"/><Relationship Id="rId53" Type="http://schemas.openxmlformats.org/officeDocument/2006/relationships/image" Target="../media/image815.png"/><Relationship Id="rId58" Type="http://schemas.openxmlformats.org/officeDocument/2006/relationships/customXml" Target="../ink/ink900.xml"/><Relationship Id="rId74" Type="http://schemas.openxmlformats.org/officeDocument/2006/relationships/customXml" Target="../ink/ink908.xml"/><Relationship Id="rId79" Type="http://schemas.openxmlformats.org/officeDocument/2006/relationships/image" Target="../media/image828.png"/><Relationship Id="rId5" Type="http://schemas.openxmlformats.org/officeDocument/2006/relationships/image" Target="../media/image791.png"/><Relationship Id="rId19" Type="http://schemas.openxmlformats.org/officeDocument/2006/relationships/image" Target="../media/image798.png"/><Relationship Id="rId14" Type="http://schemas.openxmlformats.org/officeDocument/2006/relationships/customXml" Target="../ink/ink878.xml"/><Relationship Id="rId22" Type="http://schemas.openxmlformats.org/officeDocument/2006/relationships/customXml" Target="../ink/ink882.xml"/><Relationship Id="rId27" Type="http://schemas.openxmlformats.org/officeDocument/2006/relationships/image" Target="../media/image802.png"/><Relationship Id="rId30" Type="http://schemas.openxmlformats.org/officeDocument/2006/relationships/customXml" Target="../ink/ink886.xml"/><Relationship Id="rId35" Type="http://schemas.openxmlformats.org/officeDocument/2006/relationships/image" Target="../media/image806.png"/><Relationship Id="rId43" Type="http://schemas.openxmlformats.org/officeDocument/2006/relationships/image" Target="../media/image810.png"/><Relationship Id="rId48" Type="http://schemas.openxmlformats.org/officeDocument/2006/relationships/customXml" Target="../ink/ink895.xml"/><Relationship Id="rId56" Type="http://schemas.openxmlformats.org/officeDocument/2006/relationships/customXml" Target="../ink/ink899.xml"/><Relationship Id="rId64" Type="http://schemas.openxmlformats.org/officeDocument/2006/relationships/customXml" Target="../ink/ink903.xml"/><Relationship Id="rId69" Type="http://schemas.openxmlformats.org/officeDocument/2006/relationships/image" Target="../media/image823.png"/><Relationship Id="rId77" Type="http://schemas.openxmlformats.org/officeDocument/2006/relationships/image" Target="../media/image827.png"/><Relationship Id="rId8" Type="http://schemas.openxmlformats.org/officeDocument/2006/relationships/customXml" Target="../ink/ink875.xml"/><Relationship Id="rId51" Type="http://schemas.openxmlformats.org/officeDocument/2006/relationships/image" Target="../media/image814.png"/><Relationship Id="rId72" Type="http://schemas.openxmlformats.org/officeDocument/2006/relationships/customXml" Target="../ink/ink907.xml"/><Relationship Id="rId80" Type="http://schemas.openxmlformats.org/officeDocument/2006/relationships/customXml" Target="../ink/ink911.xml"/><Relationship Id="rId85" Type="http://schemas.openxmlformats.org/officeDocument/2006/relationships/image" Target="../media/image831.png"/><Relationship Id="rId3" Type="http://schemas.openxmlformats.org/officeDocument/2006/relationships/image" Target="../media/image790.png"/><Relationship Id="rId12" Type="http://schemas.openxmlformats.org/officeDocument/2006/relationships/customXml" Target="../ink/ink877.xml"/><Relationship Id="rId17" Type="http://schemas.openxmlformats.org/officeDocument/2006/relationships/image" Target="../media/image797.png"/><Relationship Id="rId25" Type="http://schemas.openxmlformats.org/officeDocument/2006/relationships/image" Target="../media/image801.png"/><Relationship Id="rId33" Type="http://schemas.openxmlformats.org/officeDocument/2006/relationships/image" Target="../media/image805.png"/><Relationship Id="rId38" Type="http://schemas.openxmlformats.org/officeDocument/2006/relationships/customXml" Target="../ink/ink890.xml"/><Relationship Id="rId46" Type="http://schemas.openxmlformats.org/officeDocument/2006/relationships/customXml" Target="../ink/ink894.xml"/><Relationship Id="rId59" Type="http://schemas.openxmlformats.org/officeDocument/2006/relationships/image" Target="../media/image818.png"/><Relationship Id="rId67" Type="http://schemas.openxmlformats.org/officeDocument/2006/relationships/image" Target="../media/image822.png"/><Relationship Id="rId20" Type="http://schemas.openxmlformats.org/officeDocument/2006/relationships/customXml" Target="../ink/ink881.xml"/><Relationship Id="rId41" Type="http://schemas.openxmlformats.org/officeDocument/2006/relationships/image" Target="../media/image809.png"/><Relationship Id="rId54" Type="http://schemas.openxmlformats.org/officeDocument/2006/relationships/customXml" Target="../ink/ink898.xml"/><Relationship Id="rId62" Type="http://schemas.openxmlformats.org/officeDocument/2006/relationships/customXml" Target="../ink/ink902.xml"/><Relationship Id="rId70" Type="http://schemas.openxmlformats.org/officeDocument/2006/relationships/customXml" Target="../ink/ink906.xml"/><Relationship Id="rId75" Type="http://schemas.openxmlformats.org/officeDocument/2006/relationships/image" Target="../media/image826.png"/><Relationship Id="rId83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4.xml"/><Relationship Id="rId15" Type="http://schemas.openxmlformats.org/officeDocument/2006/relationships/image" Target="../media/image796.png"/><Relationship Id="rId23" Type="http://schemas.openxmlformats.org/officeDocument/2006/relationships/image" Target="../media/image800.png"/><Relationship Id="rId28" Type="http://schemas.openxmlformats.org/officeDocument/2006/relationships/customXml" Target="../ink/ink885.xml"/><Relationship Id="rId36" Type="http://schemas.openxmlformats.org/officeDocument/2006/relationships/customXml" Target="../ink/ink889.xml"/><Relationship Id="rId49" Type="http://schemas.openxmlformats.org/officeDocument/2006/relationships/image" Target="../media/image813.png"/><Relationship Id="rId57" Type="http://schemas.openxmlformats.org/officeDocument/2006/relationships/image" Target="../media/image817.png"/><Relationship Id="rId10" Type="http://schemas.openxmlformats.org/officeDocument/2006/relationships/customXml" Target="../ink/ink876.xml"/><Relationship Id="rId31" Type="http://schemas.openxmlformats.org/officeDocument/2006/relationships/image" Target="../media/image804.png"/><Relationship Id="rId44" Type="http://schemas.openxmlformats.org/officeDocument/2006/relationships/customXml" Target="../ink/ink893.xml"/><Relationship Id="rId52" Type="http://schemas.openxmlformats.org/officeDocument/2006/relationships/customXml" Target="../ink/ink897.xml"/><Relationship Id="rId60" Type="http://schemas.openxmlformats.org/officeDocument/2006/relationships/customXml" Target="../ink/ink901.xml"/><Relationship Id="rId65" Type="http://schemas.openxmlformats.org/officeDocument/2006/relationships/image" Target="../media/image821.png"/><Relationship Id="rId73" Type="http://schemas.openxmlformats.org/officeDocument/2006/relationships/image" Target="../media/image825.png"/><Relationship Id="rId78" Type="http://schemas.openxmlformats.org/officeDocument/2006/relationships/customXml" Target="../ink/ink910.xml"/><Relationship Id="rId81" Type="http://schemas.openxmlformats.org/officeDocument/2006/relationships/image" Target="../media/image829.png"/><Relationship Id="rId86" Type="http://schemas.openxmlformats.org/officeDocument/2006/relationships/customXml" Target="../ink/ink914.xml"/><Relationship Id="rId4" Type="http://schemas.openxmlformats.org/officeDocument/2006/relationships/customXml" Target="../ink/ink873.xml"/><Relationship Id="rId9" Type="http://schemas.openxmlformats.org/officeDocument/2006/relationships/image" Target="../media/image793.png"/><Relationship Id="rId13" Type="http://schemas.openxmlformats.org/officeDocument/2006/relationships/image" Target="../media/image795.png"/><Relationship Id="rId18" Type="http://schemas.openxmlformats.org/officeDocument/2006/relationships/customXml" Target="../ink/ink880.xml"/><Relationship Id="rId39" Type="http://schemas.openxmlformats.org/officeDocument/2006/relationships/image" Target="../media/image808.png"/><Relationship Id="rId34" Type="http://schemas.openxmlformats.org/officeDocument/2006/relationships/customXml" Target="../ink/ink888.xml"/><Relationship Id="rId50" Type="http://schemas.openxmlformats.org/officeDocument/2006/relationships/customXml" Target="../ink/ink896.xml"/><Relationship Id="rId55" Type="http://schemas.openxmlformats.org/officeDocument/2006/relationships/image" Target="../media/image816.png"/><Relationship Id="rId76" Type="http://schemas.openxmlformats.org/officeDocument/2006/relationships/customXml" Target="../ink/ink909.xml"/><Relationship Id="rId7" Type="http://schemas.openxmlformats.org/officeDocument/2006/relationships/image" Target="../media/image792.png"/><Relationship Id="rId71" Type="http://schemas.openxmlformats.org/officeDocument/2006/relationships/image" Target="../media/image824.png"/><Relationship Id="rId2" Type="http://schemas.openxmlformats.org/officeDocument/2006/relationships/customXml" Target="../ink/ink872.xml"/><Relationship Id="rId29" Type="http://schemas.openxmlformats.org/officeDocument/2006/relationships/image" Target="../media/image803.png"/><Relationship Id="rId24" Type="http://schemas.openxmlformats.org/officeDocument/2006/relationships/customXml" Target="../ink/ink883.xml"/><Relationship Id="rId40" Type="http://schemas.openxmlformats.org/officeDocument/2006/relationships/customXml" Target="../ink/ink891.xml"/><Relationship Id="rId45" Type="http://schemas.openxmlformats.org/officeDocument/2006/relationships/image" Target="../media/image811.png"/><Relationship Id="rId66" Type="http://schemas.openxmlformats.org/officeDocument/2006/relationships/customXml" Target="../ink/ink904.xml"/><Relationship Id="rId87" Type="http://schemas.openxmlformats.org/officeDocument/2006/relationships/image" Target="../media/image832.png"/><Relationship Id="rId61" Type="http://schemas.openxmlformats.org/officeDocument/2006/relationships/image" Target="../media/image819.png"/><Relationship Id="rId82" Type="http://schemas.openxmlformats.org/officeDocument/2006/relationships/customXml" Target="../ink/ink9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D4DeN81OD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0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3.png"/><Relationship Id="rId50" Type="http://schemas.openxmlformats.org/officeDocument/2006/relationships/customXml" Target="../ink/ink24.xml"/><Relationship Id="rId55" Type="http://schemas.openxmlformats.org/officeDocument/2006/relationships/image" Target="../media/image27.png"/><Relationship Id="rId6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8.png"/><Relationship Id="rId40" Type="http://schemas.openxmlformats.org/officeDocument/2006/relationships/customXml" Target="../ink/ink19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8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3.png"/><Relationship Id="rId30" Type="http://schemas.openxmlformats.org/officeDocument/2006/relationships/customXml" Target="../ink/ink14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8" Type="http://schemas.openxmlformats.org/officeDocument/2006/relationships/customXml" Target="../ink/ink3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5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29.png"/><Relationship Id="rId20" Type="http://schemas.openxmlformats.org/officeDocument/2006/relationships/customXml" Target="../ink/ink9.xml"/><Relationship Id="rId41" Type="http://schemas.openxmlformats.org/officeDocument/2006/relationships/image" Target="../media/image20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4.xml"/><Relationship Id="rId31" Type="http://schemas.openxmlformats.org/officeDocument/2006/relationships/image" Target="../media/image15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2.png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8.xml"/><Relationship Id="rId3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37.xml"/><Relationship Id="rId18" Type="http://schemas.openxmlformats.org/officeDocument/2006/relationships/image" Target="../media/image42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image" Target="../media/image39.png"/><Relationship Id="rId17" Type="http://schemas.openxmlformats.org/officeDocument/2006/relationships/customXml" Target="../ink/ink39.xm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10" Type="http://schemas.openxmlformats.org/officeDocument/2006/relationships/image" Target="../media/image38.png"/><Relationship Id="rId19" Type="http://schemas.openxmlformats.org/officeDocument/2006/relationships/customXml" Target="../ink/ink40.xml"/><Relationship Id="rId4" Type="http://schemas.openxmlformats.org/officeDocument/2006/relationships/image" Target="../media/image35.png"/><Relationship Id="rId9" Type="http://schemas.openxmlformats.org/officeDocument/2006/relationships/customXml" Target="../ink/ink35.xml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.xml"/><Relationship Id="rId21" Type="http://schemas.openxmlformats.org/officeDocument/2006/relationships/image" Target="../media/image54.png"/><Relationship Id="rId42" Type="http://schemas.openxmlformats.org/officeDocument/2006/relationships/customXml" Target="../ink/ink60.xml"/><Relationship Id="rId47" Type="http://schemas.openxmlformats.org/officeDocument/2006/relationships/image" Target="../media/image67.png"/><Relationship Id="rId63" Type="http://schemas.openxmlformats.org/officeDocument/2006/relationships/image" Target="../media/image75.png"/><Relationship Id="rId68" Type="http://schemas.openxmlformats.org/officeDocument/2006/relationships/customXml" Target="../ink/ink73.xml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6" Type="http://schemas.openxmlformats.org/officeDocument/2006/relationships/customXml" Target="../ink/ink47.xml"/><Relationship Id="rId29" Type="http://schemas.openxmlformats.org/officeDocument/2006/relationships/image" Target="../media/image58.png"/><Relationship Id="rId11" Type="http://schemas.openxmlformats.org/officeDocument/2006/relationships/image" Target="../media/image49.png"/><Relationship Id="rId24" Type="http://schemas.openxmlformats.org/officeDocument/2006/relationships/customXml" Target="../ink/ink51.xml"/><Relationship Id="rId32" Type="http://schemas.openxmlformats.org/officeDocument/2006/relationships/customXml" Target="../ink/ink55.xml"/><Relationship Id="rId37" Type="http://schemas.openxmlformats.org/officeDocument/2006/relationships/image" Target="../media/image62.png"/><Relationship Id="rId40" Type="http://schemas.openxmlformats.org/officeDocument/2006/relationships/customXml" Target="../ink/ink59.xml"/><Relationship Id="rId45" Type="http://schemas.openxmlformats.org/officeDocument/2006/relationships/image" Target="../media/image66.png"/><Relationship Id="rId53" Type="http://schemas.openxmlformats.org/officeDocument/2006/relationships/image" Target="../media/image70.png"/><Relationship Id="rId58" Type="http://schemas.openxmlformats.org/officeDocument/2006/relationships/customXml" Target="../ink/ink68.xml"/><Relationship Id="rId66" Type="http://schemas.openxmlformats.org/officeDocument/2006/relationships/customXml" Target="../ink/ink72.xml"/><Relationship Id="rId5" Type="http://schemas.openxmlformats.org/officeDocument/2006/relationships/image" Target="../media/image46.png"/><Relationship Id="rId61" Type="http://schemas.openxmlformats.org/officeDocument/2006/relationships/image" Target="../media/image74.png"/><Relationship Id="rId19" Type="http://schemas.openxmlformats.org/officeDocument/2006/relationships/image" Target="../media/image53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Relationship Id="rId27" Type="http://schemas.openxmlformats.org/officeDocument/2006/relationships/image" Target="../media/image57.png"/><Relationship Id="rId30" Type="http://schemas.openxmlformats.org/officeDocument/2006/relationships/customXml" Target="../ink/ink54.xml"/><Relationship Id="rId35" Type="http://schemas.openxmlformats.org/officeDocument/2006/relationships/image" Target="../media/image61.png"/><Relationship Id="rId43" Type="http://schemas.openxmlformats.org/officeDocument/2006/relationships/image" Target="../media/image65.png"/><Relationship Id="rId48" Type="http://schemas.openxmlformats.org/officeDocument/2006/relationships/customXml" Target="../ink/ink63.xml"/><Relationship Id="rId56" Type="http://schemas.openxmlformats.org/officeDocument/2006/relationships/customXml" Target="../ink/ink67.xml"/><Relationship Id="rId64" Type="http://schemas.openxmlformats.org/officeDocument/2006/relationships/customXml" Target="../ink/ink71.xml"/><Relationship Id="rId69" Type="http://schemas.openxmlformats.org/officeDocument/2006/relationships/image" Target="../media/image78.png"/><Relationship Id="rId8" Type="http://schemas.openxmlformats.org/officeDocument/2006/relationships/customXml" Target="../ink/ink43.xml"/><Relationship Id="rId51" Type="http://schemas.openxmlformats.org/officeDocument/2006/relationships/image" Target="../media/image69.png"/><Relationship Id="rId3" Type="http://schemas.openxmlformats.org/officeDocument/2006/relationships/image" Target="../media/image45.png"/><Relationship Id="rId12" Type="http://schemas.openxmlformats.org/officeDocument/2006/relationships/customXml" Target="../ink/ink45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38" Type="http://schemas.openxmlformats.org/officeDocument/2006/relationships/customXml" Target="../ink/ink58.xml"/><Relationship Id="rId46" Type="http://schemas.openxmlformats.org/officeDocument/2006/relationships/customXml" Target="../ink/ink62.xml"/><Relationship Id="rId59" Type="http://schemas.openxmlformats.org/officeDocument/2006/relationships/image" Target="../media/image73.png"/><Relationship Id="rId67" Type="http://schemas.openxmlformats.org/officeDocument/2006/relationships/image" Target="../media/image77.png"/><Relationship Id="rId20" Type="http://schemas.openxmlformats.org/officeDocument/2006/relationships/customXml" Target="../ink/ink49.xml"/><Relationship Id="rId41" Type="http://schemas.openxmlformats.org/officeDocument/2006/relationships/image" Target="../media/image64.png"/><Relationship Id="rId54" Type="http://schemas.openxmlformats.org/officeDocument/2006/relationships/customXml" Target="../ink/ink66.xml"/><Relationship Id="rId62" Type="http://schemas.openxmlformats.org/officeDocument/2006/relationships/customXml" Target="../ink/ink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.xml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53.xml"/><Relationship Id="rId36" Type="http://schemas.openxmlformats.org/officeDocument/2006/relationships/customXml" Target="../ink/ink57.xml"/><Relationship Id="rId49" Type="http://schemas.openxmlformats.org/officeDocument/2006/relationships/image" Target="../media/image68.png"/><Relationship Id="rId57" Type="http://schemas.openxmlformats.org/officeDocument/2006/relationships/image" Target="../media/image72.png"/><Relationship Id="rId10" Type="http://schemas.openxmlformats.org/officeDocument/2006/relationships/customXml" Target="../ink/ink44.xml"/><Relationship Id="rId31" Type="http://schemas.openxmlformats.org/officeDocument/2006/relationships/image" Target="../media/image59.png"/><Relationship Id="rId44" Type="http://schemas.openxmlformats.org/officeDocument/2006/relationships/customXml" Target="../ink/ink61.xml"/><Relationship Id="rId52" Type="http://schemas.openxmlformats.org/officeDocument/2006/relationships/customXml" Target="../ink/ink65.xml"/><Relationship Id="rId60" Type="http://schemas.openxmlformats.org/officeDocument/2006/relationships/customXml" Target="../ink/ink69.xml"/><Relationship Id="rId65" Type="http://schemas.openxmlformats.org/officeDocument/2006/relationships/image" Target="../media/image76.png"/><Relationship Id="rId4" Type="http://schemas.openxmlformats.org/officeDocument/2006/relationships/customXml" Target="../ink/ink41.xml"/><Relationship Id="rId9" Type="http://schemas.openxmlformats.org/officeDocument/2006/relationships/image" Target="../media/image48.png"/><Relationship Id="rId13" Type="http://schemas.openxmlformats.org/officeDocument/2006/relationships/image" Target="../media/image50.png"/><Relationship Id="rId18" Type="http://schemas.openxmlformats.org/officeDocument/2006/relationships/customXml" Target="../ink/ink48.xml"/><Relationship Id="rId39" Type="http://schemas.openxmlformats.org/officeDocument/2006/relationships/image" Target="../media/image63.png"/><Relationship Id="rId34" Type="http://schemas.openxmlformats.org/officeDocument/2006/relationships/customXml" Target="../ink/ink56.xml"/><Relationship Id="rId50" Type="http://schemas.openxmlformats.org/officeDocument/2006/relationships/customXml" Target="../ink/ink64.xml"/><Relationship Id="rId55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829" y="2951830"/>
            <a:ext cx="6438970" cy="96312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algn="ctr">
              <a:spcBef>
                <a:spcPts val="178"/>
              </a:spcBef>
            </a:pPr>
            <a:r>
              <a:rPr sz="2180" b="1">
                <a:latin typeface="Arial"/>
                <a:cs typeface="Arial"/>
              </a:rPr>
              <a:t>Lecture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18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-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Principal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Component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Analysis</a:t>
            </a:r>
            <a:endParaRPr sz="2180">
              <a:latin typeface="Arial"/>
              <a:cs typeface="Arial"/>
            </a:endParaRPr>
          </a:p>
          <a:p>
            <a:pPr algn="ctr">
              <a:spcBef>
                <a:spcPts val="2120"/>
              </a:spcBef>
            </a:pPr>
            <a:r>
              <a:rPr sz="2180" spc="159">
                <a:latin typeface="Times New Roman"/>
                <a:cs typeface="Times New Roman"/>
              </a:rPr>
              <a:t>DS </a:t>
            </a:r>
            <a:r>
              <a:rPr sz="2180" spc="218">
                <a:latin typeface="Times New Roman"/>
                <a:cs typeface="Times New Roman"/>
              </a:rPr>
              <a:t>4400:</a:t>
            </a:r>
            <a:r>
              <a:rPr sz="2180" spc="337">
                <a:latin typeface="Times New Roman"/>
                <a:cs typeface="Times New Roman"/>
              </a:rPr>
              <a:t> </a:t>
            </a:r>
            <a:r>
              <a:rPr sz="2180" spc="188">
                <a:latin typeface="Times New Roman"/>
                <a:cs typeface="Times New Roman"/>
              </a:rPr>
              <a:t>Machine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78">
                <a:latin typeface="Times New Roman"/>
                <a:cs typeface="Times New Roman"/>
              </a:rPr>
              <a:t>Learning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277">
                <a:latin typeface="Times New Roman"/>
                <a:cs typeface="Times New Roman"/>
              </a:rPr>
              <a:t>and</a:t>
            </a:r>
            <a:r>
              <a:rPr sz="2180" spc="168">
                <a:latin typeface="Times New Roman"/>
                <a:cs typeface="Times New Roman"/>
              </a:rPr>
              <a:t> </a:t>
            </a:r>
            <a:r>
              <a:rPr sz="2180" spc="226">
                <a:latin typeface="Times New Roman"/>
                <a:cs typeface="Times New Roman"/>
              </a:rPr>
              <a:t>Data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49">
                <a:latin typeface="Times New Roman"/>
                <a:cs typeface="Times New Roman"/>
              </a:rPr>
              <a:t>Mining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39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1C1B2-263A-4F64-14E0-F0E650DEA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76" y="-1"/>
            <a:ext cx="9884214" cy="6754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15AA0A-734D-BD75-4C8D-8311C42B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540" y="295931"/>
            <a:ext cx="2571750" cy="12900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42195B3-5129-149A-AF08-D38AC5CEAA11}"/>
                  </a:ext>
                </a:extLst>
              </p14:cNvPr>
              <p14:cNvContentPartPr/>
              <p14:nvPr/>
            </p14:nvContentPartPr>
            <p14:xfrm>
              <a:off x="9192381" y="1575755"/>
              <a:ext cx="1364400" cy="196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42195B3-5129-149A-AF08-D38AC5CEAA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1581" y="1564955"/>
                <a:ext cx="13856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37484B6-5191-52EE-3FC4-CA2179FD25C1}"/>
                  </a:ext>
                </a:extLst>
              </p14:cNvPr>
              <p14:cNvContentPartPr/>
              <p14:nvPr/>
            </p14:nvContentPartPr>
            <p14:xfrm>
              <a:off x="11042421" y="572435"/>
              <a:ext cx="133560" cy="627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37484B6-5191-52EE-3FC4-CA2179FD25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28021" y="558043"/>
                <a:ext cx="162000" cy="655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980B82-40A9-95A6-AB7A-2134E6C8A2CC}"/>
                  </a:ext>
                </a:extLst>
              </p14:cNvPr>
              <p14:cNvContentPartPr/>
              <p14:nvPr/>
            </p14:nvContentPartPr>
            <p14:xfrm>
              <a:off x="8228301" y="250955"/>
              <a:ext cx="650880" cy="431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980B82-40A9-95A6-AB7A-2134E6C8A2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13909" y="236567"/>
                <a:ext cx="679304" cy="45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20EE7C-EDE5-F0B4-87D2-FC9E9872A079}"/>
                  </a:ext>
                </a:extLst>
              </p14:cNvPr>
              <p14:cNvContentPartPr/>
              <p14:nvPr/>
            </p14:nvContentPartPr>
            <p14:xfrm>
              <a:off x="8439981" y="1599155"/>
              <a:ext cx="423720" cy="141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20EE7C-EDE5-F0B4-87D2-FC9E9872A0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9181" y="1588355"/>
                <a:ext cx="444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8B5B561-0937-DD92-9B85-6484D6F6C097}"/>
                  </a:ext>
                </a:extLst>
              </p14:cNvPr>
              <p14:cNvContentPartPr/>
              <p14:nvPr/>
            </p14:nvContentPartPr>
            <p14:xfrm>
              <a:off x="4292421" y="180035"/>
              <a:ext cx="6648480" cy="2509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8B5B561-0937-DD92-9B85-6484D6F6C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1621" y="165635"/>
                <a:ext cx="6673320" cy="25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30E302-3CA5-F8A2-7C84-E0AC139D0571}"/>
                  </a:ext>
                </a:extLst>
              </p14:cNvPr>
              <p14:cNvContentPartPr/>
              <p14:nvPr/>
            </p14:nvContentPartPr>
            <p14:xfrm>
              <a:off x="8087181" y="399635"/>
              <a:ext cx="133560" cy="204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30E302-3CA5-F8A2-7C84-E0AC139D05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6381" y="388835"/>
                <a:ext cx="1548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A000643-A162-A980-A789-03BF82E9B4CB}"/>
                  </a:ext>
                </a:extLst>
              </p14:cNvPr>
              <p14:cNvContentPartPr/>
              <p14:nvPr/>
            </p14:nvContentPartPr>
            <p14:xfrm>
              <a:off x="3116661" y="3323915"/>
              <a:ext cx="3003120" cy="1591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A000643-A162-A980-A789-03BF82E9B4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01179" y="3308431"/>
                <a:ext cx="3033724" cy="1622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637330A-4D83-B0A8-647B-9EACF534E346}"/>
                  </a:ext>
                </a:extLst>
              </p14:cNvPr>
              <p14:cNvContentPartPr/>
              <p14:nvPr/>
            </p14:nvContentPartPr>
            <p14:xfrm>
              <a:off x="12069501" y="-2226565"/>
              <a:ext cx="31680" cy="31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637330A-4D83-B0A8-647B-9EACF534E3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054021" y="-2242045"/>
                <a:ext cx="62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ECD748F-6454-82F3-FAD3-F0412D9CC86F}"/>
                  </a:ext>
                </a:extLst>
              </p14:cNvPr>
              <p14:cNvContentPartPr/>
              <p14:nvPr/>
            </p14:nvContentPartPr>
            <p14:xfrm>
              <a:off x="12304581" y="-2320525"/>
              <a:ext cx="8280" cy="16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ECD748F-6454-82F3-FAD3-F0412D9CC8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89101" y="-2336357"/>
                <a:ext cx="3888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A1671C1-028E-4615-350F-492AEE69772A}"/>
                  </a:ext>
                </a:extLst>
              </p14:cNvPr>
              <p14:cNvContentPartPr/>
              <p14:nvPr/>
            </p14:nvContentPartPr>
            <p14:xfrm>
              <a:off x="4702461" y="5355035"/>
              <a:ext cx="3766680" cy="1286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A1671C1-028E-4615-350F-492AEE6977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91661" y="5344235"/>
                <a:ext cx="3787920" cy="13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A26A114-EB5D-7BAD-864D-0D429085AC9C}"/>
                  </a:ext>
                </a:extLst>
              </p14:cNvPr>
              <p14:cNvContentPartPr/>
              <p14:nvPr/>
            </p14:nvContentPartPr>
            <p14:xfrm>
              <a:off x="8617461" y="5508755"/>
              <a:ext cx="2579760" cy="787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A26A114-EB5D-7BAD-864D-0D429085AC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06659" y="5497960"/>
                <a:ext cx="2601003" cy="8089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57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DBFC8-B26C-7E81-62D6-BC942D54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98"/>
            <a:ext cx="12179948" cy="5486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21B3F92-2E9C-4501-783F-1F4BDFC2A9C1}"/>
                  </a:ext>
                </a:extLst>
              </p14:cNvPr>
              <p14:cNvContentPartPr/>
              <p14:nvPr/>
            </p14:nvContentPartPr>
            <p14:xfrm>
              <a:off x="6989541" y="2046995"/>
              <a:ext cx="4735440" cy="1829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21B3F92-2E9C-4501-783F-1F4BDFC2A9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8741" y="2036197"/>
                <a:ext cx="4756680" cy="1850756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0CF8693-8A1A-E77C-CF37-30D138420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2046995"/>
            <a:ext cx="4198320" cy="10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0E5196-7DBA-71E4-4DAD-67DDD82B9376}"/>
              </a:ext>
            </a:extLst>
          </p:cNvPr>
          <p:cNvSpPr txBox="1"/>
          <p:nvPr/>
        </p:nvSpPr>
        <p:spPr>
          <a:xfrm>
            <a:off x="1208690" y="409903"/>
            <a:ext cx="1386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0395E-C1C8-7A18-2B98-6C7A7E03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599" y="146482"/>
            <a:ext cx="2095500" cy="128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526C2-C4BB-821C-8B8A-EE2DDF76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52" y="96141"/>
            <a:ext cx="2806700" cy="105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34A192-C9ED-F978-7062-BA8FF81B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49" y="1591282"/>
            <a:ext cx="1358900" cy="124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740FC-725F-F6C7-EC03-F4326F1CB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79" y="1540482"/>
            <a:ext cx="2222500" cy="1346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A1363D-47DC-BF9B-6537-DBFFC5B8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349" y="1832191"/>
            <a:ext cx="1130649" cy="829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CE1678-C1F8-C06C-69C5-EC82CC27F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6004" y="1591282"/>
            <a:ext cx="3949700" cy="133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1E54EE-3F5C-2638-5E9A-56FBD9FD3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749" y="3429000"/>
            <a:ext cx="2565400" cy="76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A91617-90FD-5D62-751E-B775D932D4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4302" y="3168650"/>
            <a:ext cx="5143500" cy="128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FFDC29-5189-DB7C-9C37-7ADE3A58CA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279" y="5393258"/>
            <a:ext cx="1917700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A4570-D8E8-647D-940E-B433DDC53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3804" y="4943191"/>
            <a:ext cx="2362200" cy="133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0C5BA7-44B4-198C-CF98-C20FC205DA28}"/>
                  </a:ext>
                </a:extLst>
              </p14:cNvPr>
              <p14:cNvContentPartPr/>
              <p14:nvPr/>
            </p14:nvContentPartPr>
            <p14:xfrm>
              <a:off x="6174141" y="156635"/>
              <a:ext cx="4084560" cy="729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0C5BA7-44B4-198C-CF98-C20FC205DA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3341" y="145835"/>
                <a:ext cx="410580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8BB1544-8886-A8D9-99AA-DF1B9E71D51D}"/>
                  </a:ext>
                </a:extLst>
              </p14:cNvPr>
              <p14:cNvContentPartPr/>
              <p14:nvPr/>
            </p14:nvContentPartPr>
            <p14:xfrm>
              <a:off x="553461" y="1294235"/>
              <a:ext cx="415800" cy="261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8BB1544-8886-A8D9-99AA-DF1B9E71D5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7981" y="1278755"/>
                <a:ext cx="4464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36151F8-9A4E-1B64-704B-BA3D229E9696}"/>
                  </a:ext>
                </a:extLst>
              </p14:cNvPr>
              <p14:cNvContentPartPr/>
              <p14:nvPr/>
            </p14:nvContentPartPr>
            <p14:xfrm>
              <a:off x="1047021" y="1215035"/>
              <a:ext cx="172800" cy="313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36151F8-9A4E-1B64-704B-BA3D229E96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1541" y="1199555"/>
                <a:ext cx="2034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CDAB9C8-0A2B-709C-6412-E62040E449A1}"/>
                  </a:ext>
                </a:extLst>
              </p14:cNvPr>
              <p14:cNvContentPartPr/>
              <p14:nvPr/>
            </p14:nvContentPartPr>
            <p14:xfrm>
              <a:off x="2795541" y="948635"/>
              <a:ext cx="5974200" cy="2892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CDAB9C8-0A2B-709C-6412-E62040E449A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80061" y="933157"/>
                <a:ext cx="6004800" cy="2923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BA2AE2-FE22-D4D3-0622-88C79C61948C}"/>
                  </a:ext>
                </a:extLst>
              </p14:cNvPr>
              <p14:cNvContentPartPr/>
              <p14:nvPr/>
            </p14:nvContentPartPr>
            <p14:xfrm>
              <a:off x="9753261" y="169955"/>
              <a:ext cx="1431000" cy="1362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BA2AE2-FE22-D4D3-0622-88C79C6194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42458" y="159155"/>
                <a:ext cx="1452245" cy="13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5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A61C3-4423-8A71-13FB-E84234EB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0FA691-A7C1-4EBE-E01E-F80DCC562AB8}"/>
              </a:ext>
            </a:extLst>
          </p:cNvPr>
          <p:cNvSpPr txBox="1"/>
          <p:nvPr/>
        </p:nvSpPr>
        <p:spPr>
          <a:xfrm>
            <a:off x="472964" y="117693"/>
            <a:ext cx="1135117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b="1"/>
              <a:t>Step-by-Step Application of PCA</a:t>
            </a:r>
          </a:p>
          <a:p>
            <a:pPr>
              <a:buFont typeface="+mj-lt"/>
              <a:buAutoNum type="arabicPeriod"/>
            </a:pPr>
            <a:endParaRPr lang="en-US" b="1"/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Start with centered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Subtract the mean from each feature so the dataset has a mean of zero.</a:t>
            </a:r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Compute the Covariance Matrix, </a:t>
            </a:r>
            <a:r>
              <a:rPr lang="el-GR" sz="2200">
                <a:highlight>
                  <a:srgbClr val="FFFF00"/>
                </a:highlight>
              </a:rPr>
              <a:t>Σ</a:t>
            </a:r>
            <a:endParaRPr lang="en-US" sz="2200">
              <a:highlight>
                <a:srgbClr val="FFFF00"/>
              </a:highlight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200"/>
              <a:t> The matrix </a:t>
            </a:r>
            <a:r>
              <a:rPr lang="el-GR" sz="2200"/>
              <a:t>Σ </a:t>
            </a:r>
            <a:r>
              <a:rPr lang="en-US" sz="2200"/>
              <a:t>expresses how features vary with each other:</a:t>
            </a:r>
          </a:p>
          <a:p>
            <a:pPr>
              <a:buFont typeface="+mj-lt"/>
              <a:buAutoNum type="arabicPeriod"/>
            </a:pPr>
            <a:r>
              <a:rPr lang="en-US" sz="2200"/>
              <a:t>Find the Eigenvalues and Eigenvectors of </a:t>
            </a:r>
            <a:r>
              <a:rPr lang="el-GR" sz="2200"/>
              <a:t>Σ</a:t>
            </a:r>
            <a:r>
              <a:rPr lang="en-US" sz="220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eigenvectors of  </a:t>
            </a:r>
            <a:r>
              <a:rPr lang="el-GR" sz="2200"/>
              <a:t>Σ </a:t>
            </a:r>
            <a:r>
              <a:rPr lang="en-US" sz="2200"/>
              <a:t>point in the directions of maximum variance;  the eigenvectors are called the principal components.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corresponding eigenvalues tell you how much variance is along each of those directions.</a:t>
            </a:r>
          </a:p>
          <a:p>
            <a:pPr>
              <a:buFont typeface="+mj-lt"/>
              <a:buAutoNum type="arabicPeriod"/>
            </a:pPr>
            <a:r>
              <a:rPr lang="en-US" sz="2200"/>
              <a:t>Sort by Eigenvalues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Larger eigenvalues = more variance = more "important" directions.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Sort eigenvectors by descending eigenvalues.</a:t>
            </a:r>
          </a:p>
          <a:p>
            <a:pPr>
              <a:buFont typeface="+mj-lt"/>
              <a:buAutoNum type="arabicPeriod"/>
            </a:pPr>
            <a:r>
              <a:rPr lang="en-US" sz="2200"/>
              <a:t>Project Data onto the Top k Eigenvectors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Select the top k eigenvectors (principal components) to reduce the data to k-dimensions.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New data = original data projected onto those eigenvectors</a:t>
            </a:r>
          </a:p>
        </p:txBody>
      </p:sp>
    </p:spTree>
    <p:extLst>
      <p:ext uri="{BB962C8B-B14F-4D97-AF65-F5344CB8AC3E}">
        <p14:creationId xmlns:p14="http://schemas.microsoft.com/office/powerpoint/2010/main" val="142651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D6BF9-6925-F0EC-38A3-6E8977B6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8" y="0"/>
            <a:ext cx="10406291" cy="64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80EEE-6E6C-29FC-41B5-7535BD237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08" y="0"/>
            <a:ext cx="9957382" cy="6706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0BF20-A9ED-FF69-BEC1-98727701232B}"/>
              </a:ext>
            </a:extLst>
          </p:cNvPr>
          <p:cNvSpPr txBox="1"/>
          <p:nvPr/>
        </p:nvSpPr>
        <p:spPr>
          <a:xfrm>
            <a:off x="1229710" y="6222124"/>
            <a:ext cx="8744607" cy="4844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CFFA6E-01F1-C22F-FCAD-6320E4D47442}"/>
                  </a:ext>
                </a:extLst>
              </p14:cNvPr>
              <p14:cNvContentPartPr/>
              <p14:nvPr/>
            </p14:nvContentPartPr>
            <p14:xfrm>
              <a:off x="9505941" y="212435"/>
              <a:ext cx="1811160" cy="924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CFFA6E-01F1-C22F-FCAD-6320E4D47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95141" y="201631"/>
                <a:ext cx="1832400" cy="946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908FA99-01D6-022B-8E7D-F9F12EDAED29}"/>
                  </a:ext>
                </a:extLst>
              </p14:cNvPr>
              <p14:cNvContentPartPr/>
              <p14:nvPr/>
            </p14:nvContentPartPr>
            <p14:xfrm>
              <a:off x="11638221" y="509435"/>
              <a:ext cx="321840" cy="313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908FA99-01D6-022B-8E7D-F9F12EDAED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27421" y="498635"/>
                <a:ext cx="34308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5FC6A7E-ECE8-14D5-B385-A3A68438E0F7}"/>
                  </a:ext>
                </a:extLst>
              </p14:cNvPr>
              <p14:cNvContentPartPr/>
              <p14:nvPr/>
            </p14:nvContentPartPr>
            <p14:xfrm>
              <a:off x="10768101" y="533195"/>
              <a:ext cx="690480" cy="333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5FC6A7E-ECE8-14D5-B385-A3A68438E0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57295" y="522395"/>
                <a:ext cx="711731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D68CEA7-C4DF-75A4-67B5-67D49F27EA28}"/>
                  </a:ext>
                </a:extLst>
              </p14:cNvPr>
              <p14:cNvContentPartPr/>
              <p14:nvPr/>
            </p14:nvContentPartPr>
            <p14:xfrm>
              <a:off x="8957301" y="1983275"/>
              <a:ext cx="1614960" cy="799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D68CEA7-C4DF-75A4-67B5-67D49F27EA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46503" y="1972470"/>
                <a:ext cx="1636195" cy="820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311FC7-4907-C25D-88ED-C2F663D802CE}"/>
                  </a:ext>
                </a:extLst>
              </p14:cNvPr>
              <p14:cNvContentPartPr/>
              <p14:nvPr/>
            </p14:nvContentPartPr>
            <p14:xfrm>
              <a:off x="10721301" y="1693475"/>
              <a:ext cx="1144800" cy="541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311FC7-4907-C25D-88ED-C2F663D802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10501" y="1682682"/>
                <a:ext cx="1166040" cy="562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527BAB4-8AA0-970D-84E7-F4DE1E5FA2A4}"/>
                  </a:ext>
                </a:extLst>
              </p14:cNvPr>
              <p14:cNvContentPartPr/>
              <p14:nvPr/>
            </p14:nvContentPartPr>
            <p14:xfrm>
              <a:off x="10705461" y="2320595"/>
              <a:ext cx="1027440" cy="384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527BAB4-8AA0-970D-84E7-F4DE1E5FA2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94661" y="2309795"/>
                <a:ext cx="10486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018E5A8-B9AD-0C1C-E680-E2E8263C57E0}"/>
                  </a:ext>
                </a:extLst>
              </p14:cNvPr>
              <p14:cNvContentPartPr/>
              <p14:nvPr/>
            </p14:nvContentPartPr>
            <p14:xfrm>
              <a:off x="10721301" y="964115"/>
              <a:ext cx="1027080" cy="400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018E5A8-B9AD-0C1C-E680-E2E8263C57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10505" y="953305"/>
                <a:ext cx="1048313" cy="4215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761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26F2C92-6D91-896F-7F46-29994DD6CB8F}"/>
                  </a:ext>
                </a:extLst>
              </p14:cNvPr>
              <p14:cNvContentPartPr/>
              <p14:nvPr/>
            </p14:nvContentPartPr>
            <p14:xfrm>
              <a:off x="6962541" y="294515"/>
              <a:ext cx="623160" cy="631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26F2C92-6D91-896F-7F46-29994DD6CB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7061" y="279035"/>
                <a:ext cx="65376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C85F79A-6EA6-E9FE-B027-2958151B2C24}"/>
                  </a:ext>
                </a:extLst>
              </p14:cNvPr>
              <p14:cNvContentPartPr/>
              <p14:nvPr/>
            </p14:nvContentPartPr>
            <p14:xfrm>
              <a:off x="8770101" y="227195"/>
              <a:ext cx="791280" cy="510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C85F79A-6EA6-E9FE-B027-2958151B2C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4621" y="211704"/>
                <a:ext cx="821880" cy="54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8504184-6032-B46A-89FD-9013F907CC25}"/>
                  </a:ext>
                </a:extLst>
              </p14:cNvPr>
              <p14:cNvContentPartPr/>
              <p14:nvPr/>
            </p14:nvContentPartPr>
            <p14:xfrm>
              <a:off x="8141901" y="187955"/>
              <a:ext cx="361080" cy="556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8504184-6032-B46A-89FD-9013F907CC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6406" y="172475"/>
                <a:ext cx="391711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9B3A033-927A-009B-B45C-C909194A4916}"/>
                  </a:ext>
                </a:extLst>
              </p14:cNvPr>
              <p14:cNvContentPartPr/>
              <p14:nvPr/>
            </p14:nvContentPartPr>
            <p14:xfrm>
              <a:off x="9662901" y="156635"/>
              <a:ext cx="361080" cy="188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9B3A033-927A-009B-B45C-C909194A49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47421" y="141155"/>
                <a:ext cx="3916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A1B3DA9-6AE7-FB8F-6E81-6100D515AF37}"/>
                  </a:ext>
                </a:extLst>
              </p14:cNvPr>
              <p14:cNvContentPartPr/>
              <p14:nvPr/>
            </p14:nvContentPartPr>
            <p14:xfrm>
              <a:off x="10180221" y="15515"/>
              <a:ext cx="133560" cy="337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A1B3DA9-6AE7-FB8F-6E81-6100D515AF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64783" y="35"/>
                <a:ext cx="164078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8628873-E7F6-D2BB-426A-E1F72D23E431}"/>
                  </a:ext>
                </a:extLst>
              </p14:cNvPr>
              <p14:cNvContentPartPr/>
              <p14:nvPr/>
            </p14:nvContentPartPr>
            <p14:xfrm>
              <a:off x="4786701" y="1152755"/>
              <a:ext cx="180720" cy="204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8628873-E7F6-D2BB-426A-E1F72D23E4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1221" y="1137275"/>
                <a:ext cx="2113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E05D1B-ADAD-6AB8-C16D-782EE5E9D5D8}"/>
                  </a:ext>
                </a:extLst>
              </p14:cNvPr>
              <p14:cNvContentPartPr/>
              <p14:nvPr/>
            </p14:nvContentPartPr>
            <p14:xfrm>
              <a:off x="3641901" y="1003715"/>
              <a:ext cx="784440" cy="400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E05D1B-ADAD-6AB8-C16D-782EE5E9D5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6421" y="988221"/>
                <a:ext cx="815040" cy="430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B1B90C5-390D-A27F-38CC-2F011B15D17D}"/>
                  </a:ext>
                </a:extLst>
              </p14:cNvPr>
              <p14:cNvContentPartPr/>
              <p14:nvPr/>
            </p14:nvContentPartPr>
            <p14:xfrm>
              <a:off x="1925061" y="1039715"/>
              <a:ext cx="1372680" cy="4507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B1B90C5-390D-A27F-38CC-2F011B15D1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09577" y="1024235"/>
                <a:ext cx="1403288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3C854B8-2498-DDEA-8469-56B603AB988B}"/>
                  </a:ext>
                </a:extLst>
              </p14:cNvPr>
              <p14:cNvContentPartPr/>
              <p14:nvPr/>
            </p14:nvContentPartPr>
            <p14:xfrm>
              <a:off x="992301" y="1168595"/>
              <a:ext cx="721440" cy="360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3C854B8-2498-DDEA-8469-56B603AB988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6821" y="1153130"/>
                <a:ext cx="752040" cy="39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D5DBED2-2F9E-C96B-E057-AD3A09595ED4}"/>
                  </a:ext>
                </a:extLst>
              </p14:cNvPr>
              <p14:cNvContentPartPr/>
              <p14:nvPr/>
            </p14:nvContentPartPr>
            <p14:xfrm>
              <a:off x="7961541" y="807875"/>
              <a:ext cx="470880" cy="580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D5DBED2-2F9E-C96B-E057-AD3A09595E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46049" y="792405"/>
                <a:ext cx="501503" cy="61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44CFF3B-5F53-658E-03CA-D4D86F2BBC5A}"/>
                  </a:ext>
                </a:extLst>
              </p14:cNvPr>
              <p14:cNvContentPartPr/>
              <p14:nvPr/>
            </p14:nvContentPartPr>
            <p14:xfrm>
              <a:off x="6135621" y="909755"/>
              <a:ext cx="1558800" cy="760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44CFF3B-5F53-658E-03CA-D4D86F2BBC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20141" y="894282"/>
                <a:ext cx="1589400" cy="791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0BF2037-CD7F-1342-51DE-E90962196880}"/>
                  </a:ext>
                </a:extLst>
              </p14:cNvPr>
              <p14:cNvContentPartPr/>
              <p14:nvPr/>
            </p14:nvContentPartPr>
            <p14:xfrm>
              <a:off x="5264781" y="1129355"/>
              <a:ext cx="643320" cy="259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0BF2037-CD7F-1342-51DE-E9096219688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9292" y="1113875"/>
                <a:ext cx="673937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BEA426D-357E-3D95-19BD-F56D293C3A56}"/>
                  </a:ext>
                </a:extLst>
              </p14:cNvPr>
              <p14:cNvContentPartPr/>
              <p14:nvPr/>
            </p14:nvContentPartPr>
            <p14:xfrm>
              <a:off x="8753541" y="866915"/>
              <a:ext cx="219960" cy="396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BEA426D-357E-3D95-19BD-F56D293C3A5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38061" y="851421"/>
                <a:ext cx="250560" cy="42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25F2B4B-3189-7298-7E2A-41814A636F1C}"/>
                  </a:ext>
                </a:extLst>
              </p14:cNvPr>
              <p14:cNvContentPartPr/>
              <p14:nvPr/>
            </p14:nvContentPartPr>
            <p14:xfrm>
              <a:off x="9310821" y="799955"/>
              <a:ext cx="2765880" cy="556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25F2B4B-3189-7298-7E2A-41814A636F1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95341" y="784475"/>
                <a:ext cx="279648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8199AEE-E598-A38F-B520-BA2B7708CC24}"/>
                  </a:ext>
                </a:extLst>
              </p14:cNvPr>
              <p14:cNvContentPartPr/>
              <p14:nvPr/>
            </p14:nvContentPartPr>
            <p14:xfrm>
              <a:off x="4018461" y="188675"/>
              <a:ext cx="1403640" cy="3373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8199AEE-E598-A38F-B520-BA2B7708CC2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07661" y="177875"/>
                <a:ext cx="14248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3DAA396-CCA6-39CF-E237-5F6DA62D3F8D}"/>
                  </a:ext>
                </a:extLst>
              </p14:cNvPr>
              <p14:cNvContentPartPr/>
              <p14:nvPr/>
            </p14:nvContentPartPr>
            <p14:xfrm>
              <a:off x="1972221" y="110195"/>
              <a:ext cx="1693800" cy="4395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3DAA396-CCA6-39CF-E237-5F6DA62D3F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61419" y="99395"/>
                <a:ext cx="1715045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7F0E64C-D18D-C052-23B6-6CF3A566F4E4}"/>
                  </a:ext>
                </a:extLst>
              </p14:cNvPr>
              <p14:cNvContentPartPr/>
              <p14:nvPr/>
            </p14:nvContentPartPr>
            <p14:xfrm>
              <a:off x="5791101" y="133595"/>
              <a:ext cx="814680" cy="462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7F0E64C-D18D-C052-23B6-6CF3A566F4E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80301" y="122795"/>
                <a:ext cx="8359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B987D7E-0E1B-D7A2-D76B-BC1BBB2205C6}"/>
                  </a:ext>
                </a:extLst>
              </p14:cNvPr>
              <p14:cNvContentPartPr/>
              <p14:nvPr/>
            </p14:nvContentPartPr>
            <p14:xfrm>
              <a:off x="1196061" y="3206555"/>
              <a:ext cx="1153080" cy="635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B987D7E-0E1B-D7A2-D76B-BC1BBB2205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80576" y="3191075"/>
                <a:ext cx="118369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A2762C6-37AF-45CD-0DE0-C77D9F0AE3BE}"/>
                  </a:ext>
                </a:extLst>
              </p14:cNvPr>
              <p14:cNvContentPartPr/>
              <p14:nvPr/>
            </p14:nvContentPartPr>
            <p14:xfrm>
              <a:off x="2779701" y="2273795"/>
              <a:ext cx="1576080" cy="3175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A2762C6-37AF-45CD-0DE0-C77D9F0AE3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64221" y="2258315"/>
                <a:ext cx="1606680" cy="32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CF3BF9D-C613-854B-49D8-E89AFC5F627D}"/>
                  </a:ext>
                </a:extLst>
              </p14:cNvPr>
              <p14:cNvContentPartPr/>
              <p14:nvPr/>
            </p14:nvContentPartPr>
            <p14:xfrm>
              <a:off x="6526941" y="2430755"/>
              <a:ext cx="47520" cy="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CF3BF9D-C613-854B-49D8-E89AFC5F62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11343" y="2415275"/>
                <a:ext cx="78354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02BE337-302B-8FF2-570C-11C1111EC698}"/>
                  </a:ext>
                </a:extLst>
              </p14:cNvPr>
              <p14:cNvContentPartPr/>
              <p14:nvPr/>
            </p14:nvContentPartPr>
            <p14:xfrm>
              <a:off x="6754461" y="2391515"/>
              <a:ext cx="63000" cy="3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02BE337-302B-8FF2-570C-11C1111EC6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38981" y="2376035"/>
                <a:ext cx="93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5269638-9DFF-AA7C-6AD1-1460BC0A3C43}"/>
                  </a:ext>
                </a:extLst>
              </p14:cNvPr>
              <p14:cNvContentPartPr/>
              <p14:nvPr/>
            </p14:nvContentPartPr>
            <p14:xfrm>
              <a:off x="6981621" y="2383595"/>
              <a:ext cx="149400" cy="82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5269638-9DFF-AA7C-6AD1-1460BC0A3C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66104" y="2368115"/>
                <a:ext cx="180074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674D0D4-740A-6D4B-0AA7-3D1E97D4FEAE}"/>
                  </a:ext>
                </a:extLst>
              </p14:cNvPr>
              <p14:cNvContentPartPr/>
              <p14:nvPr/>
            </p14:nvContentPartPr>
            <p14:xfrm>
              <a:off x="4825941" y="2140595"/>
              <a:ext cx="1450440" cy="4147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674D0D4-740A-6D4B-0AA7-3D1E97D4FE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10465" y="2125128"/>
                <a:ext cx="1481032" cy="445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8A8F975-C3EE-AD2D-10FC-81AAD9F817A9}"/>
                  </a:ext>
                </a:extLst>
              </p14:cNvPr>
              <p14:cNvContentPartPr/>
              <p14:nvPr/>
            </p14:nvContentPartPr>
            <p14:xfrm>
              <a:off x="8886741" y="2187755"/>
              <a:ext cx="31680" cy="1414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8A8F975-C3EE-AD2D-10FC-81AAD9F817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71261" y="2172275"/>
                <a:ext cx="622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A109572-7C25-0AC2-D715-B47E46B44AE8}"/>
                  </a:ext>
                </a:extLst>
              </p14:cNvPr>
              <p14:cNvContentPartPr/>
              <p14:nvPr/>
            </p14:nvContentPartPr>
            <p14:xfrm>
              <a:off x="7655901" y="1991555"/>
              <a:ext cx="1074600" cy="3456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A109572-7C25-0AC2-D715-B47E46B44AE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40421" y="1976059"/>
                <a:ext cx="1105200" cy="376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E94744F-0732-6C59-516E-2F0C1458E6B6}"/>
                  </a:ext>
                </a:extLst>
              </p14:cNvPr>
              <p14:cNvContentPartPr/>
              <p14:nvPr/>
            </p14:nvContentPartPr>
            <p14:xfrm>
              <a:off x="9176901" y="1779875"/>
              <a:ext cx="509760" cy="650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E94744F-0732-6C59-516E-2F0C1458E6B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61432" y="1764395"/>
                <a:ext cx="540338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A002D8D2-106C-F87F-7792-345FC951FFF7}"/>
                  </a:ext>
                </a:extLst>
              </p14:cNvPr>
              <p14:cNvContentPartPr/>
              <p14:nvPr/>
            </p14:nvContentPartPr>
            <p14:xfrm>
              <a:off x="3414741" y="3034115"/>
              <a:ext cx="1474200" cy="5022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A002D8D2-106C-F87F-7792-345FC951FF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99261" y="3018635"/>
                <a:ext cx="150480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FA14F69-FAF6-B7FC-75D1-E9DE5BF6F6A1}"/>
                  </a:ext>
                </a:extLst>
              </p14:cNvPr>
              <p14:cNvContentPartPr/>
              <p14:nvPr/>
            </p14:nvContentPartPr>
            <p14:xfrm>
              <a:off x="6746541" y="3238235"/>
              <a:ext cx="31680" cy="82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FA14F69-FAF6-B7FC-75D1-E9DE5BF6F6A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31061" y="3222755"/>
                <a:ext cx="62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7A760D2-BEF8-708E-09CA-B9F0D49036E4}"/>
                  </a:ext>
                </a:extLst>
              </p14:cNvPr>
              <p14:cNvContentPartPr/>
              <p14:nvPr/>
            </p14:nvContentPartPr>
            <p14:xfrm>
              <a:off x="7009701" y="3222395"/>
              <a:ext cx="50760" cy="82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7A760D2-BEF8-708E-09CA-B9F0D49036E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94221" y="3206211"/>
                <a:ext cx="81360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BAE93331-0808-E051-874E-7E47AC2916D4}"/>
                  </a:ext>
                </a:extLst>
              </p14:cNvPr>
              <p14:cNvContentPartPr/>
              <p14:nvPr/>
            </p14:nvContentPartPr>
            <p14:xfrm>
              <a:off x="7240461" y="3214475"/>
              <a:ext cx="8280" cy="82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BAE93331-0808-E051-874E-7E47AC2916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24981" y="3198995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8B9BDCE0-C5F6-380E-621C-7D94E7B81C37}"/>
                  </a:ext>
                </a:extLst>
              </p14:cNvPr>
              <p14:cNvContentPartPr/>
              <p14:nvPr/>
            </p14:nvContentPartPr>
            <p14:xfrm>
              <a:off x="5327421" y="2924675"/>
              <a:ext cx="1082160" cy="6040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8B9BDCE0-C5F6-380E-621C-7D94E7B81C3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11941" y="2909195"/>
                <a:ext cx="111276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3CFC03AE-1118-D158-F46E-6A4BE82716D0}"/>
                  </a:ext>
                </a:extLst>
              </p14:cNvPr>
              <p14:cNvContentPartPr/>
              <p14:nvPr/>
            </p14:nvContentPartPr>
            <p14:xfrm>
              <a:off x="8416221" y="2634515"/>
              <a:ext cx="596160" cy="541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3CFC03AE-1118-D158-F46E-6A4BE82716D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00741" y="2619035"/>
                <a:ext cx="6267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3AF2CA0-076A-7BF9-9E0D-20ED83A6689B}"/>
                  </a:ext>
                </a:extLst>
              </p14:cNvPr>
              <p14:cNvContentPartPr/>
              <p14:nvPr/>
            </p14:nvContentPartPr>
            <p14:xfrm>
              <a:off x="7867581" y="2728475"/>
              <a:ext cx="360720" cy="4003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3AF2CA0-076A-7BF9-9E0D-20ED83A6689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52116" y="2712981"/>
                <a:ext cx="391289" cy="430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80D039DE-F7A1-CE34-FED6-02682684B634}"/>
                  </a:ext>
                </a:extLst>
              </p14:cNvPr>
              <p14:cNvContentPartPr/>
              <p14:nvPr/>
            </p14:nvContentPartPr>
            <p14:xfrm>
              <a:off x="9200301" y="2524715"/>
              <a:ext cx="549000" cy="4550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80D039DE-F7A1-CE34-FED6-02682684B63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84831" y="2509235"/>
                <a:ext cx="57958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6C61996-B4A2-9E7C-A71E-05AE7580F2D6}"/>
                  </a:ext>
                </a:extLst>
              </p14:cNvPr>
              <p14:cNvContentPartPr/>
              <p14:nvPr/>
            </p14:nvContentPartPr>
            <p14:xfrm>
              <a:off x="3884901" y="3740795"/>
              <a:ext cx="8280" cy="85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6C61996-B4A2-9E7C-A71E-05AE7580F2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69421" y="3725315"/>
                <a:ext cx="388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381C86C-BE3B-63AA-22C4-D357B292DC44}"/>
                  </a:ext>
                </a:extLst>
              </p14:cNvPr>
              <p14:cNvContentPartPr/>
              <p14:nvPr/>
            </p14:nvContentPartPr>
            <p14:xfrm>
              <a:off x="3908661" y="3990635"/>
              <a:ext cx="31680" cy="709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381C86C-BE3B-63AA-22C4-D357B292DC4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93181" y="3975155"/>
                <a:ext cx="62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EDC845ED-33B4-3151-E0A9-7D17320B96D3}"/>
                  </a:ext>
                </a:extLst>
              </p14:cNvPr>
              <p14:cNvContentPartPr/>
              <p14:nvPr/>
            </p14:nvContentPartPr>
            <p14:xfrm>
              <a:off x="3939981" y="4272875"/>
              <a:ext cx="8280" cy="709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EDC845ED-33B4-3151-E0A9-7D17320B96D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24501" y="4257395"/>
                <a:ext cx="388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28906E9A-A6A2-6788-A6A9-B2CC09547EA3}"/>
                  </a:ext>
                </a:extLst>
              </p14:cNvPr>
              <p14:cNvContentPartPr/>
              <p14:nvPr/>
            </p14:nvContentPartPr>
            <p14:xfrm>
              <a:off x="3939981" y="4437395"/>
              <a:ext cx="8280" cy="316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28906E9A-A6A2-6788-A6A9-B2CC09547EA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24501" y="4421915"/>
                <a:ext cx="388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4C41F650-69B9-3C0B-20D2-03B16B1594D4}"/>
                  </a:ext>
                </a:extLst>
              </p14:cNvPr>
              <p14:cNvContentPartPr/>
              <p14:nvPr/>
            </p14:nvContentPartPr>
            <p14:xfrm>
              <a:off x="3557661" y="4735475"/>
              <a:ext cx="680400" cy="3999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4C41F650-69B9-3C0B-20D2-03B16B1594D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42189" y="4720009"/>
                <a:ext cx="710984" cy="430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1BCA5F1-0189-06F6-EF0C-29F487C5A514}"/>
                  </a:ext>
                </a:extLst>
              </p14:cNvPr>
              <p14:cNvContentPartPr/>
              <p14:nvPr/>
            </p14:nvContentPartPr>
            <p14:xfrm>
              <a:off x="4324101" y="4837355"/>
              <a:ext cx="157320" cy="2041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1BCA5F1-0189-06F6-EF0C-29F487C5A51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08621" y="4821902"/>
                <a:ext cx="187920" cy="234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2876881-C1AC-D8DA-070E-33C02638F369}"/>
                  </a:ext>
                </a:extLst>
              </p14:cNvPr>
              <p14:cNvContentPartPr/>
              <p14:nvPr/>
            </p14:nvContentPartPr>
            <p14:xfrm>
              <a:off x="4504461" y="4786955"/>
              <a:ext cx="164880" cy="3484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2876881-C1AC-D8DA-070E-33C02638F36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89015" y="4771491"/>
                <a:ext cx="195413" cy="379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C21C1B5C-ECF6-C08B-2758-A8D17A4E8A2C}"/>
                  </a:ext>
                </a:extLst>
              </p14:cNvPr>
              <p14:cNvContentPartPr/>
              <p14:nvPr/>
            </p14:nvContentPartPr>
            <p14:xfrm>
              <a:off x="4802181" y="4759955"/>
              <a:ext cx="157320" cy="1951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C21C1B5C-ECF6-C08B-2758-A8D17A4E8A2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86665" y="4744504"/>
                <a:ext cx="18799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69547414-F4FB-3423-5AFA-A3C9471ADBE6}"/>
                  </a:ext>
                </a:extLst>
              </p14:cNvPr>
              <p14:cNvContentPartPr/>
              <p14:nvPr/>
            </p14:nvContentPartPr>
            <p14:xfrm>
              <a:off x="4833501" y="4649075"/>
              <a:ext cx="290520" cy="5022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69547414-F4FB-3423-5AFA-A3C9471ADB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18021" y="4633595"/>
                <a:ext cx="32112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2EF412C-E6E7-312C-9431-09A3FA686C92}"/>
                  </a:ext>
                </a:extLst>
              </p14:cNvPr>
              <p14:cNvContentPartPr/>
              <p14:nvPr/>
            </p14:nvContentPartPr>
            <p14:xfrm>
              <a:off x="5445141" y="4587515"/>
              <a:ext cx="658800" cy="4543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2EF412C-E6E7-312C-9431-09A3FA686C9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29661" y="4572035"/>
                <a:ext cx="68940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228A81F-2D69-F3C8-21FF-8BD05A4E7FA6}"/>
                  </a:ext>
                </a:extLst>
              </p14:cNvPr>
              <p14:cNvContentPartPr/>
              <p14:nvPr/>
            </p14:nvContentPartPr>
            <p14:xfrm>
              <a:off x="6182061" y="4680395"/>
              <a:ext cx="243360" cy="2120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228A81F-2D69-F3C8-21FF-8BD05A4E7FA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66604" y="4664915"/>
                <a:ext cx="273915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B48A8C95-F44E-755D-B2FC-3668DCA99333}"/>
                  </a:ext>
                </a:extLst>
              </p14:cNvPr>
              <p14:cNvContentPartPr/>
              <p14:nvPr/>
            </p14:nvContentPartPr>
            <p14:xfrm>
              <a:off x="7303101" y="4774715"/>
              <a:ext cx="39600" cy="3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B48A8C95-F44E-755D-B2FC-3668DCA9933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87479" y="4759235"/>
                <a:ext cx="70481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4F097321-A1FD-E9A9-5A8C-AA7E458C690B}"/>
                  </a:ext>
                </a:extLst>
              </p14:cNvPr>
              <p14:cNvContentPartPr/>
              <p14:nvPr/>
            </p14:nvContentPartPr>
            <p14:xfrm>
              <a:off x="7613061" y="4744115"/>
              <a:ext cx="27360" cy="151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4F097321-A1FD-E9A9-5A8C-AA7E458C690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597581" y="4728635"/>
                <a:ext cx="57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DF0464B1-7F30-1FD6-C08E-D04B27D95150}"/>
                  </a:ext>
                </a:extLst>
              </p14:cNvPr>
              <p14:cNvContentPartPr/>
              <p14:nvPr/>
            </p14:nvContentPartPr>
            <p14:xfrm>
              <a:off x="7883061" y="4750955"/>
              <a:ext cx="39600" cy="162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DF0464B1-7F30-1FD6-C08E-D04B27D9515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867581" y="4735123"/>
                <a:ext cx="7020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ABD50B05-2A6E-E114-F9CC-047ADC7671EA}"/>
                  </a:ext>
                </a:extLst>
              </p14:cNvPr>
              <p14:cNvContentPartPr/>
              <p14:nvPr/>
            </p14:nvContentPartPr>
            <p14:xfrm>
              <a:off x="8565261" y="4210235"/>
              <a:ext cx="1372320" cy="6980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ABD50B05-2A6E-E114-F9CC-047ADC7671E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49777" y="4194755"/>
                <a:ext cx="1402928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4F1E4A82-0C52-9978-22DE-7339BA1E6EF1}"/>
                  </a:ext>
                </a:extLst>
              </p14:cNvPr>
              <p14:cNvContentPartPr/>
              <p14:nvPr/>
            </p14:nvContentPartPr>
            <p14:xfrm>
              <a:off x="6440901" y="4461155"/>
              <a:ext cx="603720" cy="5331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4F1E4A82-0C52-9978-22DE-7339BA1E6EF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25430" y="4445685"/>
                <a:ext cx="634302" cy="563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5E7F8E7B-B61C-2C5D-B52D-5D4443B70BEC}"/>
                  </a:ext>
                </a:extLst>
              </p14:cNvPr>
              <p14:cNvContentPartPr/>
              <p14:nvPr/>
            </p14:nvContentPartPr>
            <p14:xfrm>
              <a:off x="9882141" y="1654595"/>
              <a:ext cx="313920" cy="35481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5E7F8E7B-B61C-2C5D-B52D-5D4443B70BE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861621" y="1634075"/>
                <a:ext cx="354600" cy="35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FD6460F4-09A0-FC95-AFEC-3956811B9BC1}"/>
                  </a:ext>
                </a:extLst>
              </p14:cNvPr>
              <p14:cNvContentPartPr/>
              <p14:nvPr/>
            </p14:nvContentPartPr>
            <p14:xfrm>
              <a:off x="2442741" y="5904395"/>
              <a:ext cx="196200" cy="1641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FD6460F4-09A0-FC95-AFEC-3956811B9BC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27289" y="5888915"/>
                <a:ext cx="226744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E25BFF2A-D364-CE94-901F-FF567E745A2F}"/>
                  </a:ext>
                </a:extLst>
              </p14:cNvPr>
              <p14:cNvContentPartPr/>
              <p14:nvPr/>
            </p14:nvContentPartPr>
            <p14:xfrm>
              <a:off x="2930541" y="5587235"/>
              <a:ext cx="1639800" cy="10926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E25BFF2A-D364-CE94-901F-FF567E745A2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15061" y="5571755"/>
                <a:ext cx="1670400" cy="11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8F24ECB8-B27A-13DC-0FC0-40DA9E0A74EF}"/>
                  </a:ext>
                </a:extLst>
              </p14:cNvPr>
              <p14:cNvContentPartPr/>
              <p14:nvPr/>
            </p14:nvContentPartPr>
            <p14:xfrm>
              <a:off x="1454901" y="5636915"/>
              <a:ext cx="664920" cy="467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8F24ECB8-B27A-13DC-0FC0-40DA9E0A74E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439421" y="5621435"/>
                <a:ext cx="69552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4C4F2F9C-0FA7-8381-FF9C-355ABC3C3A9D}"/>
                  </a:ext>
                </a:extLst>
              </p14:cNvPr>
              <p14:cNvContentPartPr/>
              <p14:nvPr/>
            </p14:nvContentPartPr>
            <p14:xfrm>
              <a:off x="4935741" y="5597675"/>
              <a:ext cx="1262520" cy="3769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4C4F2F9C-0FA7-8381-FF9C-355ABC3C3A9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20261" y="5582180"/>
                <a:ext cx="1293120" cy="407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DB350C72-4036-144D-5D21-7909F04078F3}"/>
                  </a:ext>
                </a:extLst>
              </p14:cNvPr>
              <p14:cNvContentPartPr/>
              <p14:nvPr/>
            </p14:nvContentPartPr>
            <p14:xfrm>
              <a:off x="6276021" y="5911235"/>
              <a:ext cx="86760" cy="640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DB350C72-4036-144D-5D21-7909F04078F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60476" y="5895668"/>
                <a:ext cx="117488" cy="94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0C3D852-E51E-43A2-1AAA-C509E3D119ED}"/>
                  </a:ext>
                </a:extLst>
              </p14:cNvPr>
              <p14:cNvContentPartPr/>
              <p14:nvPr/>
            </p14:nvContentPartPr>
            <p14:xfrm>
              <a:off x="7655901" y="5339195"/>
              <a:ext cx="2030760" cy="698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0C3D852-E51E-43A2-1AAA-C509E3D119E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640424" y="5323715"/>
                <a:ext cx="2061355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F23F50B0-04C3-EA42-D46A-7EE471EC0E84}"/>
                  </a:ext>
                </a:extLst>
              </p14:cNvPr>
              <p14:cNvContentPartPr/>
              <p14:nvPr/>
            </p14:nvContentPartPr>
            <p14:xfrm>
              <a:off x="6739701" y="5433155"/>
              <a:ext cx="630000" cy="4392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F23F50B0-04C3-EA42-D46A-7EE471EC0E8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24221" y="5417688"/>
                <a:ext cx="660600" cy="4697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8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43479-1D6A-6D4D-6E26-0393E101F50B}"/>
              </a:ext>
            </a:extLst>
          </p:cNvPr>
          <p:cNvSpPr txBox="1"/>
          <p:nvPr/>
        </p:nvSpPr>
        <p:spPr>
          <a:xfrm>
            <a:off x="2186152" y="609600"/>
            <a:ext cx="79447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/>
              <a:t>More compact expression for the covariance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6F5D0-A75E-F3E3-0233-436FB1D62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97" y="2333296"/>
            <a:ext cx="9616263" cy="1621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51D62D6-E681-1A26-C415-9BF326C804ED}"/>
                  </a:ext>
                </a:extLst>
              </p14:cNvPr>
              <p14:cNvContentPartPr/>
              <p14:nvPr/>
            </p14:nvContentPartPr>
            <p14:xfrm>
              <a:off x="4041861" y="4237595"/>
              <a:ext cx="306000" cy="723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51D62D6-E681-1A26-C415-9BF326C804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6381" y="4222115"/>
                <a:ext cx="33660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26660E1-130F-AF8C-4555-D7339E65E496}"/>
                  </a:ext>
                </a:extLst>
              </p14:cNvPr>
              <p14:cNvContentPartPr/>
              <p14:nvPr/>
            </p14:nvContentPartPr>
            <p14:xfrm>
              <a:off x="4652421" y="4225355"/>
              <a:ext cx="1827720" cy="549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26660E1-130F-AF8C-4555-D7339E65E4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6941" y="4209865"/>
                <a:ext cx="1858320" cy="579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487C5CD-965A-9C00-BDA8-3F223B5A21D6}"/>
                  </a:ext>
                </a:extLst>
              </p14:cNvPr>
              <p14:cNvContentPartPr/>
              <p14:nvPr/>
            </p14:nvContentPartPr>
            <p14:xfrm>
              <a:off x="1666581" y="4397795"/>
              <a:ext cx="2070000" cy="560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487C5CD-965A-9C00-BDA8-3F223B5A21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1101" y="4382315"/>
                <a:ext cx="210060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F6D5637-BEAA-344D-1630-33DE8F9D8092}"/>
                  </a:ext>
                </a:extLst>
              </p14:cNvPr>
              <p14:cNvContentPartPr/>
              <p14:nvPr/>
            </p14:nvContentPartPr>
            <p14:xfrm>
              <a:off x="3336261" y="5213195"/>
              <a:ext cx="1474200" cy="646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F6D5637-BEAA-344D-1630-33DE8F9D80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0781" y="5197715"/>
                <a:ext cx="150480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C2C2C19-1BDA-337F-1324-AA247F05AEBA}"/>
                  </a:ext>
                </a:extLst>
              </p14:cNvPr>
              <p14:cNvContentPartPr/>
              <p14:nvPr/>
            </p14:nvContentPartPr>
            <p14:xfrm>
              <a:off x="2756301" y="5452955"/>
              <a:ext cx="290520" cy="403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C2C2C19-1BDA-337F-1324-AA247F05AE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40821" y="5437475"/>
                <a:ext cx="3211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D3E9EE2-ACC4-FC2D-1B83-28071DD3CC24}"/>
                  </a:ext>
                </a:extLst>
              </p14:cNvPr>
              <p14:cNvContentPartPr/>
              <p14:nvPr/>
            </p14:nvContentPartPr>
            <p14:xfrm>
              <a:off x="2121261" y="5460515"/>
              <a:ext cx="407880" cy="462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D3E9EE2-ACC4-FC2D-1B83-28071DD3CC2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05795" y="5445023"/>
                <a:ext cx="438453" cy="492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01D5D49-B59D-F2DC-420D-7B59C2C15394}"/>
                  </a:ext>
                </a:extLst>
              </p14:cNvPr>
              <p14:cNvContentPartPr/>
              <p14:nvPr/>
            </p14:nvContentPartPr>
            <p14:xfrm>
              <a:off x="5038341" y="5262155"/>
              <a:ext cx="1057680" cy="842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01D5D49-B59D-F2DC-420D-7B59C2C1539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22861" y="5246682"/>
                <a:ext cx="1088280" cy="872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9B87E95-7550-8ED6-7887-87113198131B}"/>
                  </a:ext>
                </a:extLst>
              </p14:cNvPr>
              <p14:cNvContentPartPr/>
              <p14:nvPr/>
            </p14:nvContentPartPr>
            <p14:xfrm>
              <a:off x="6072261" y="5221115"/>
              <a:ext cx="941040" cy="509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9B87E95-7550-8ED6-7887-8711319813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56781" y="5205646"/>
                <a:ext cx="971640" cy="54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EBFA79-1140-1AE2-2728-8DD8ED92B4B7}"/>
                  </a:ext>
                </a:extLst>
              </p14:cNvPr>
              <p14:cNvContentPartPr/>
              <p14:nvPr/>
            </p14:nvContentPartPr>
            <p14:xfrm>
              <a:off x="4788501" y="1058435"/>
              <a:ext cx="939240" cy="76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EBFA79-1140-1AE2-2728-8DD8ED92B4B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3021" y="1042955"/>
                <a:ext cx="96984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30C740-9FAA-2C35-5BBC-18D996F00A3C}"/>
                  </a:ext>
                </a:extLst>
              </p14:cNvPr>
              <p14:cNvContentPartPr/>
              <p14:nvPr/>
            </p14:nvContentPartPr>
            <p14:xfrm>
              <a:off x="6221301" y="948635"/>
              <a:ext cx="2399040" cy="1011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30C740-9FAA-2C35-5BBC-18D996F00A3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05823" y="933155"/>
                <a:ext cx="2429635" cy="10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815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692F4-0D25-53F9-9F9A-36239A064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4D86EC-EA44-86B3-7025-5E0F632E9E72}"/>
              </a:ext>
            </a:extLst>
          </p:cNvPr>
          <p:cNvSpPr txBox="1"/>
          <p:nvPr/>
        </p:nvSpPr>
        <p:spPr>
          <a:xfrm>
            <a:off x="472964" y="117693"/>
            <a:ext cx="1135117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b="1"/>
              <a:t>Step-by-Step Application of PCA</a:t>
            </a:r>
          </a:p>
          <a:p>
            <a:pPr>
              <a:buFont typeface="+mj-lt"/>
              <a:buAutoNum type="arabicPeriod"/>
            </a:pPr>
            <a:endParaRPr lang="en-US" b="1"/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Start with centered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Subtract the mean from each feature so the dataset has a mean of zero.</a:t>
            </a:r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Compute the Covariance Matrix, </a:t>
            </a:r>
            <a:r>
              <a:rPr lang="el-GR" sz="2200">
                <a:highlight>
                  <a:srgbClr val="FFFF00"/>
                </a:highlight>
              </a:rPr>
              <a:t>Σ</a:t>
            </a:r>
            <a:endParaRPr lang="en-US" sz="2200">
              <a:highlight>
                <a:srgbClr val="FFFF00"/>
              </a:highlight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200"/>
              <a:t> The matrix </a:t>
            </a:r>
            <a:r>
              <a:rPr lang="el-GR" sz="2200"/>
              <a:t>Σ </a:t>
            </a:r>
            <a:r>
              <a:rPr lang="en-US" sz="2200"/>
              <a:t>expresses how features vary with each other:</a:t>
            </a:r>
          </a:p>
          <a:p>
            <a:pPr>
              <a:buFont typeface="+mj-lt"/>
              <a:buAutoNum type="arabicPeriod"/>
            </a:pPr>
            <a:r>
              <a:rPr lang="en-US" sz="2200"/>
              <a:t>Find the Eigenvalues and Eigenvectors of </a:t>
            </a:r>
            <a:r>
              <a:rPr lang="el-GR" sz="2200"/>
              <a:t>Σ</a:t>
            </a:r>
            <a:r>
              <a:rPr lang="en-US" sz="220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eigenvectors of  </a:t>
            </a:r>
            <a:r>
              <a:rPr lang="el-GR" sz="2200"/>
              <a:t>Σ </a:t>
            </a:r>
            <a:r>
              <a:rPr lang="en-US" sz="2200"/>
              <a:t>point in the directions of maximum variance;  the eigenvectors are called the principal components.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corresponding eigenvalues tell you how much variance is along each of those directions.</a:t>
            </a:r>
          </a:p>
          <a:p>
            <a:pPr>
              <a:buFont typeface="+mj-lt"/>
              <a:buAutoNum type="arabicPeriod"/>
            </a:pPr>
            <a:r>
              <a:rPr lang="en-US" sz="2200"/>
              <a:t>Sort by Eigenvalues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Larger eigenvalues = more variance = more "important" directions.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Sort eigenvectors by descending eigenvalues.</a:t>
            </a:r>
          </a:p>
          <a:p>
            <a:pPr>
              <a:buFont typeface="+mj-lt"/>
              <a:buAutoNum type="arabicPeriod"/>
            </a:pPr>
            <a:r>
              <a:rPr lang="en-US" sz="2200"/>
              <a:t>Project Data onto the Top k Eigenvectors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Select the top k eigenvectors (principal components) to reduce the data to k-dimensions.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New data = original data projected onto those eigenvectors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12A10E-9AAB-01D8-95F0-ABA0DB851226}"/>
                  </a:ext>
                </a:extLst>
              </p14:cNvPr>
              <p14:cNvContentPartPr/>
              <p14:nvPr/>
            </p14:nvContentPartPr>
            <p14:xfrm>
              <a:off x="357261" y="2077595"/>
              <a:ext cx="282600" cy="1066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12A10E-9AAB-01D8-95F0-ABA0DB8512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461" y="2066795"/>
                <a:ext cx="303840" cy="10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7701B1-4CA6-14F8-D8A1-363B51C562E8}"/>
                  </a:ext>
                </a:extLst>
              </p14:cNvPr>
              <p14:cNvContentPartPr/>
              <p14:nvPr/>
            </p14:nvContentPartPr>
            <p14:xfrm>
              <a:off x="545541" y="2061755"/>
              <a:ext cx="11297160" cy="169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7701B1-4CA6-14F8-D8A1-363B51C562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741" y="2050953"/>
                <a:ext cx="11318400" cy="171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14CB54-07CE-E50B-4FF6-4E51815313E6}"/>
                  </a:ext>
                </a:extLst>
              </p14:cNvPr>
              <p14:cNvContentPartPr/>
              <p14:nvPr/>
            </p14:nvContentPartPr>
            <p14:xfrm>
              <a:off x="404421" y="2861315"/>
              <a:ext cx="11406960" cy="101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14CB54-07CE-E50B-4FF6-4E51815313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021" y="2846915"/>
                <a:ext cx="11435400" cy="10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9E3069-9EBC-6660-C3AB-8F29D37748CA}"/>
                  </a:ext>
                </a:extLst>
              </p14:cNvPr>
              <p14:cNvContentPartPr/>
              <p14:nvPr/>
            </p14:nvContentPartPr>
            <p14:xfrm>
              <a:off x="9012021" y="1563515"/>
              <a:ext cx="705960" cy="43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9E3069-9EBC-6660-C3AB-8F29D37748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01221" y="1552715"/>
                <a:ext cx="7272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14F887-68A7-CC6D-8B3D-DC56CB4B916A}"/>
                  </a:ext>
                </a:extLst>
              </p14:cNvPr>
              <p14:cNvContentPartPr/>
              <p14:nvPr/>
            </p14:nvContentPartPr>
            <p14:xfrm>
              <a:off x="10025061" y="1426715"/>
              <a:ext cx="1045080" cy="53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14F887-68A7-CC6D-8B3D-DC56CB4B91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14257" y="1415908"/>
                <a:ext cx="1066327" cy="5547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62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D235C-A5A4-7A33-456A-9F3B85E72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D4AD-CA5F-8B2C-FB45-D36B261E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21" y="513395"/>
            <a:ext cx="10515600" cy="538951"/>
          </a:xfrm>
        </p:spPr>
        <p:txBody>
          <a:bodyPr>
            <a:normAutofit fontScale="90000"/>
          </a:bodyPr>
          <a:lstStyle/>
          <a:p>
            <a:r>
              <a:rPr lang="en-US"/>
              <a:t>In which direction (green or red line) the data varies the most?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10A28A-049B-A848-087E-99B627491E20}"/>
                  </a:ext>
                </a:extLst>
              </p14:cNvPr>
              <p14:cNvContentPartPr/>
              <p14:nvPr/>
            </p14:nvContentPartPr>
            <p14:xfrm>
              <a:off x="3531884" y="2763504"/>
              <a:ext cx="133560" cy="292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10A28A-049B-A848-087E-99B627491E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6404" y="2748024"/>
                <a:ext cx="164160" cy="29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ADC6F-4A23-550E-E4C0-491124150EB7}"/>
                  </a:ext>
                </a:extLst>
              </p14:cNvPr>
              <p14:cNvContentPartPr/>
              <p14:nvPr/>
            </p14:nvContentPartPr>
            <p14:xfrm>
              <a:off x="2810444" y="5209344"/>
              <a:ext cx="5495760" cy="141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ADC6F-4A23-550E-E4C0-491124150E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4964" y="5193864"/>
                <a:ext cx="55263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DA3465-2B6F-0D98-508E-35AD4A39B228}"/>
                  </a:ext>
                </a:extLst>
              </p14:cNvPr>
              <p14:cNvContentPartPr/>
              <p14:nvPr/>
            </p14:nvContentPartPr>
            <p14:xfrm>
              <a:off x="4762724" y="3343464"/>
              <a:ext cx="39600" cy="16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DA3465-2B6F-0D98-508E-35AD4A39B2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7244" y="3327984"/>
                <a:ext cx="70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C3B96D-B0C7-A610-2038-D181D092000F}"/>
                  </a:ext>
                </a:extLst>
              </p14:cNvPr>
              <p14:cNvContentPartPr/>
              <p14:nvPr/>
            </p14:nvContentPartPr>
            <p14:xfrm>
              <a:off x="4699724" y="3352464"/>
              <a:ext cx="212040" cy="156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C3B96D-B0C7-A610-2038-D181D09200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4244" y="3336984"/>
                <a:ext cx="2426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61C8CE4-2990-F946-E57E-61A99DE20218}"/>
                  </a:ext>
                </a:extLst>
              </p14:cNvPr>
              <p14:cNvContentPartPr/>
              <p14:nvPr/>
            </p14:nvContentPartPr>
            <p14:xfrm>
              <a:off x="4731044" y="3978504"/>
              <a:ext cx="70920" cy="212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61C8CE4-2990-F946-E57E-61A99DE202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15564" y="3963024"/>
                <a:ext cx="1015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A2DA24-6549-1B4D-D5EB-B331C0F998DA}"/>
                  </a:ext>
                </a:extLst>
              </p14:cNvPr>
              <p14:cNvContentPartPr/>
              <p14:nvPr/>
            </p14:nvContentPartPr>
            <p14:xfrm>
              <a:off x="4715564" y="4033584"/>
              <a:ext cx="212040" cy="141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A2DA24-6549-1B4D-D5EB-B331C0F998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00084" y="4018104"/>
                <a:ext cx="2426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712C13E-E283-894F-A9DD-9787CF174774}"/>
                  </a:ext>
                </a:extLst>
              </p14:cNvPr>
              <p14:cNvContentPartPr/>
              <p14:nvPr/>
            </p14:nvContentPartPr>
            <p14:xfrm>
              <a:off x="5178164" y="3688704"/>
              <a:ext cx="47520" cy="219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712C13E-E283-894F-A9DD-9787CF1747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62684" y="3673224"/>
                <a:ext cx="78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7D9E4D-E723-7380-F869-9F52CEA4489D}"/>
                  </a:ext>
                </a:extLst>
              </p14:cNvPr>
              <p14:cNvContentPartPr/>
              <p14:nvPr/>
            </p14:nvContentPartPr>
            <p14:xfrm>
              <a:off x="5115164" y="3720024"/>
              <a:ext cx="219960" cy="78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7D9E4D-E723-7380-F869-9F52CEA448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99684" y="3704544"/>
                <a:ext cx="250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869B95-23CD-6C2B-B841-F42698B44E2D}"/>
                  </a:ext>
                </a:extLst>
              </p14:cNvPr>
              <p14:cNvContentPartPr/>
              <p14:nvPr/>
            </p14:nvContentPartPr>
            <p14:xfrm>
              <a:off x="5099684" y="4397544"/>
              <a:ext cx="47520" cy="26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869B95-23CD-6C2B-B841-F42698B44E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84204" y="4382043"/>
                <a:ext cx="78120" cy="29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397AE7-D30B-8478-89C6-2E13B3DDF1A1}"/>
                  </a:ext>
                </a:extLst>
              </p14:cNvPr>
              <p14:cNvContentPartPr/>
              <p14:nvPr/>
            </p14:nvContentPartPr>
            <p14:xfrm>
              <a:off x="5044964" y="4386384"/>
              <a:ext cx="219960" cy="118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397AE7-D30B-8478-89C6-2E13B3DDF1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29484" y="4370904"/>
                <a:ext cx="250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71325D-CCD7-8D18-CE6E-92BEC6F43230}"/>
                  </a:ext>
                </a:extLst>
              </p14:cNvPr>
              <p14:cNvContentPartPr/>
              <p14:nvPr/>
            </p14:nvContentPartPr>
            <p14:xfrm>
              <a:off x="5554364" y="3986424"/>
              <a:ext cx="47520" cy="236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71325D-CCD7-8D18-CE6E-92BEC6F432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38884" y="3970920"/>
                <a:ext cx="78120" cy="267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17E96AA-D900-00E7-CB5C-1B9E44AC21DE}"/>
                  </a:ext>
                </a:extLst>
              </p14:cNvPr>
              <p14:cNvContentPartPr/>
              <p14:nvPr/>
            </p14:nvContentPartPr>
            <p14:xfrm>
              <a:off x="5491724" y="4017744"/>
              <a:ext cx="212040" cy="125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17E96AA-D900-00E7-CB5C-1B9E44AC21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76244" y="4002264"/>
                <a:ext cx="2426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F184733-E0D5-FA9F-10DC-053A5D96D749}"/>
                  </a:ext>
                </a:extLst>
              </p14:cNvPr>
              <p14:cNvContentPartPr/>
              <p14:nvPr/>
            </p14:nvContentPartPr>
            <p14:xfrm>
              <a:off x="5436644" y="3100464"/>
              <a:ext cx="55080" cy="227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F184733-E0D5-FA9F-10DC-053A5D96D7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21164" y="3084960"/>
                <a:ext cx="85680" cy="258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ABADC0-7005-63DC-4E3C-A983AA12C49D}"/>
                  </a:ext>
                </a:extLst>
              </p14:cNvPr>
              <p14:cNvContentPartPr/>
              <p14:nvPr/>
            </p14:nvContentPartPr>
            <p14:xfrm>
              <a:off x="5397404" y="3186864"/>
              <a:ext cx="219960" cy="78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ABADC0-7005-63DC-4E3C-A983AA12C4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81924" y="3171384"/>
                <a:ext cx="250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17D9D14-D9ED-23D3-0659-B6A7DDF697EB}"/>
                  </a:ext>
                </a:extLst>
              </p14:cNvPr>
              <p14:cNvContentPartPr/>
              <p14:nvPr/>
            </p14:nvContentPartPr>
            <p14:xfrm>
              <a:off x="5742644" y="3453264"/>
              <a:ext cx="55080" cy="204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17D9D14-D9ED-23D3-0659-B6A7DDF697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27265" y="3437784"/>
                <a:ext cx="85481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750ADB8-C95F-8691-CD84-701F6D978119}"/>
                  </a:ext>
                </a:extLst>
              </p14:cNvPr>
              <p14:cNvContentPartPr/>
              <p14:nvPr/>
            </p14:nvContentPartPr>
            <p14:xfrm>
              <a:off x="5695484" y="3437784"/>
              <a:ext cx="243360" cy="118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750ADB8-C95F-8691-CD84-701F6D97811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80027" y="3422304"/>
                <a:ext cx="273915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E88B716-1E9B-0712-3F34-18AD344CDD9F}"/>
                  </a:ext>
                </a:extLst>
              </p14:cNvPr>
              <p14:cNvContentPartPr/>
              <p14:nvPr/>
            </p14:nvContentPartPr>
            <p14:xfrm>
              <a:off x="5828684" y="2692944"/>
              <a:ext cx="86760" cy="243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E88B716-1E9B-0712-3F34-18AD344CDD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13139" y="2677464"/>
                <a:ext cx="117488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55808EE-9497-3AFE-B0FC-DA893B7E4AEB}"/>
                  </a:ext>
                </a:extLst>
              </p14:cNvPr>
              <p14:cNvContentPartPr/>
              <p14:nvPr/>
            </p14:nvContentPartPr>
            <p14:xfrm>
              <a:off x="5773964" y="2700864"/>
              <a:ext cx="235440" cy="141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55808EE-9497-3AFE-B0FC-DA893B7E4A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58508" y="2685384"/>
                <a:ext cx="265993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FAD0EB-DC8C-E950-55CA-5FBF5D3D4555}"/>
                  </a:ext>
                </a:extLst>
              </p14:cNvPr>
              <p14:cNvContentPartPr/>
              <p14:nvPr/>
            </p14:nvContentPartPr>
            <p14:xfrm>
              <a:off x="6204884" y="2418624"/>
              <a:ext cx="86760" cy="26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FAD0EB-DC8C-E950-55CA-5FBF5D3D455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89339" y="2403165"/>
                <a:ext cx="117488" cy="297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BC82B60-9C46-DE5D-8726-C44859E0A191}"/>
                  </a:ext>
                </a:extLst>
              </p14:cNvPr>
              <p14:cNvContentPartPr/>
              <p14:nvPr/>
            </p14:nvContentPartPr>
            <p14:xfrm>
              <a:off x="6166004" y="2449944"/>
              <a:ext cx="188640" cy="133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BC82B60-9C46-DE5D-8726-C44859E0A1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50524" y="2434506"/>
                <a:ext cx="219240" cy="164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209048-79A2-CDF3-EC97-502E3972B504}"/>
                  </a:ext>
                </a:extLst>
              </p14:cNvPr>
              <p14:cNvContentPartPr/>
              <p14:nvPr/>
            </p14:nvContentPartPr>
            <p14:xfrm>
              <a:off x="6393164" y="3390624"/>
              <a:ext cx="78840" cy="259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209048-79A2-CDF3-EC97-502E3972B50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77613" y="3375122"/>
                <a:ext cx="10958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6FAF163-2577-62B3-C2F5-125EC374D831}"/>
                  </a:ext>
                </a:extLst>
              </p14:cNvPr>
              <p14:cNvContentPartPr/>
              <p14:nvPr/>
            </p14:nvContentPartPr>
            <p14:xfrm>
              <a:off x="6346004" y="3453264"/>
              <a:ext cx="196200" cy="125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6FAF163-2577-62B3-C2F5-125EC374D8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30524" y="3437784"/>
                <a:ext cx="226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1CA00B4-9953-8C06-AE48-2A9E97208331}"/>
                  </a:ext>
                </a:extLst>
              </p14:cNvPr>
              <p14:cNvContentPartPr/>
              <p14:nvPr/>
            </p14:nvContentPartPr>
            <p14:xfrm>
              <a:off x="6095444" y="3077064"/>
              <a:ext cx="94320" cy="18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1CA00B4-9953-8C06-AE48-2A9E9720833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79964" y="3061554"/>
                <a:ext cx="124920" cy="219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DAC4A44-FF12-D2F7-5DFF-A8892DA77774}"/>
                  </a:ext>
                </a:extLst>
              </p14:cNvPr>
              <p14:cNvContentPartPr/>
              <p14:nvPr/>
            </p14:nvContentPartPr>
            <p14:xfrm>
              <a:off x="6056204" y="3116304"/>
              <a:ext cx="235440" cy="133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DAC4A44-FF12-D2F7-5DFF-A8892DA7777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40724" y="3100866"/>
                <a:ext cx="266040" cy="164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D241C02-24E6-9925-7EB1-02F58CD8D92E}"/>
                  </a:ext>
                </a:extLst>
              </p14:cNvPr>
              <p14:cNvContentPartPr/>
              <p14:nvPr/>
            </p14:nvContentPartPr>
            <p14:xfrm>
              <a:off x="6103004" y="4009824"/>
              <a:ext cx="70920" cy="274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D241C02-24E6-9925-7EB1-02F58CD8D92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87524" y="3994344"/>
                <a:ext cx="1015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90C9FC1-E2A7-DD74-86E6-FD482AC53C22}"/>
                  </a:ext>
                </a:extLst>
              </p14:cNvPr>
              <p14:cNvContentPartPr/>
              <p14:nvPr/>
            </p14:nvContentPartPr>
            <p14:xfrm>
              <a:off x="6016964" y="4096224"/>
              <a:ext cx="337320" cy="94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90C9FC1-E2A7-DD74-86E6-FD482AC53C2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01501" y="4080744"/>
                <a:ext cx="367887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9D258E7-E230-F1F1-2D31-300D0568273B}"/>
                  </a:ext>
                </a:extLst>
              </p14:cNvPr>
              <p14:cNvContentPartPr/>
              <p14:nvPr/>
            </p14:nvContentPartPr>
            <p14:xfrm>
              <a:off x="5797364" y="4574304"/>
              <a:ext cx="78840" cy="282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9D258E7-E230-F1F1-2D31-300D056827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81813" y="4558824"/>
                <a:ext cx="1095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61ECC5E-3007-0986-1B48-8D61AE88B516}"/>
                  </a:ext>
                </a:extLst>
              </p14:cNvPr>
              <p14:cNvContentPartPr/>
              <p14:nvPr/>
            </p14:nvContentPartPr>
            <p14:xfrm>
              <a:off x="5718884" y="4583304"/>
              <a:ext cx="212040" cy="93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61ECC5E-3007-0986-1B48-8D61AE88B5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03404" y="4567824"/>
                <a:ext cx="242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C32BE51-B59D-A467-79E9-99C826F6694C}"/>
                  </a:ext>
                </a:extLst>
              </p14:cNvPr>
              <p14:cNvContentPartPr/>
              <p14:nvPr/>
            </p14:nvContentPartPr>
            <p14:xfrm>
              <a:off x="6659564" y="3861144"/>
              <a:ext cx="70920" cy="219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C32BE51-B59D-A467-79E9-99C826F6694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44084" y="3845664"/>
                <a:ext cx="1015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CCC23B8-5B9E-9EB7-0B12-9D38A8A33676}"/>
                  </a:ext>
                </a:extLst>
              </p14:cNvPr>
              <p14:cNvContentPartPr/>
              <p14:nvPr/>
            </p14:nvContentPartPr>
            <p14:xfrm>
              <a:off x="6589004" y="3915864"/>
              <a:ext cx="243360" cy="118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CCC23B8-5B9E-9EB7-0B12-9D38A8A3367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73524" y="3900337"/>
                <a:ext cx="273960" cy="14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A1C60FA-973D-98CA-2E01-CA06F8FB6979}"/>
                  </a:ext>
                </a:extLst>
              </p14:cNvPr>
              <p14:cNvContentPartPr/>
              <p14:nvPr/>
            </p14:nvContentPartPr>
            <p14:xfrm>
              <a:off x="5123084" y="2826144"/>
              <a:ext cx="70920" cy="204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A1C60FA-973D-98CA-2E01-CA06F8FB697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07604" y="2810664"/>
                <a:ext cx="1015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6B7058D-D9C7-A1F7-8A71-FAB76F4C1328}"/>
                  </a:ext>
                </a:extLst>
              </p14:cNvPr>
              <p14:cNvContentPartPr/>
              <p14:nvPr/>
            </p14:nvContentPartPr>
            <p14:xfrm>
              <a:off x="5037044" y="2834064"/>
              <a:ext cx="274680" cy="91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6B7058D-D9C7-A1F7-8A71-FAB76F4C13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21564" y="2818584"/>
                <a:ext cx="305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B16FDE5-9B8B-A76D-8E02-577F801CB9EF}"/>
                  </a:ext>
                </a:extLst>
              </p14:cNvPr>
              <p14:cNvContentPartPr/>
              <p14:nvPr/>
            </p14:nvContentPartPr>
            <p14:xfrm>
              <a:off x="5585684" y="2199024"/>
              <a:ext cx="141480" cy="282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B16FDE5-9B8B-A76D-8E02-577F801CB9E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70204" y="2183544"/>
                <a:ext cx="1720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B1D459-8974-99CE-8439-6DD57832430E}"/>
                  </a:ext>
                </a:extLst>
              </p14:cNvPr>
              <p14:cNvContentPartPr/>
              <p14:nvPr/>
            </p14:nvContentPartPr>
            <p14:xfrm>
              <a:off x="5523044" y="2285424"/>
              <a:ext cx="180720" cy="141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B1D459-8974-99CE-8439-6DD57832430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07564" y="2269944"/>
                <a:ext cx="211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6CBC815-1AEE-ABF5-F2DB-00D87F3A401F}"/>
                  </a:ext>
                </a:extLst>
              </p14:cNvPr>
              <p14:cNvContentPartPr/>
              <p14:nvPr/>
            </p14:nvContentPartPr>
            <p14:xfrm>
              <a:off x="7106684" y="2645784"/>
              <a:ext cx="118080" cy="320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6CBC815-1AEE-ABF5-F2DB-00D87F3A401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91204" y="2630304"/>
                <a:ext cx="1486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91AF21F-82F6-F1AC-B2BD-A751CC58154A}"/>
                  </a:ext>
                </a:extLst>
              </p14:cNvPr>
              <p14:cNvContentPartPr/>
              <p14:nvPr/>
            </p14:nvContentPartPr>
            <p14:xfrm>
              <a:off x="7028204" y="2771424"/>
              <a:ext cx="290520" cy="118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91AF21F-82F6-F1AC-B2BD-A751CC58154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12724" y="2755944"/>
                <a:ext cx="321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CFBFCD7-0E42-FA66-8C93-38DB082FCB77}"/>
                  </a:ext>
                </a:extLst>
              </p14:cNvPr>
              <p14:cNvContentPartPr/>
              <p14:nvPr/>
            </p14:nvContentPartPr>
            <p14:xfrm>
              <a:off x="6596924" y="2826144"/>
              <a:ext cx="94320" cy="255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CFBFCD7-0E42-FA66-8C93-38DB082FCB7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81444" y="2810664"/>
                <a:ext cx="1249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76CFBFF-0C28-B61B-C2B3-7FCDEF90529E}"/>
                  </a:ext>
                </a:extLst>
              </p14:cNvPr>
              <p14:cNvContentPartPr/>
              <p14:nvPr/>
            </p14:nvContentPartPr>
            <p14:xfrm>
              <a:off x="6534284" y="2873304"/>
              <a:ext cx="266760" cy="164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76CFBFF-0C28-B61B-C2B3-7FCDEF90529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18804" y="2857858"/>
                <a:ext cx="297360" cy="19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9408E71-AF11-3573-CF84-CB0BFE917F14}"/>
                  </a:ext>
                </a:extLst>
              </p14:cNvPr>
              <p14:cNvContentPartPr/>
              <p14:nvPr/>
            </p14:nvContentPartPr>
            <p14:xfrm>
              <a:off x="7036124" y="3382704"/>
              <a:ext cx="70920" cy="290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9408E71-AF11-3573-CF84-CB0BFE917F1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20644" y="3367224"/>
                <a:ext cx="1015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7E28326-6739-94C6-7C1B-20971DE3B4BB}"/>
                  </a:ext>
                </a:extLst>
              </p14:cNvPr>
              <p14:cNvContentPartPr/>
              <p14:nvPr/>
            </p14:nvContentPartPr>
            <p14:xfrm>
              <a:off x="6957644" y="3516264"/>
              <a:ext cx="290520" cy="118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7E28326-6739-94C6-7C1B-20971DE3B4B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942164" y="3500784"/>
                <a:ext cx="321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08AAF49-252C-D386-2498-A995BA65972B}"/>
                  </a:ext>
                </a:extLst>
              </p14:cNvPr>
              <p14:cNvContentPartPr/>
              <p14:nvPr/>
            </p14:nvContentPartPr>
            <p14:xfrm>
              <a:off x="7192724" y="3998664"/>
              <a:ext cx="86760" cy="254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08AAF49-252C-D386-2498-A995BA65972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77179" y="3983162"/>
                <a:ext cx="117488" cy="285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4544917-2823-4D10-C411-3C979B7576B0}"/>
                  </a:ext>
                </a:extLst>
              </p14:cNvPr>
              <p14:cNvContentPartPr/>
              <p14:nvPr/>
            </p14:nvContentPartPr>
            <p14:xfrm>
              <a:off x="7130084" y="4064904"/>
              <a:ext cx="266760" cy="125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4544917-2823-4D10-C411-3C979B7576B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14604" y="4049468"/>
                <a:ext cx="29736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ED4454C-DC1B-19E7-E6FA-0A28BF9A20E1}"/>
                  </a:ext>
                </a:extLst>
              </p14:cNvPr>
              <p14:cNvContentPartPr/>
              <p14:nvPr/>
            </p14:nvContentPartPr>
            <p14:xfrm>
              <a:off x="5164844" y="5499504"/>
              <a:ext cx="248760" cy="16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ED4454C-DC1B-19E7-E6FA-0A28BF9A20E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49364" y="5483672"/>
                <a:ext cx="27936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744722A-B5F7-056F-258F-3C59110000E3}"/>
                  </a:ext>
                </a:extLst>
              </p14:cNvPr>
              <p14:cNvContentPartPr/>
              <p14:nvPr/>
            </p14:nvContentPartPr>
            <p14:xfrm>
              <a:off x="5295524" y="5510664"/>
              <a:ext cx="31680" cy="274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744722A-B5F7-056F-258F-3C59110000E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80044" y="5495184"/>
                <a:ext cx="6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5B969D5-A6ED-6856-F2CD-1BA1F1FB5EC6}"/>
                  </a:ext>
                </a:extLst>
              </p14:cNvPr>
              <p14:cNvContentPartPr/>
              <p14:nvPr/>
            </p14:nvContentPartPr>
            <p14:xfrm>
              <a:off x="5232884" y="5671944"/>
              <a:ext cx="15732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5B969D5-A6ED-6856-F2CD-1BA1F1FB5EC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217368" y="5656464"/>
                <a:ext cx="18799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CE526C7-C7B2-63B1-6F06-083070AA37D9}"/>
                  </a:ext>
                </a:extLst>
              </p14:cNvPr>
              <p14:cNvContentPartPr/>
              <p14:nvPr/>
            </p14:nvContentPartPr>
            <p14:xfrm>
              <a:off x="5444564" y="5627664"/>
              <a:ext cx="282600" cy="178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CE526C7-C7B2-63B1-6F06-083070AA37D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29084" y="5612184"/>
                <a:ext cx="3132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E6168D2-1804-526C-391A-6BB7C5FA01FC}"/>
                  </a:ext>
                </a:extLst>
              </p14:cNvPr>
              <p14:cNvContentPartPr/>
              <p14:nvPr/>
            </p14:nvContentPartPr>
            <p14:xfrm>
              <a:off x="5742644" y="5499504"/>
              <a:ext cx="23760" cy="290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E6168D2-1804-526C-391A-6BB7C5FA01F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27164" y="5484005"/>
                <a:ext cx="54360" cy="321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DCCD724-7B14-8374-9198-BD10A4E4D5E7}"/>
                  </a:ext>
                </a:extLst>
              </p14:cNvPr>
              <p14:cNvContentPartPr/>
              <p14:nvPr/>
            </p14:nvContentPartPr>
            <p14:xfrm>
              <a:off x="5624924" y="5538744"/>
              <a:ext cx="251280" cy="94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DCCD724-7B14-8374-9198-BD10A4E4D5E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609444" y="5523323"/>
                <a:ext cx="281880" cy="124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461943-9397-A643-A2CB-7899D9BB07A9}"/>
                  </a:ext>
                </a:extLst>
              </p14:cNvPr>
              <p14:cNvContentPartPr/>
              <p14:nvPr/>
            </p14:nvContentPartPr>
            <p14:xfrm>
              <a:off x="5844524" y="5574384"/>
              <a:ext cx="180720" cy="191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461943-9397-A643-A2CB-7899D9BB07A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29044" y="5558904"/>
                <a:ext cx="211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B46B97B-BE9D-8878-D72C-3487E824E1E1}"/>
                  </a:ext>
                </a:extLst>
              </p14:cNvPr>
              <p14:cNvContentPartPr/>
              <p14:nvPr/>
            </p14:nvContentPartPr>
            <p14:xfrm>
              <a:off x="6040364" y="5586624"/>
              <a:ext cx="63000" cy="183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B46B97B-BE9D-8878-D72C-3487E824E1E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24884" y="5571174"/>
                <a:ext cx="93600" cy="21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2F2A753-2859-C48E-0670-229DA13DB2A8}"/>
                  </a:ext>
                </a:extLst>
              </p14:cNvPr>
              <p14:cNvContentPartPr/>
              <p14:nvPr/>
            </p14:nvContentPartPr>
            <p14:xfrm>
              <a:off x="6103004" y="5548104"/>
              <a:ext cx="243360" cy="202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2F2A753-2859-C48E-0670-229DA13DB2A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87524" y="5532624"/>
                <a:ext cx="2739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F383EF4-58A6-0C58-34FC-C1847AC6D51B}"/>
                  </a:ext>
                </a:extLst>
              </p14:cNvPr>
              <p14:cNvContentPartPr/>
              <p14:nvPr/>
            </p14:nvContentPartPr>
            <p14:xfrm>
              <a:off x="6550124" y="5441184"/>
              <a:ext cx="141480" cy="262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F383EF4-58A6-0C58-34FC-C1847AC6D51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34644" y="5425725"/>
                <a:ext cx="172080" cy="29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B593AAB-709E-2E0B-A4E0-3DB421CF2457}"/>
                  </a:ext>
                </a:extLst>
              </p14:cNvPr>
              <p14:cNvContentPartPr/>
              <p14:nvPr/>
            </p14:nvContentPartPr>
            <p14:xfrm>
              <a:off x="6598724" y="5703264"/>
              <a:ext cx="194760" cy="63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B593AAB-709E-2E0B-A4E0-3DB421CF245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83215" y="5687784"/>
                <a:ext cx="225417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8E3DDDE-3992-5624-CE39-00E485EC490B}"/>
                  </a:ext>
                </a:extLst>
              </p14:cNvPr>
              <p14:cNvContentPartPr/>
              <p14:nvPr/>
            </p14:nvContentPartPr>
            <p14:xfrm>
              <a:off x="3014204" y="3163464"/>
              <a:ext cx="392400" cy="1454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8E3DDDE-3992-5624-CE39-00E485EC490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98724" y="3147984"/>
                <a:ext cx="42300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79A7436-E0C3-132E-4B60-66A78E5767B7}"/>
                  </a:ext>
                </a:extLst>
              </p14:cNvPr>
              <p14:cNvContentPartPr/>
              <p14:nvPr/>
            </p14:nvContentPartPr>
            <p14:xfrm>
              <a:off x="6753884" y="2261664"/>
              <a:ext cx="47520" cy="212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79A7436-E0C3-132E-4B60-66A78E5767B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738404" y="2246184"/>
                <a:ext cx="781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B349077-D564-9992-F733-4F031BB57E01}"/>
                  </a:ext>
                </a:extLst>
              </p14:cNvPr>
              <p14:cNvContentPartPr/>
              <p14:nvPr/>
            </p14:nvContentPartPr>
            <p14:xfrm>
              <a:off x="6691244" y="2300904"/>
              <a:ext cx="227880" cy="94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B349077-D564-9992-F733-4F031BB57E0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75764" y="2285424"/>
                <a:ext cx="258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E68D739-F629-CD0D-0CFB-6B0C1DCE5312}"/>
                  </a:ext>
                </a:extLst>
              </p14:cNvPr>
              <p14:cNvContentPartPr/>
              <p14:nvPr/>
            </p14:nvContentPartPr>
            <p14:xfrm>
              <a:off x="7569284" y="2787984"/>
              <a:ext cx="55080" cy="281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E68D739-F629-CD0D-0CFB-6B0C1DCE531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53804" y="2772504"/>
                <a:ext cx="85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59C9D2C-979E-0A23-8637-8D0D1F441326}"/>
                  </a:ext>
                </a:extLst>
              </p14:cNvPr>
              <p14:cNvContentPartPr/>
              <p14:nvPr/>
            </p14:nvContentPartPr>
            <p14:xfrm>
              <a:off x="7498724" y="2904624"/>
              <a:ext cx="188640" cy="47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59C9D2C-979E-0A23-8637-8D0D1F44132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83244" y="2889026"/>
                <a:ext cx="219240" cy="7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16A6C43-210D-C501-F1BF-16CB064E25FB}"/>
                  </a:ext>
                </a:extLst>
              </p14:cNvPr>
              <p14:cNvContentPartPr/>
              <p14:nvPr/>
            </p14:nvContentPartPr>
            <p14:xfrm>
              <a:off x="7992284" y="2261664"/>
              <a:ext cx="55080" cy="298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16A6C43-210D-C501-F1BF-16CB064E25F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976804" y="2246165"/>
                <a:ext cx="85680" cy="3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9A3E7E3-5942-958C-196A-0BE661DE4C18}"/>
                  </a:ext>
                </a:extLst>
              </p14:cNvPr>
              <p14:cNvContentPartPr/>
              <p14:nvPr/>
            </p14:nvContentPartPr>
            <p14:xfrm>
              <a:off x="7953404" y="2277504"/>
              <a:ext cx="243360" cy="180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9A3E7E3-5942-958C-196A-0BE661DE4C1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37924" y="2262024"/>
                <a:ext cx="2739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BDC5739-2379-4A36-841A-BF26F9B14F64}"/>
                  </a:ext>
                </a:extLst>
              </p14:cNvPr>
              <p14:cNvContentPartPr/>
              <p14:nvPr/>
            </p14:nvContentPartPr>
            <p14:xfrm>
              <a:off x="7600604" y="3178944"/>
              <a:ext cx="78840" cy="259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BDC5739-2379-4A36-841A-BF26F9B14F6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85124" y="3163442"/>
                <a:ext cx="10944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AA34CE9-ACA8-0639-DC3B-204F4B750E83}"/>
                  </a:ext>
                </a:extLst>
              </p14:cNvPr>
              <p14:cNvContentPartPr/>
              <p14:nvPr/>
            </p14:nvContentPartPr>
            <p14:xfrm>
              <a:off x="7561364" y="3257424"/>
              <a:ext cx="172800" cy="70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AA34CE9-ACA8-0639-DC3B-204F4B750E8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45884" y="3241944"/>
                <a:ext cx="2034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A2542DE-F0F2-C061-A292-DAB53DC16874}"/>
                  </a:ext>
                </a:extLst>
              </p14:cNvPr>
              <p14:cNvContentPartPr/>
              <p14:nvPr/>
            </p14:nvContentPartPr>
            <p14:xfrm>
              <a:off x="8117924" y="2937024"/>
              <a:ext cx="86760" cy="281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A2542DE-F0F2-C061-A292-DAB53DC1687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02444" y="2921544"/>
                <a:ext cx="1173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BFC8067-CE9A-9F33-2A70-887F5FA553CE}"/>
                  </a:ext>
                </a:extLst>
              </p14:cNvPr>
              <p14:cNvContentPartPr/>
              <p14:nvPr/>
            </p14:nvContentPartPr>
            <p14:xfrm>
              <a:off x="8117924" y="2995344"/>
              <a:ext cx="133560" cy="137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BFC8067-CE9A-9F33-2A70-887F5FA553C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02486" y="2979864"/>
                <a:ext cx="164078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13344C5-99C2-D1CE-D0C0-661034D4173F}"/>
                  </a:ext>
                </a:extLst>
              </p14:cNvPr>
              <p14:cNvContentPartPr/>
              <p14:nvPr/>
            </p14:nvContentPartPr>
            <p14:xfrm>
              <a:off x="7671164" y="3806064"/>
              <a:ext cx="31680" cy="180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13344C5-99C2-D1CE-D0C0-661034D4173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655684" y="3790584"/>
                <a:ext cx="62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EED79D5-EBEC-5265-5CFD-A0132E676E16}"/>
                  </a:ext>
                </a:extLst>
              </p14:cNvPr>
              <p14:cNvContentPartPr/>
              <p14:nvPr/>
            </p14:nvContentPartPr>
            <p14:xfrm>
              <a:off x="7576844" y="3869064"/>
              <a:ext cx="243360" cy="94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EED79D5-EBEC-5265-5CFD-A0132E676E1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561364" y="3853584"/>
                <a:ext cx="2739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0503999-04AB-3971-AF69-0F9027D59BF4}"/>
                  </a:ext>
                </a:extLst>
              </p14:cNvPr>
              <p14:cNvContentPartPr/>
              <p14:nvPr/>
            </p14:nvContentPartPr>
            <p14:xfrm>
              <a:off x="8180564" y="3496104"/>
              <a:ext cx="94320" cy="247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0503999-04AB-3971-AF69-0F9027D59BF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165084" y="3480646"/>
                <a:ext cx="124920" cy="278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AF9C215-4AC8-5AAF-E604-ECC12A94E928}"/>
                  </a:ext>
                </a:extLst>
              </p14:cNvPr>
              <p14:cNvContentPartPr/>
              <p14:nvPr/>
            </p14:nvContentPartPr>
            <p14:xfrm>
              <a:off x="8133404" y="3547584"/>
              <a:ext cx="196200" cy="118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AF9C215-4AC8-5AAF-E604-ECC12A94E92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17924" y="3532104"/>
                <a:ext cx="226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285F285-FDE7-B992-E874-68D1B87749E3}"/>
                  </a:ext>
                </a:extLst>
              </p14:cNvPr>
              <p14:cNvContentPartPr/>
              <p14:nvPr/>
            </p14:nvContentPartPr>
            <p14:xfrm>
              <a:off x="7827764" y="3429864"/>
              <a:ext cx="110160" cy="259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285F285-FDE7-B992-E874-68D1B87749E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812284" y="3414362"/>
                <a:ext cx="14076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C5D3F5-0C6C-5B1E-26BA-F3C0903F7CCD}"/>
                  </a:ext>
                </a:extLst>
              </p14:cNvPr>
              <p14:cNvContentPartPr/>
              <p14:nvPr/>
            </p14:nvContentPartPr>
            <p14:xfrm>
              <a:off x="7812284" y="3500424"/>
              <a:ext cx="180720" cy="110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C5D3F5-0C6C-5B1E-26BA-F3C0903F7CC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796804" y="3484893"/>
                <a:ext cx="211320" cy="140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CD55316-AB10-BD62-7C09-35E4430D407C}"/>
                  </a:ext>
                </a:extLst>
              </p14:cNvPr>
              <p14:cNvContentPartPr/>
              <p14:nvPr/>
            </p14:nvContentPartPr>
            <p14:xfrm>
              <a:off x="7349684" y="2144304"/>
              <a:ext cx="70920" cy="274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CD55316-AB10-BD62-7C09-35E4430D40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334204" y="2128824"/>
                <a:ext cx="1015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E348BC7-A157-CBCA-4056-E80067F7DFC3}"/>
                  </a:ext>
                </a:extLst>
              </p14:cNvPr>
              <p14:cNvContentPartPr/>
              <p14:nvPr/>
            </p14:nvContentPartPr>
            <p14:xfrm>
              <a:off x="7263284" y="2222424"/>
              <a:ext cx="212040" cy="943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E348BC7-A157-CBCA-4056-E80067F7DFC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247804" y="2206944"/>
                <a:ext cx="242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9BC971E-47C5-92A7-51C3-C970F7A951A6}"/>
                  </a:ext>
                </a:extLst>
              </p14:cNvPr>
              <p14:cNvContentPartPr/>
              <p14:nvPr/>
            </p14:nvContentPartPr>
            <p14:xfrm>
              <a:off x="6949724" y="1806984"/>
              <a:ext cx="110160" cy="306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9BC971E-47C5-92A7-51C3-C970F7A951A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34244" y="1791504"/>
                <a:ext cx="1407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DE7CA4B-7004-7271-EF64-D964746B0650}"/>
                  </a:ext>
                </a:extLst>
              </p14:cNvPr>
              <p14:cNvContentPartPr/>
              <p14:nvPr/>
            </p14:nvContentPartPr>
            <p14:xfrm>
              <a:off x="6941804" y="1948104"/>
              <a:ext cx="251280" cy="78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DE7CA4B-7004-7271-EF64-D964746B065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926324" y="1932624"/>
                <a:ext cx="2818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7F9E7B5-FBAB-3051-4B3A-DED40CD6C2D9}"/>
                  </a:ext>
                </a:extLst>
              </p14:cNvPr>
              <p14:cNvContentPartPr/>
              <p14:nvPr/>
            </p14:nvContentPartPr>
            <p14:xfrm>
              <a:off x="7773044" y="1814904"/>
              <a:ext cx="149400" cy="3686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7F9E7B5-FBAB-3051-4B3A-DED40CD6C2D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57564" y="1799424"/>
                <a:ext cx="1800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608B0ED-4135-A08A-8FB7-8CD3FEF9DBE5}"/>
                  </a:ext>
                </a:extLst>
              </p14:cNvPr>
              <p14:cNvContentPartPr/>
              <p14:nvPr/>
            </p14:nvContentPartPr>
            <p14:xfrm>
              <a:off x="7741724" y="1940544"/>
              <a:ext cx="361080" cy="149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608B0ED-4135-A08A-8FB7-8CD3FEF9DBE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726244" y="1925064"/>
                <a:ext cx="3916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A42FB52-909F-F200-1E94-011933CF084F}"/>
                  </a:ext>
                </a:extLst>
              </p14:cNvPr>
              <p14:cNvContentPartPr/>
              <p14:nvPr/>
            </p14:nvContentPartPr>
            <p14:xfrm>
              <a:off x="8384324" y="1713024"/>
              <a:ext cx="133560" cy="320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A42FB52-909F-F200-1E94-011933CF084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368844" y="1697561"/>
                <a:ext cx="164160" cy="351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F07D9B7-4C14-F969-3B12-A61FA1DB676E}"/>
                  </a:ext>
                </a:extLst>
              </p14:cNvPr>
              <p14:cNvContentPartPr/>
              <p14:nvPr/>
            </p14:nvContentPartPr>
            <p14:xfrm>
              <a:off x="8345084" y="1799424"/>
              <a:ext cx="243360" cy="125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F07D9B7-4C14-F969-3B12-A61FA1DB676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329604" y="1783944"/>
                <a:ext cx="2739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116BCEF-DA13-F72C-9EF2-6AEB8C82939C}"/>
                  </a:ext>
                </a:extLst>
              </p14:cNvPr>
              <p14:cNvContentPartPr/>
              <p14:nvPr/>
            </p14:nvContentPartPr>
            <p14:xfrm>
              <a:off x="8502044" y="2223504"/>
              <a:ext cx="125640" cy="297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116BCEF-DA13-F72C-9EF2-6AEB8C82939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486608" y="2208024"/>
                <a:ext cx="156153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D7B62B4-B3BB-E8C5-4B7E-58AAB164762B}"/>
                  </a:ext>
                </a:extLst>
              </p14:cNvPr>
              <p14:cNvContentPartPr/>
              <p14:nvPr/>
            </p14:nvContentPartPr>
            <p14:xfrm>
              <a:off x="8470724" y="2355984"/>
              <a:ext cx="212040" cy="125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D7B62B4-B3BB-E8C5-4B7E-58AAB164762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455244" y="2340548"/>
                <a:ext cx="24264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B1293D6-D99F-041D-BA5A-EE2D89199985}"/>
                  </a:ext>
                </a:extLst>
              </p14:cNvPr>
              <p14:cNvContentPartPr/>
              <p14:nvPr/>
            </p14:nvContentPartPr>
            <p14:xfrm>
              <a:off x="8643164" y="2873304"/>
              <a:ext cx="70920" cy="290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B1293D6-D99F-041D-BA5A-EE2D8919998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27684" y="2857824"/>
                <a:ext cx="1015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2BC6957-0F3E-D5BC-E732-6831BA0298A0}"/>
                  </a:ext>
                </a:extLst>
              </p14:cNvPr>
              <p14:cNvContentPartPr/>
              <p14:nvPr/>
            </p14:nvContentPartPr>
            <p14:xfrm>
              <a:off x="8580524" y="3022344"/>
              <a:ext cx="266760" cy="133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2BC6957-0F3E-D5BC-E732-6831BA0298A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65065" y="3006864"/>
                <a:ext cx="297319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C83E6EC-B2A0-5F86-AD6D-7300DD49C6FB}"/>
                  </a:ext>
                </a:extLst>
              </p14:cNvPr>
              <p14:cNvContentPartPr/>
              <p14:nvPr/>
            </p14:nvContentPartPr>
            <p14:xfrm>
              <a:off x="8721644" y="3437784"/>
              <a:ext cx="63000" cy="235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C83E6EC-B2A0-5F86-AD6D-7300DD49C6F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06164" y="3422328"/>
                <a:ext cx="93600" cy="26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2E7DDC7-28C3-10AD-07C3-5223F99021BE}"/>
                  </a:ext>
                </a:extLst>
              </p14:cNvPr>
              <p14:cNvContentPartPr/>
              <p14:nvPr/>
            </p14:nvContentPartPr>
            <p14:xfrm>
              <a:off x="8643164" y="3523824"/>
              <a:ext cx="235440" cy="63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2E7DDC7-28C3-10AD-07C3-5223F99021B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627708" y="3508344"/>
                <a:ext cx="265993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566EC91-EDF6-66E3-FBB6-B60D1C51DD57}"/>
                  </a:ext>
                </a:extLst>
              </p14:cNvPr>
              <p14:cNvContentPartPr/>
              <p14:nvPr/>
            </p14:nvContentPartPr>
            <p14:xfrm>
              <a:off x="9121244" y="2504664"/>
              <a:ext cx="47520" cy="266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566EC91-EDF6-66E3-FBB6-B60D1C51DD5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105646" y="2489184"/>
                <a:ext cx="78354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4F69EA4-203A-B790-C7D9-3A853401E128}"/>
                  </a:ext>
                </a:extLst>
              </p14:cNvPr>
              <p14:cNvContentPartPr/>
              <p14:nvPr/>
            </p14:nvContentPartPr>
            <p14:xfrm>
              <a:off x="9074444" y="2583144"/>
              <a:ext cx="227880" cy="164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4F69EA4-203A-B790-C7D9-3A853401E12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58964" y="2567664"/>
                <a:ext cx="2584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0869A1A-FCFD-89EF-4A68-AB545A1AF61B}"/>
                  </a:ext>
                </a:extLst>
              </p14:cNvPr>
              <p14:cNvContentPartPr/>
              <p14:nvPr/>
            </p14:nvContentPartPr>
            <p14:xfrm>
              <a:off x="4332164" y="2057904"/>
              <a:ext cx="4966200" cy="2571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0869A1A-FCFD-89EF-4A68-AB545A1AF61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16684" y="2042422"/>
                <a:ext cx="4996800" cy="2602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1E0DC63-BF87-69C1-CC6D-EAF16FD90059}"/>
                  </a:ext>
                </a:extLst>
              </p14:cNvPr>
              <p14:cNvContentPartPr/>
              <p14:nvPr/>
            </p14:nvContentPartPr>
            <p14:xfrm>
              <a:off x="9168404" y="2034504"/>
              <a:ext cx="188640" cy="149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1E0DC63-BF87-69C1-CC6D-EAF16FD9005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52924" y="2019024"/>
                <a:ext cx="219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1E19A65-BAF4-2A0E-9F3C-ECD717722BAC}"/>
                  </a:ext>
                </a:extLst>
              </p14:cNvPr>
              <p14:cNvContentPartPr/>
              <p14:nvPr/>
            </p14:nvContentPartPr>
            <p14:xfrm>
              <a:off x="6557684" y="2199024"/>
              <a:ext cx="502200" cy="1000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1E19A65-BAF4-2A0E-9F3C-ECD717722BA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546884" y="2188220"/>
                <a:ext cx="523440" cy="1021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58F781-6B0C-7BE2-E2E7-F497A2AC05D0}"/>
                  </a:ext>
                </a:extLst>
              </p14:cNvPr>
              <p14:cNvContentPartPr/>
              <p14:nvPr/>
            </p14:nvContentPartPr>
            <p14:xfrm>
              <a:off x="5232884" y="5671944"/>
              <a:ext cx="15732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58F781-6B0C-7BE2-E2E7-F497A2AC05D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217368" y="5656464"/>
                <a:ext cx="18799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67C54F-C7F1-BE09-BAB7-D6BEB56250A5}"/>
                  </a:ext>
                </a:extLst>
              </p14:cNvPr>
              <p14:cNvContentPartPr/>
              <p14:nvPr/>
            </p14:nvContentPartPr>
            <p14:xfrm>
              <a:off x="5444564" y="5627664"/>
              <a:ext cx="282600" cy="17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67C54F-C7F1-BE09-BAB7-D6BEB56250A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29084" y="5612184"/>
                <a:ext cx="3132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2001E6-7DF9-D11F-18AE-5E08AB028DAB}"/>
                  </a:ext>
                </a:extLst>
              </p14:cNvPr>
              <p14:cNvContentPartPr/>
              <p14:nvPr/>
            </p14:nvContentPartPr>
            <p14:xfrm>
              <a:off x="5624924" y="5538744"/>
              <a:ext cx="251280" cy="9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2001E6-7DF9-D11F-18AE-5E08AB028DA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609444" y="5523323"/>
                <a:ext cx="281880" cy="124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D3FD36-C335-2367-EFF4-D65F726C3E51}"/>
                  </a:ext>
                </a:extLst>
              </p14:cNvPr>
              <p14:cNvContentPartPr/>
              <p14:nvPr/>
            </p14:nvContentPartPr>
            <p14:xfrm>
              <a:off x="5844524" y="5574384"/>
              <a:ext cx="180720" cy="19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D3FD36-C335-2367-EFF4-D65F726C3E5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29044" y="5558904"/>
                <a:ext cx="211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DCDC635-CC93-12E6-2BD4-3F97AF752FEA}"/>
                  </a:ext>
                </a:extLst>
              </p14:cNvPr>
              <p14:cNvContentPartPr/>
              <p14:nvPr/>
            </p14:nvContentPartPr>
            <p14:xfrm>
              <a:off x="6040364" y="5586624"/>
              <a:ext cx="63000" cy="183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DCDC635-CC93-12E6-2BD4-3F97AF752FE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24884" y="5571174"/>
                <a:ext cx="93600" cy="21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EBFC98C-FED5-E00A-B8B6-83848A12FB42}"/>
                  </a:ext>
                </a:extLst>
              </p14:cNvPr>
              <p14:cNvContentPartPr/>
              <p14:nvPr/>
            </p14:nvContentPartPr>
            <p14:xfrm>
              <a:off x="6103004" y="5548104"/>
              <a:ext cx="243360" cy="202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EBFC98C-FED5-E00A-B8B6-83848A12FB4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87524" y="5532624"/>
                <a:ext cx="2739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4B0EE61-C662-D5DA-5AA0-0773E2B019AD}"/>
                  </a:ext>
                </a:extLst>
              </p14:cNvPr>
              <p14:cNvContentPartPr/>
              <p14:nvPr/>
            </p14:nvContentPartPr>
            <p14:xfrm>
              <a:off x="6598724" y="5703264"/>
              <a:ext cx="194760" cy="63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4B0EE61-C662-D5DA-5AA0-0773E2B019A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83215" y="5687784"/>
                <a:ext cx="225417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064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8543C-C26D-19E9-C8EA-EF5016D76E11}"/>
              </a:ext>
            </a:extLst>
          </p:cNvPr>
          <p:cNvSpPr txBox="1"/>
          <p:nvPr/>
        </p:nvSpPr>
        <p:spPr>
          <a:xfrm>
            <a:off x="1792214" y="1587063"/>
            <a:ext cx="58569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Today</a:t>
            </a:r>
          </a:p>
          <a:p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191165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7C2C-8EFF-B293-8AB2-B65A0C89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21" y="248900"/>
            <a:ext cx="10515600" cy="504310"/>
          </a:xfrm>
        </p:spPr>
        <p:txBody>
          <a:bodyPr>
            <a:normAutofit fontScale="90000"/>
          </a:bodyPr>
          <a:lstStyle/>
          <a:p>
            <a:r>
              <a:rPr lang="en-US"/>
              <a:t>Showing the projections in each direction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BEEB8C-7207-04A2-6689-94BB11036A2A}"/>
                  </a:ext>
                </a:extLst>
              </p14:cNvPr>
              <p14:cNvContentPartPr/>
              <p14:nvPr/>
            </p14:nvContentPartPr>
            <p14:xfrm>
              <a:off x="3563781" y="2061755"/>
              <a:ext cx="133560" cy="292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BEEB8C-7207-04A2-6689-94BB11036A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8301" y="2046275"/>
                <a:ext cx="164160" cy="29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41DB77-5832-506D-7826-97342D43495D}"/>
                  </a:ext>
                </a:extLst>
              </p14:cNvPr>
              <p14:cNvContentPartPr/>
              <p14:nvPr/>
            </p14:nvContentPartPr>
            <p14:xfrm>
              <a:off x="2842341" y="4507595"/>
              <a:ext cx="5495760" cy="141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41DB77-5832-506D-7826-97342D4349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861" y="4492115"/>
                <a:ext cx="55263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F3CBD1-8646-4056-16DC-CD95BFD87E6B}"/>
                  </a:ext>
                </a:extLst>
              </p14:cNvPr>
              <p14:cNvContentPartPr/>
              <p14:nvPr/>
            </p14:nvContentPartPr>
            <p14:xfrm>
              <a:off x="4794621" y="2641715"/>
              <a:ext cx="39600" cy="16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F3CBD1-8646-4056-16DC-CD95BFD87E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9141" y="2626235"/>
                <a:ext cx="70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A9C48F-790E-6CF4-5C01-414EAAE7C3F0}"/>
                  </a:ext>
                </a:extLst>
              </p14:cNvPr>
              <p14:cNvContentPartPr/>
              <p14:nvPr/>
            </p14:nvContentPartPr>
            <p14:xfrm>
              <a:off x="4731621" y="2650715"/>
              <a:ext cx="212040" cy="156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A9C48F-790E-6CF4-5C01-414EAAE7C3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6141" y="2635235"/>
                <a:ext cx="2426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C4C99F-1AB5-58FE-6C74-511EE486CFA0}"/>
                  </a:ext>
                </a:extLst>
              </p14:cNvPr>
              <p14:cNvContentPartPr/>
              <p14:nvPr/>
            </p14:nvContentPartPr>
            <p14:xfrm>
              <a:off x="4762941" y="3276755"/>
              <a:ext cx="70920" cy="212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C4C99F-1AB5-58FE-6C74-511EE486CF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7461" y="3261275"/>
                <a:ext cx="1015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98ACC9-B255-2777-C08E-D6B5BE1C65EF}"/>
                  </a:ext>
                </a:extLst>
              </p14:cNvPr>
              <p14:cNvContentPartPr/>
              <p14:nvPr/>
            </p14:nvContentPartPr>
            <p14:xfrm>
              <a:off x="4747461" y="3331835"/>
              <a:ext cx="212040" cy="141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98ACC9-B255-2777-C08E-D6B5BE1C65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1981" y="3316355"/>
                <a:ext cx="2426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6E619C-B513-6707-BC7E-2C484C8E5342}"/>
                  </a:ext>
                </a:extLst>
              </p14:cNvPr>
              <p14:cNvContentPartPr/>
              <p14:nvPr/>
            </p14:nvContentPartPr>
            <p14:xfrm>
              <a:off x="5210061" y="2986955"/>
              <a:ext cx="47520" cy="219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6E619C-B513-6707-BC7E-2C484C8E53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94581" y="2971475"/>
                <a:ext cx="78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19FD4DB-B98F-A75F-C50E-26709F5AD201}"/>
                  </a:ext>
                </a:extLst>
              </p14:cNvPr>
              <p14:cNvContentPartPr/>
              <p14:nvPr/>
            </p14:nvContentPartPr>
            <p14:xfrm>
              <a:off x="5147061" y="3018275"/>
              <a:ext cx="219960" cy="78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19FD4DB-B98F-A75F-C50E-26709F5AD2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31581" y="3002795"/>
                <a:ext cx="250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ABCA5D-0E68-4522-E169-193885A60468}"/>
                  </a:ext>
                </a:extLst>
              </p14:cNvPr>
              <p14:cNvContentPartPr/>
              <p14:nvPr/>
            </p14:nvContentPartPr>
            <p14:xfrm>
              <a:off x="5131581" y="3695795"/>
              <a:ext cx="47520" cy="26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ABCA5D-0E68-4522-E169-193885A60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16101" y="3680294"/>
                <a:ext cx="78120" cy="29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627435-2471-34CC-A5D1-DFA45D5DF3C9}"/>
                  </a:ext>
                </a:extLst>
              </p14:cNvPr>
              <p14:cNvContentPartPr/>
              <p14:nvPr/>
            </p14:nvContentPartPr>
            <p14:xfrm>
              <a:off x="5076861" y="3684635"/>
              <a:ext cx="219960" cy="118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627435-2471-34CC-A5D1-DFA45D5DF3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61381" y="3669155"/>
                <a:ext cx="250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577E50-8DD6-355A-C2F6-04CA53D8D60C}"/>
                  </a:ext>
                </a:extLst>
              </p14:cNvPr>
              <p14:cNvContentPartPr/>
              <p14:nvPr/>
            </p14:nvContentPartPr>
            <p14:xfrm>
              <a:off x="5586261" y="3284675"/>
              <a:ext cx="47520" cy="236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577E50-8DD6-355A-C2F6-04CA53D8D6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70781" y="3269171"/>
                <a:ext cx="78120" cy="267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6C00BC7-360F-C909-06AB-FD15F68843B8}"/>
                  </a:ext>
                </a:extLst>
              </p14:cNvPr>
              <p14:cNvContentPartPr/>
              <p14:nvPr/>
            </p14:nvContentPartPr>
            <p14:xfrm>
              <a:off x="5523621" y="3315995"/>
              <a:ext cx="212040" cy="125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6C00BC7-360F-C909-06AB-FD15F68843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08141" y="3300515"/>
                <a:ext cx="2426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12A928D-67DB-B99A-3A3C-DACB9F935157}"/>
                  </a:ext>
                </a:extLst>
              </p14:cNvPr>
              <p14:cNvContentPartPr/>
              <p14:nvPr/>
            </p14:nvContentPartPr>
            <p14:xfrm>
              <a:off x="5468541" y="2398715"/>
              <a:ext cx="55080" cy="227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12A928D-67DB-B99A-3A3C-DACB9F93515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53061" y="2383211"/>
                <a:ext cx="85680" cy="258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2B9CAE-5E37-B099-549C-CF0174E0FEB5}"/>
                  </a:ext>
                </a:extLst>
              </p14:cNvPr>
              <p14:cNvContentPartPr/>
              <p14:nvPr/>
            </p14:nvContentPartPr>
            <p14:xfrm>
              <a:off x="5429301" y="2485115"/>
              <a:ext cx="219960" cy="78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2B9CAE-5E37-B099-549C-CF0174E0FEB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13821" y="2469635"/>
                <a:ext cx="250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FDFDC92-8E1C-CB65-EE05-4846A40120B5}"/>
                  </a:ext>
                </a:extLst>
              </p14:cNvPr>
              <p14:cNvContentPartPr/>
              <p14:nvPr/>
            </p14:nvContentPartPr>
            <p14:xfrm>
              <a:off x="5774541" y="2751515"/>
              <a:ext cx="55080" cy="204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FDFDC92-8E1C-CB65-EE05-4846A40120B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59162" y="2736035"/>
                <a:ext cx="85481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101D60-D858-96FD-31E7-19928861B1EE}"/>
                  </a:ext>
                </a:extLst>
              </p14:cNvPr>
              <p14:cNvContentPartPr/>
              <p14:nvPr/>
            </p14:nvContentPartPr>
            <p14:xfrm>
              <a:off x="5727381" y="2736035"/>
              <a:ext cx="243360" cy="118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101D60-D858-96FD-31E7-19928861B1E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11924" y="2720555"/>
                <a:ext cx="273915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A9096FD-D052-8A0F-D798-9D42841B0A7E}"/>
                  </a:ext>
                </a:extLst>
              </p14:cNvPr>
              <p14:cNvContentPartPr/>
              <p14:nvPr/>
            </p14:nvContentPartPr>
            <p14:xfrm>
              <a:off x="5860581" y="1991195"/>
              <a:ext cx="86760" cy="243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A9096FD-D052-8A0F-D798-9D42841B0A7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45036" y="1975715"/>
                <a:ext cx="117488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A4ADB46-466B-CAF9-B375-81C6F65955D8}"/>
                  </a:ext>
                </a:extLst>
              </p14:cNvPr>
              <p14:cNvContentPartPr/>
              <p14:nvPr/>
            </p14:nvContentPartPr>
            <p14:xfrm>
              <a:off x="5805861" y="1999115"/>
              <a:ext cx="235440" cy="141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A4ADB46-466B-CAF9-B375-81C6F65955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90405" y="1983635"/>
                <a:ext cx="265993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27F93AF-60F1-3B4F-6B87-FFB2D0A1F0BA}"/>
                  </a:ext>
                </a:extLst>
              </p14:cNvPr>
              <p14:cNvContentPartPr/>
              <p14:nvPr/>
            </p14:nvContentPartPr>
            <p14:xfrm>
              <a:off x="6236781" y="1716875"/>
              <a:ext cx="86760" cy="26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27F93AF-60F1-3B4F-6B87-FFB2D0A1F0B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21236" y="1701416"/>
                <a:ext cx="117488" cy="297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08CA6D2-744B-E635-B6B5-F6BEA76C943B}"/>
                  </a:ext>
                </a:extLst>
              </p14:cNvPr>
              <p14:cNvContentPartPr/>
              <p14:nvPr/>
            </p14:nvContentPartPr>
            <p14:xfrm>
              <a:off x="6197901" y="1748195"/>
              <a:ext cx="188640" cy="133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08CA6D2-744B-E635-B6B5-F6BEA76C94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82421" y="1732757"/>
                <a:ext cx="219240" cy="164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78EB9C7-F49C-AFEA-36CB-3C6A75644201}"/>
                  </a:ext>
                </a:extLst>
              </p14:cNvPr>
              <p14:cNvContentPartPr/>
              <p14:nvPr/>
            </p14:nvContentPartPr>
            <p14:xfrm>
              <a:off x="6425061" y="2688875"/>
              <a:ext cx="78840" cy="259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78EB9C7-F49C-AFEA-36CB-3C6A7564420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09510" y="2673373"/>
                <a:ext cx="10958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C631128-A3DE-279C-3B05-1D6BDA986C58}"/>
                  </a:ext>
                </a:extLst>
              </p14:cNvPr>
              <p14:cNvContentPartPr/>
              <p14:nvPr/>
            </p14:nvContentPartPr>
            <p14:xfrm>
              <a:off x="6377901" y="2751515"/>
              <a:ext cx="196200" cy="125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C631128-A3DE-279C-3B05-1D6BDA986C5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62421" y="2736035"/>
                <a:ext cx="226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A125245-E43B-1AD3-CBFE-F98DC3CAE3D7}"/>
                  </a:ext>
                </a:extLst>
              </p14:cNvPr>
              <p14:cNvContentPartPr/>
              <p14:nvPr/>
            </p14:nvContentPartPr>
            <p14:xfrm>
              <a:off x="6127341" y="2375315"/>
              <a:ext cx="94320" cy="18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A125245-E43B-1AD3-CBFE-F98DC3CAE3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11861" y="2359805"/>
                <a:ext cx="124920" cy="219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6BC246E-1A99-AAA5-F103-14FBFEA6DFBA}"/>
                  </a:ext>
                </a:extLst>
              </p14:cNvPr>
              <p14:cNvContentPartPr/>
              <p14:nvPr/>
            </p14:nvContentPartPr>
            <p14:xfrm>
              <a:off x="6088101" y="2414555"/>
              <a:ext cx="235440" cy="133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6BC246E-1A99-AAA5-F103-14FBFEA6DFB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72621" y="2399117"/>
                <a:ext cx="266040" cy="164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479F6FC-7697-9DD8-DA5E-C70B44FD8F37}"/>
                  </a:ext>
                </a:extLst>
              </p14:cNvPr>
              <p14:cNvContentPartPr/>
              <p14:nvPr/>
            </p14:nvContentPartPr>
            <p14:xfrm>
              <a:off x="6134901" y="3308075"/>
              <a:ext cx="70920" cy="274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479F6FC-7697-9DD8-DA5E-C70B44FD8F3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19421" y="3292595"/>
                <a:ext cx="1015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8F9A32-51FB-571E-0EA9-BE3AF5B78B6B}"/>
                  </a:ext>
                </a:extLst>
              </p14:cNvPr>
              <p14:cNvContentPartPr/>
              <p14:nvPr/>
            </p14:nvContentPartPr>
            <p14:xfrm>
              <a:off x="6048861" y="3394475"/>
              <a:ext cx="337320" cy="94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8F9A32-51FB-571E-0EA9-BE3AF5B78B6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33398" y="3378995"/>
                <a:ext cx="367887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7C68608-55F2-2A40-FB64-B504C0FAAC11}"/>
                  </a:ext>
                </a:extLst>
              </p14:cNvPr>
              <p14:cNvContentPartPr/>
              <p14:nvPr/>
            </p14:nvContentPartPr>
            <p14:xfrm>
              <a:off x="5829261" y="3872555"/>
              <a:ext cx="78840" cy="282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7C68608-55F2-2A40-FB64-B504C0FAAC1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13710" y="3857075"/>
                <a:ext cx="1095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579A4F5-9054-1029-34F5-1E08C4BA9FEF}"/>
                  </a:ext>
                </a:extLst>
              </p14:cNvPr>
              <p14:cNvContentPartPr/>
              <p14:nvPr/>
            </p14:nvContentPartPr>
            <p14:xfrm>
              <a:off x="5750781" y="3881555"/>
              <a:ext cx="212040" cy="93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579A4F5-9054-1029-34F5-1E08C4BA9FE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35301" y="3866075"/>
                <a:ext cx="242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4CF1954-9876-D01C-6CA6-E902DE3B42B5}"/>
                  </a:ext>
                </a:extLst>
              </p14:cNvPr>
              <p14:cNvContentPartPr/>
              <p14:nvPr/>
            </p14:nvContentPartPr>
            <p14:xfrm>
              <a:off x="6691461" y="3159395"/>
              <a:ext cx="70920" cy="219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4CF1954-9876-D01C-6CA6-E902DE3B42B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75981" y="3143915"/>
                <a:ext cx="1015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7F4A6A6-9F94-796B-D157-0B7F43EC77EE}"/>
                  </a:ext>
                </a:extLst>
              </p14:cNvPr>
              <p14:cNvContentPartPr/>
              <p14:nvPr/>
            </p14:nvContentPartPr>
            <p14:xfrm>
              <a:off x="6620901" y="3214115"/>
              <a:ext cx="243360" cy="118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7F4A6A6-9F94-796B-D157-0B7F43EC77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05421" y="3198588"/>
                <a:ext cx="273960" cy="14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469099C-5816-1840-FFC2-072B111C56E4}"/>
                  </a:ext>
                </a:extLst>
              </p14:cNvPr>
              <p14:cNvContentPartPr/>
              <p14:nvPr/>
            </p14:nvContentPartPr>
            <p14:xfrm>
              <a:off x="5154981" y="2124395"/>
              <a:ext cx="70920" cy="204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469099C-5816-1840-FFC2-072B111C56E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39501" y="2108915"/>
                <a:ext cx="1015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D790EAE-E639-902D-E3D1-E87A65E6B466}"/>
                  </a:ext>
                </a:extLst>
              </p14:cNvPr>
              <p14:cNvContentPartPr/>
              <p14:nvPr/>
            </p14:nvContentPartPr>
            <p14:xfrm>
              <a:off x="5068941" y="2132315"/>
              <a:ext cx="274680" cy="91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D790EAE-E639-902D-E3D1-E87A65E6B4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53461" y="2116835"/>
                <a:ext cx="305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5E7C224-0E99-7045-29B0-59A147AFB506}"/>
                  </a:ext>
                </a:extLst>
              </p14:cNvPr>
              <p14:cNvContentPartPr/>
              <p14:nvPr/>
            </p14:nvContentPartPr>
            <p14:xfrm>
              <a:off x="5617581" y="1497275"/>
              <a:ext cx="141480" cy="282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5E7C224-0E99-7045-29B0-59A147AFB50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02101" y="1481795"/>
                <a:ext cx="1720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02BB026-04C3-A689-0F47-D232F6632CF5}"/>
                  </a:ext>
                </a:extLst>
              </p14:cNvPr>
              <p14:cNvContentPartPr/>
              <p14:nvPr/>
            </p14:nvContentPartPr>
            <p14:xfrm>
              <a:off x="5554941" y="1583675"/>
              <a:ext cx="180720" cy="141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02BB026-04C3-A689-0F47-D232F6632CF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39461" y="1568195"/>
                <a:ext cx="211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F23670-8840-3C32-2334-02122697AA4B}"/>
                  </a:ext>
                </a:extLst>
              </p14:cNvPr>
              <p14:cNvContentPartPr/>
              <p14:nvPr/>
            </p14:nvContentPartPr>
            <p14:xfrm>
              <a:off x="7138581" y="1944035"/>
              <a:ext cx="118080" cy="320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F23670-8840-3C32-2334-02122697AA4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23101" y="1928555"/>
                <a:ext cx="1486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F43AD79-ACC3-F43F-283C-0EC4A0B8ACF7}"/>
                  </a:ext>
                </a:extLst>
              </p14:cNvPr>
              <p14:cNvContentPartPr/>
              <p14:nvPr/>
            </p14:nvContentPartPr>
            <p14:xfrm>
              <a:off x="7060101" y="2069675"/>
              <a:ext cx="290520" cy="118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F43AD79-ACC3-F43F-283C-0EC4A0B8ACF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44621" y="2054195"/>
                <a:ext cx="321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F0F9B4F-D4B5-36FF-B59C-D0A27B874E57}"/>
                  </a:ext>
                </a:extLst>
              </p14:cNvPr>
              <p14:cNvContentPartPr/>
              <p14:nvPr/>
            </p14:nvContentPartPr>
            <p14:xfrm>
              <a:off x="6628821" y="2124395"/>
              <a:ext cx="94320" cy="255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F0F9B4F-D4B5-36FF-B59C-D0A27B874E5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13341" y="2108915"/>
                <a:ext cx="1249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7D699DE-B14E-041C-DA7E-77447C47835D}"/>
                  </a:ext>
                </a:extLst>
              </p14:cNvPr>
              <p14:cNvContentPartPr/>
              <p14:nvPr/>
            </p14:nvContentPartPr>
            <p14:xfrm>
              <a:off x="6566181" y="2171555"/>
              <a:ext cx="266760" cy="164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7D699DE-B14E-041C-DA7E-77447C47835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50701" y="2156109"/>
                <a:ext cx="297360" cy="19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9755390-64A9-5068-6C07-72A753220FFA}"/>
                  </a:ext>
                </a:extLst>
              </p14:cNvPr>
              <p14:cNvContentPartPr/>
              <p14:nvPr/>
            </p14:nvContentPartPr>
            <p14:xfrm>
              <a:off x="7068021" y="2680955"/>
              <a:ext cx="70920" cy="290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9755390-64A9-5068-6C07-72A753220FF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52541" y="2665475"/>
                <a:ext cx="1015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828C37D-DF13-6B5C-8346-44E4CD2C5E48}"/>
                  </a:ext>
                </a:extLst>
              </p14:cNvPr>
              <p14:cNvContentPartPr/>
              <p14:nvPr/>
            </p14:nvContentPartPr>
            <p14:xfrm>
              <a:off x="6989541" y="2814515"/>
              <a:ext cx="290520" cy="118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828C37D-DF13-6B5C-8346-44E4CD2C5E4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974061" y="2799035"/>
                <a:ext cx="321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D189A93-21CF-335C-3F49-764E14961B16}"/>
                  </a:ext>
                </a:extLst>
              </p14:cNvPr>
              <p14:cNvContentPartPr/>
              <p14:nvPr/>
            </p14:nvContentPartPr>
            <p14:xfrm>
              <a:off x="7224621" y="3296915"/>
              <a:ext cx="86760" cy="254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D189A93-21CF-335C-3F49-764E14961B1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09076" y="3281413"/>
                <a:ext cx="117488" cy="285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5065F55-810D-9288-1EC1-08380D2BD9F0}"/>
                  </a:ext>
                </a:extLst>
              </p14:cNvPr>
              <p14:cNvContentPartPr/>
              <p14:nvPr/>
            </p14:nvContentPartPr>
            <p14:xfrm>
              <a:off x="7161981" y="3363155"/>
              <a:ext cx="266760" cy="125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5065F55-810D-9288-1EC1-08380D2BD9F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46501" y="3347719"/>
                <a:ext cx="29736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20EA0BE-BC9C-FAB7-6F1A-C65E5B5E55F4}"/>
                  </a:ext>
                </a:extLst>
              </p14:cNvPr>
              <p14:cNvContentPartPr/>
              <p14:nvPr/>
            </p14:nvContentPartPr>
            <p14:xfrm>
              <a:off x="5196741" y="4797755"/>
              <a:ext cx="248760" cy="16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20EA0BE-BC9C-FAB7-6F1A-C65E5B5E55F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81261" y="4781923"/>
                <a:ext cx="27936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A8250FB-F3DE-24DF-BBC4-4459BC2E5522}"/>
                  </a:ext>
                </a:extLst>
              </p14:cNvPr>
              <p14:cNvContentPartPr/>
              <p14:nvPr/>
            </p14:nvContentPartPr>
            <p14:xfrm>
              <a:off x="5327421" y="4808915"/>
              <a:ext cx="31680" cy="274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A8250FB-F3DE-24DF-BBC4-4459BC2E552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11941" y="4793435"/>
                <a:ext cx="6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411E23F-A253-A76E-342E-7DC9193E53A7}"/>
                  </a:ext>
                </a:extLst>
              </p14:cNvPr>
              <p14:cNvContentPartPr/>
              <p14:nvPr/>
            </p14:nvContentPartPr>
            <p14:xfrm>
              <a:off x="5264781" y="4970195"/>
              <a:ext cx="15732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411E23F-A253-A76E-342E-7DC9193E53A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249265" y="4954715"/>
                <a:ext cx="18799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A7570C6-7C14-CBE1-85BA-968546CCB08B}"/>
                  </a:ext>
                </a:extLst>
              </p14:cNvPr>
              <p14:cNvContentPartPr/>
              <p14:nvPr/>
            </p14:nvContentPartPr>
            <p14:xfrm>
              <a:off x="5476461" y="4925915"/>
              <a:ext cx="282600" cy="178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A7570C6-7C14-CBE1-85BA-968546CCB08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60981" y="4910435"/>
                <a:ext cx="3132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C39390E-FA98-40AD-3BF8-473B4D2BA464}"/>
                  </a:ext>
                </a:extLst>
              </p14:cNvPr>
              <p14:cNvContentPartPr/>
              <p14:nvPr/>
            </p14:nvContentPartPr>
            <p14:xfrm>
              <a:off x="5774541" y="4797755"/>
              <a:ext cx="23760" cy="290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C39390E-FA98-40AD-3BF8-473B4D2BA46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59061" y="4782256"/>
                <a:ext cx="54360" cy="321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48C9A66-676F-C89B-14C3-C07876DD7816}"/>
                  </a:ext>
                </a:extLst>
              </p14:cNvPr>
              <p14:cNvContentPartPr/>
              <p14:nvPr/>
            </p14:nvContentPartPr>
            <p14:xfrm>
              <a:off x="5656821" y="4836995"/>
              <a:ext cx="251280" cy="94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48C9A66-676F-C89B-14C3-C07876DD78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641341" y="4821574"/>
                <a:ext cx="281880" cy="124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0559AF6-B011-6B38-A44C-9730A96EA0F3}"/>
                  </a:ext>
                </a:extLst>
              </p14:cNvPr>
              <p14:cNvContentPartPr/>
              <p14:nvPr/>
            </p14:nvContentPartPr>
            <p14:xfrm>
              <a:off x="5876421" y="4872635"/>
              <a:ext cx="180720" cy="191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0559AF6-B011-6B38-A44C-9730A96EA0F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60941" y="4857155"/>
                <a:ext cx="211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9B2A189-A58B-DF53-1359-5BD4CEF59D19}"/>
                  </a:ext>
                </a:extLst>
              </p14:cNvPr>
              <p14:cNvContentPartPr/>
              <p14:nvPr/>
            </p14:nvContentPartPr>
            <p14:xfrm>
              <a:off x="6072261" y="4884875"/>
              <a:ext cx="63000" cy="183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9B2A189-A58B-DF53-1359-5BD4CEF59D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56781" y="4869425"/>
                <a:ext cx="93600" cy="21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80F1E64-B00E-5A05-F65B-55B57563784D}"/>
                  </a:ext>
                </a:extLst>
              </p14:cNvPr>
              <p14:cNvContentPartPr/>
              <p14:nvPr/>
            </p14:nvContentPartPr>
            <p14:xfrm>
              <a:off x="6134901" y="4846355"/>
              <a:ext cx="243360" cy="202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80F1E64-B00E-5A05-F65B-55B57563784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19421" y="4830875"/>
                <a:ext cx="2739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5D86D71-F5A1-4A63-42F4-598F0862A6DC}"/>
                  </a:ext>
                </a:extLst>
              </p14:cNvPr>
              <p14:cNvContentPartPr/>
              <p14:nvPr/>
            </p14:nvContentPartPr>
            <p14:xfrm>
              <a:off x="6582021" y="4739435"/>
              <a:ext cx="141480" cy="262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5D86D71-F5A1-4A63-42F4-598F0862A6D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66541" y="4723976"/>
                <a:ext cx="172080" cy="29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6D8C904-32F4-52ED-43DB-679CF609DC0A}"/>
                  </a:ext>
                </a:extLst>
              </p14:cNvPr>
              <p14:cNvContentPartPr/>
              <p14:nvPr/>
            </p14:nvContentPartPr>
            <p14:xfrm>
              <a:off x="6630621" y="5001515"/>
              <a:ext cx="194760" cy="63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6D8C904-32F4-52ED-43DB-679CF609DC0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15112" y="4986035"/>
                <a:ext cx="225417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0C9099C-4E52-7969-AC0E-14F923436FC9}"/>
                  </a:ext>
                </a:extLst>
              </p14:cNvPr>
              <p14:cNvContentPartPr/>
              <p14:nvPr/>
            </p14:nvContentPartPr>
            <p14:xfrm>
              <a:off x="3046101" y="2461715"/>
              <a:ext cx="392400" cy="1454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0C9099C-4E52-7969-AC0E-14F923436FC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30621" y="2446235"/>
                <a:ext cx="42300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D9BD79A-C003-1385-8800-E89D35D5A0DC}"/>
                  </a:ext>
                </a:extLst>
              </p14:cNvPr>
              <p14:cNvContentPartPr/>
              <p14:nvPr/>
            </p14:nvContentPartPr>
            <p14:xfrm>
              <a:off x="6785781" y="1559915"/>
              <a:ext cx="47520" cy="212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D9BD79A-C003-1385-8800-E89D35D5A0D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770301" y="1544435"/>
                <a:ext cx="781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961B8D-BEB4-6B93-5995-9C74F69DCF3F}"/>
                  </a:ext>
                </a:extLst>
              </p14:cNvPr>
              <p14:cNvContentPartPr/>
              <p14:nvPr/>
            </p14:nvContentPartPr>
            <p14:xfrm>
              <a:off x="6723141" y="1599155"/>
              <a:ext cx="227880" cy="94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961B8D-BEB4-6B93-5995-9C74F69DCF3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07661" y="1583675"/>
                <a:ext cx="258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D4AEB5F-D60A-DFE8-EC93-FC8C2C903C62}"/>
                  </a:ext>
                </a:extLst>
              </p14:cNvPr>
              <p14:cNvContentPartPr/>
              <p14:nvPr/>
            </p14:nvContentPartPr>
            <p14:xfrm>
              <a:off x="7601181" y="2086235"/>
              <a:ext cx="55080" cy="281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D4AEB5F-D60A-DFE8-EC93-FC8C2C903C6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85701" y="2070755"/>
                <a:ext cx="85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2F6E314-2488-B6C4-1BDF-5ABECC55F54B}"/>
                  </a:ext>
                </a:extLst>
              </p14:cNvPr>
              <p14:cNvContentPartPr/>
              <p14:nvPr/>
            </p14:nvContentPartPr>
            <p14:xfrm>
              <a:off x="7530621" y="2202875"/>
              <a:ext cx="188640" cy="47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2F6E314-2488-B6C4-1BDF-5ABECC55F54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15141" y="2187277"/>
                <a:ext cx="219240" cy="7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8FD46B4-43C1-366D-616D-F832AD44A307}"/>
                  </a:ext>
                </a:extLst>
              </p14:cNvPr>
              <p14:cNvContentPartPr/>
              <p14:nvPr/>
            </p14:nvContentPartPr>
            <p14:xfrm>
              <a:off x="8024181" y="1559915"/>
              <a:ext cx="55080" cy="298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8FD46B4-43C1-366D-616D-F832AD44A30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008701" y="1544416"/>
                <a:ext cx="85680" cy="3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15A10BD-A629-8072-0512-EEBDCAA2676B}"/>
                  </a:ext>
                </a:extLst>
              </p14:cNvPr>
              <p14:cNvContentPartPr/>
              <p14:nvPr/>
            </p14:nvContentPartPr>
            <p14:xfrm>
              <a:off x="7985301" y="1575755"/>
              <a:ext cx="243360" cy="180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15A10BD-A629-8072-0512-EEBDCAA2676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69821" y="1560275"/>
                <a:ext cx="2739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818053B-B76B-6A17-AF56-CFB53049F9DC}"/>
                  </a:ext>
                </a:extLst>
              </p14:cNvPr>
              <p14:cNvContentPartPr/>
              <p14:nvPr/>
            </p14:nvContentPartPr>
            <p14:xfrm>
              <a:off x="7632501" y="2477195"/>
              <a:ext cx="78840" cy="259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818053B-B76B-6A17-AF56-CFB53049F9D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17021" y="2461693"/>
                <a:ext cx="10944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3FC3CEB-753B-319B-2B9F-3D74E0B34E5B}"/>
                  </a:ext>
                </a:extLst>
              </p14:cNvPr>
              <p14:cNvContentPartPr/>
              <p14:nvPr/>
            </p14:nvContentPartPr>
            <p14:xfrm>
              <a:off x="7593261" y="2555675"/>
              <a:ext cx="172800" cy="70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3FC3CEB-753B-319B-2B9F-3D74E0B34E5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77781" y="2540195"/>
                <a:ext cx="2034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E2197B1-8748-89EF-E5FF-9AE8E5D3FA2D}"/>
                  </a:ext>
                </a:extLst>
              </p14:cNvPr>
              <p14:cNvContentPartPr/>
              <p14:nvPr/>
            </p14:nvContentPartPr>
            <p14:xfrm>
              <a:off x="8149821" y="2235275"/>
              <a:ext cx="86760" cy="281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E2197B1-8748-89EF-E5FF-9AE8E5D3FA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34341" y="2219795"/>
                <a:ext cx="1173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4451847-7E14-00AA-7D34-462472A91A2D}"/>
                  </a:ext>
                </a:extLst>
              </p14:cNvPr>
              <p14:cNvContentPartPr/>
              <p14:nvPr/>
            </p14:nvContentPartPr>
            <p14:xfrm>
              <a:off x="8149821" y="2293595"/>
              <a:ext cx="133560" cy="137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4451847-7E14-00AA-7D34-462472A91A2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34383" y="2278115"/>
                <a:ext cx="164078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10F7B41-900E-C138-66AE-A7859DC83FD7}"/>
                  </a:ext>
                </a:extLst>
              </p14:cNvPr>
              <p14:cNvContentPartPr/>
              <p14:nvPr/>
            </p14:nvContentPartPr>
            <p14:xfrm>
              <a:off x="7703061" y="3104315"/>
              <a:ext cx="31680" cy="180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10F7B41-900E-C138-66AE-A7859DC83FD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687581" y="3088835"/>
                <a:ext cx="62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B58B351-A40D-AD0A-F6DB-0CE1A80639B1}"/>
                  </a:ext>
                </a:extLst>
              </p14:cNvPr>
              <p14:cNvContentPartPr/>
              <p14:nvPr/>
            </p14:nvContentPartPr>
            <p14:xfrm>
              <a:off x="7608741" y="3167315"/>
              <a:ext cx="243360" cy="94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B58B351-A40D-AD0A-F6DB-0CE1A80639B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593261" y="3151835"/>
                <a:ext cx="2739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C8C0746-AD9E-3F6D-BD05-21211D537E98}"/>
                  </a:ext>
                </a:extLst>
              </p14:cNvPr>
              <p14:cNvContentPartPr/>
              <p14:nvPr/>
            </p14:nvContentPartPr>
            <p14:xfrm>
              <a:off x="8212461" y="2794355"/>
              <a:ext cx="94320" cy="247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C8C0746-AD9E-3F6D-BD05-21211D537E9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196981" y="2778897"/>
                <a:ext cx="124920" cy="278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5C8C156-D117-3AD2-A583-F853F9E81829}"/>
                  </a:ext>
                </a:extLst>
              </p14:cNvPr>
              <p14:cNvContentPartPr/>
              <p14:nvPr/>
            </p14:nvContentPartPr>
            <p14:xfrm>
              <a:off x="8165301" y="2845835"/>
              <a:ext cx="196200" cy="118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5C8C156-D117-3AD2-A583-F853F9E8182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49821" y="2830355"/>
                <a:ext cx="226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3FFC17F-1ADE-C8D5-DC60-441E0E178034}"/>
                  </a:ext>
                </a:extLst>
              </p14:cNvPr>
              <p14:cNvContentPartPr/>
              <p14:nvPr/>
            </p14:nvContentPartPr>
            <p14:xfrm>
              <a:off x="7859661" y="2728115"/>
              <a:ext cx="110160" cy="259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3FFC17F-1ADE-C8D5-DC60-441E0E17803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844181" y="2712613"/>
                <a:ext cx="14076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4F7E941-DEC9-F48D-F168-9DA86DB55223}"/>
                  </a:ext>
                </a:extLst>
              </p14:cNvPr>
              <p14:cNvContentPartPr/>
              <p14:nvPr/>
            </p14:nvContentPartPr>
            <p14:xfrm>
              <a:off x="7844181" y="2798675"/>
              <a:ext cx="180720" cy="110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4F7E941-DEC9-F48D-F168-9DA86DB5522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828701" y="2783144"/>
                <a:ext cx="211320" cy="140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04F5AB9-6046-A591-B270-E65C4B80CADF}"/>
                  </a:ext>
                </a:extLst>
              </p14:cNvPr>
              <p14:cNvContentPartPr/>
              <p14:nvPr/>
            </p14:nvContentPartPr>
            <p14:xfrm>
              <a:off x="7381581" y="1442555"/>
              <a:ext cx="70920" cy="274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04F5AB9-6046-A591-B270-E65C4B80CAD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366101" y="1427075"/>
                <a:ext cx="1015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7B31DEE-22E9-5894-B3D9-B5AD5106025D}"/>
                  </a:ext>
                </a:extLst>
              </p14:cNvPr>
              <p14:cNvContentPartPr/>
              <p14:nvPr/>
            </p14:nvContentPartPr>
            <p14:xfrm>
              <a:off x="7295181" y="1520675"/>
              <a:ext cx="212040" cy="943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7B31DEE-22E9-5894-B3D9-B5AD5106025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279701" y="1505195"/>
                <a:ext cx="242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FC91146-B2E0-F675-9344-F3704E3F0790}"/>
                  </a:ext>
                </a:extLst>
              </p14:cNvPr>
              <p14:cNvContentPartPr/>
              <p14:nvPr/>
            </p14:nvContentPartPr>
            <p14:xfrm>
              <a:off x="6981621" y="1105235"/>
              <a:ext cx="110160" cy="306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FC91146-B2E0-F675-9344-F3704E3F079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66141" y="1089755"/>
                <a:ext cx="1407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410A8DA-4795-7E67-C766-93DD3EB3ACB8}"/>
                  </a:ext>
                </a:extLst>
              </p14:cNvPr>
              <p14:cNvContentPartPr/>
              <p14:nvPr/>
            </p14:nvContentPartPr>
            <p14:xfrm>
              <a:off x="6973701" y="1246355"/>
              <a:ext cx="251280" cy="78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410A8DA-4795-7E67-C766-93DD3EB3ACB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958221" y="1230875"/>
                <a:ext cx="2818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5F88979-F19F-3E60-1ECB-222B0E934A82}"/>
                  </a:ext>
                </a:extLst>
              </p14:cNvPr>
              <p14:cNvContentPartPr/>
              <p14:nvPr/>
            </p14:nvContentPartPr>
            <p14:xfrm>
              <a:off x="7804941" y="1113155"/>
              <a:ext cx="149400" cy="3686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5F88979-F19F-3E60-1ECB-222B0E934A8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89461" y="1097675"/>
                <a:ext cx="1800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EDB4AD0-4CF3-DCC2-0D61-3C5C062C1DF0}"/>
                  </a:ext>
                </a:extLst>
              </p14:cNvPr>
              <p14:cNvContentPartPr/>
              <p14:nvPr/>
            </p14:nvContentPartPr>
            <p14:xfrm>
              <a:off x="7773621" y="1238795"/>
              <a:ext cx="361080" cy="149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EDB4AD0-4CF3-DCC2-0D61-3C5C062C1DF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758141" y="1223315"/>
                <a:ext cx="3916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F2F5B83-8032-3216-969C-7B8B2BDE16B7}"/>
                  </a:ext>
                </a:extLst>
              </p14:cNvPr>
              <p14:cNvContentPartPr/>
              <p14:nvPr/>
            </p14:nvContentPartPr>
            <p14:xfrm>
              <a:off x="8416221" y="1011275"/>
              <a:ext cx="133560" cy="320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F2F5B83-8032-3216-969C-7B8B2BDE16B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400741" y="995812"/>
                <a:ext cx="164160" cy="351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20F5005-FE6F-EDD1-CDCA-7E784106B7EA}"/>
                  </a:ext>
                </a:extLst>
              </p14:cNvPr>
              <p14:cNvContentPartPr/>
              <p14:nvPr/>
            </p14:nvContentPartPr>
            <p14:xfrm>
              <a:off x="8376981" y="1097675"/>
              <a:ext cx="243360" cy="125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20F5005-FE6F-EDD1-CDCA-7E784106B7E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361501" y="1082195"/>
                <a:ext cx="2739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FFA7A75-3142-2FEC-8DCA-DCDCEE74299A}"/>
                  </a:ext>
                </a:extLst>
              </p14:cNvPr>
              <p14:cNvContentPartPr/>
              <p14:nvPr/>
            </p14:nvContentPartPr>
            <p14:xfrm>
              <a:off x="8533941" y="1521755"/>
              <a:ext cx="125640" cy="297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FFA7A75-3142-2FEC-8DCA-DCDCEE74299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518505" y="1506275"/>
                <a:ext cx="156153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29B2A8C-9C29-8DB7-AF52-951B2CAFA16E}"/>
                  </a:ext>
                </a:extLst>
              </p14:cNvPr>
              <p14:cNvContentPartPr/>
              <p14:nvPr/>
            </p14:nvContentPartPr>
            <p14:xfrm>
              <a:off x="8502621" y="1654235"/>
              <a:ext cx="212040" cy="125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29B2A8C-9C29-8DB7-AF52-951B2CAFA16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487141" y="1638799"/>
                <a:ext cx="24264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4480D37-9150-F929-D855-D3910DE2F253}"/>
                  </a:ext>
                </a:extLst>
              </p14:cNvPr>
              <p14:cNvContentPartPr/>
              <p14:nvPr/>
            </p14:nvContentPartPr>
            <p14:xfrm>
              <a:off x="8675061" y="2171555"/>
              <a:ext cx="70920" cy="290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4480D37-9150-F929-D855-D3910DE2F25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59581" y="2156075"/>
                <a:ext cx="1015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106D0F2-12AD-D0C4-A7BC-44E0F1FA096C}"/>
                  </a:ext>
                </a:extLst>
              </p14:cNvPr>
              <p14:cNvContentPartPr/>
              <p14:nvPr/>
            </p14:nvContentPartPr>
            <p14:xfrm>
              <a:off x="8612421" y="2320595"/>
              <a:ext cx="266760" cy="133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106D0F2-12AD-D0C4-A7BC-44E0F1FA096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96962" y="2305115"/>
                <a:ext cx="297319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78E625C-09E7-C287-7E1F-4ACA1856DDBE}"/>
                  </a:ext>
                </a:extLst>
              </p14:cNvPr>
              <p14:cNvContentPartPr/>
              <p14:nvPr/>
            </p14:nvContentPartPr>
            <p14:xfrm>
              <a:off x="8753541" y="2736035"/>
              <a:ext cx="63000" cy="235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78E625C-09E7-C287-7E1F-4ACA1856DDB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38061" y="2720579"/>
                <a:ext cx="93600" cy="26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26E0019-D7F3-2163-7E8C-561AF052F3B6}"/>
                  </a:ext>
                </a:extLst>
              </p14:cNvPr>
              <p14:cNvContentPartPr/>
              <p14:nvPr/>
            </p14:nvContentPartPr>
            <p14:xfrm>
              <a:off x="8675061" y="2822075"/>
              <a:ext cx="235440" cy="63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26E0019-D7F3-2163-7E8C-561AF052F3B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659605" y="2806595"/>
                <a:ext cx="265993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33F91AA-6746-483F-E289-F3F56D0FFEAD}"/>
                  </a:ext>
                </a:extLst>
              </p14:cNvPr>
              <p14:cNvContentPartPr/>
              <p14:nvPr/>
            </p14:nvContentPartPr>
            <p14:xfrm>
              <a:off x="9153141" y="1802915"/>
              <a:ext cx="47520" cy="266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33F91AA-6746-483F-E289-F3F56D0FFEA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137543" y="1787435"/>
                <a:ext cx="78354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DC0CFD5-D174-EC0D-3D69-ED3E93BCF86A}"/>
                  </a:ext>
                </a:extLst>
              </p14:cNvPr>
              <p14:cNvContentPartPr/>
              <p14:nvPr/>
            </p14:nvContentPartPr>
            <p14:xfrm>
              <a:off x="9106341" y="1881395"/>
              <a:ext cx="227880" cy="164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DC0CFD5-D174-EC0D-3D69-ED3E93BCF86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90861" y="1865915"/>
                <a:ext cx="2584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B319489-7D2B-15A1-E005-7EE3094D711A}"/>
                  </a:ext>
                </a:extLst>
              </p14:cNvPr>
              <p14:cNvContentPartPr/>
              <p14:nvPr/>
            </p14:nvContentPartPr>
            <p14:xfrm>
              <a:off x="4364061" y="1356155"/>
              <a:ext cx="4966200" cy="2571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B319489-7D2B-15A1-E005-7EE3094D711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48581" y="1340673"/>
                <a:ext cx="4996800" cy="2602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AED47C0-53E1-691A-6096-9C3C8BA7F882}"/>
                  </a:ext>
                </a:extLst>
              </p14:cNvPr>
              <p14:cNvContentPartPr/>
              <p14:nvPr/>
            </p14:nvContentPartPr>
            <p14:xfrm>
              <a:off x="9200301" y="1332755"/>
              <a:ext cx="188640" cy="149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AED47C0-53E1-691A-6096-9C3C8BA7F88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84821" y="1317275"/>
                <a:ext cx="219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A8F26D8-587E-9940-4F83-48EE4C1F8E16}"/>
                  </a:ext>
                </a:extLst>
              </p14:cNvPr>
              <p14:cNvContentPartPr/>
              <p14:nvPr/>
            </p14:nvContentPartPr>
            <p14:xfrm>
              <a:off x="6589581" y="1497275"/>
              <a:ext cx="502200" cy="1000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A8F26D8-587E-9940-4F83-48EE4C1F8E1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578781" y="1486471"/>
                <a:ext cx="523440" cy="1021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8A39727-87DE-FF32-14C7-DAA30B075ADC}"/>
                  </a:ext>
                </a:extLst>
              </p14:cNvPr>
              <p14:cNvContentPartPr/>
              <p14:nvPr/>
            </p14:nvContentPartPr>
            <p14:xfrm>
              <a:off x="9592341" y="981755"/>
              <a:ext cx="572760" cy="398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8A39727-87DE-FF32-14C7-DAA30B075AD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576861" y="966275"/>
                <a:ext cx="6033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22801D4-C922-982C-CBA2-15CC1D1963EC}"/>
                  </a:ext>
                </a:extLst>
              </p14:cNvPr>
              <p14:cNvContentPartPr/>
              <p14:nvPr/>
            </p14:nvContentPartPr>
            <p14:xfrm>
              <a:off x="6385821" y="783755"/>
              <a:ext cx="776520" cy="483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22801D4-C922-982C-CBA2-15CC1D1963E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370341" y="768263"/>
                <a:ext cx="807120" cy="513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06B50B92-CEF4-FE97-395A-ED6431EC45F0}"/>
                  </a:ext>
                </a:extLst>
              </p14:cNvPr>
              <p14:cNvContentPartPr/>
              <p14:nvPr/>
            </p14:nvContentPartPr>
            <p14:xfrm>
              <a:off x="5311941" y="3174875"/>
              <a:ext cx="110160" cy="2120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06B50B92-CEF4-FE97-395A-ED6431EC45F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296461" y="3159395"/>
                <a:ext cx="1407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6E11B4C-B287-B5F0-C9B0-71BAB718C31C}"/>
                  </a:ext>
                </a:extLst>
              </p14:cNvPr>
              <p14:cNvContentPartPr/>
              <p14:nvPr/>
            </p14:nvContentPartPr>
            <p14:xfrm>
              <a:off x="5876421" y="2877155"/>
              <a:ext cx="110160" cy="1962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6E11B4C-B287-B5F0-C9B0-71BAB718C31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860941" y="2861703"/>
                <a:ext cx="140760" cy="22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C220F18A-B8AA-E9C3-6C55-871E54DAF5C2}"/>
                  </a:ext>
                </a:extLst>
              </p14:cNvPr>
              <p14:cNvContentPartPr/>
              <p14:nvPr/>
            </p14:nvContentPartPr>
            <p14:xfrm>
              <a:off x="6213381" y="2563595"/>
              <a:ext cx="141840" cy="3135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C220F18A-B8AA-E9C3-6C55-871E54DAF5C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197862" y="2548133"/>
                <a:ext cx="172518" cy="344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D3B72422-3B6E-CED1-19EE-70C880FF33AA}"/>
                  </a:ext>
                </a:extLst>
              </p14:cNvPr>
              <p14:cNvContentPartPr/>
              <p14:nvPr/>
            </p14:nvContentPartPr>
            <p14:xfrm>
              <a:off x="6746541" y="2343995"/>
              <a:ext cx="149400" cy="2750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D3B72422-3B6E-CED1-19EE-70C880FF33A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731061" y="2328515"/>
                <a:ext cx="1800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55523D7C-A275-F733-C13E-060DA414A5DF}"/>
                  </a:ext>
                </a:extLst>
              </p14:cNvPr>
              <p14:cNvContentPartPr/>
              <p14:nvPr/>
            </p14:nvContentPartPr>
            <p14:xfrm>
              <a:off x="6730701" y="2140955"/>
              <a:ext cx="204480" cy="1173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55523D7C-A275-F733-C13E-060DA414A5D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715194" y="2125427"/>
                <a:ext cx="235134" cy="148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11C86BFE-3ABA-F70C-51E9-F5AF2801CB1C}"/>
                  </a:ext>
                </a:extLst>
              </p14:cNvPr>
              <p14:cNvContentPartPr/>
              <p14:nvPr/>
            </p14:nvContentPartPr>
            <p14:xfrm>
              <a:off x="6339021" y="1646315"/>
              <a:ext cx="376560" cy="1648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11C86BFE-3ABA-F70C-51E9-F5AF2801CB1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323541" y="1630869"/>
                <a:ext cx="407160" cy="19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CEF2822-7B4B-DED7-01E7-393A07D0F39E}"/>
                  </a:ext>
                </a:extLst>
              </p14:cNvPr>
              <p14:cNvContentPartPr/>
              <p14:nvPr/>
            </p14:nvContentPartPr>
            <p14:xfrm>
              <a:off x="6785781" y="1661795"/>
              <a:ext cx="564840" cy="27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CEF2822-7B4B-DED7-01E7-393A07D0F39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770301" y="1646295"/>
                <a:ext cx="595440" cy="3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55A7C08-7A26-16C6-E4A2-4B6550DF5081}"/>
                  </a:ext>
                </a:extLst>
              </p14:cNvPr>
              <p14:cNvContentPartPr/>
              <p14:nvPr/>
            </p14:nvContentPartPr>
            <p14:xfrm>
              <a:off x="6966141" y="2210795"/>
              <a:ext cx="117720" cy="1101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55A7C08-7A26-16C6-E4A2-4B6550DF508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950708" y="2195315"/>
                <a:ext cx="148227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4EAA3D5-16A1-D769-3171-707E413AB13D}"/>
                  </a:ext>
                </a:extLst>
              </p14:cNvPr>
              <p14:cNvContentPartPr/>
              <p14:nvPr/>
            </p14:nvContentPartPr>
            <p14:xfrm>
              <a:off x="5264781" y="2257595"/>
              <a:ext cx="470880" cy="9561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4EAA3D5-16A1-D769-3171-707E413AB13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249289" y="2242109"/>
                <a:ext cx="501503" cy="986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8DF7B5-537E-B639-23B5-BEAA3813B687}"/>
                  </a:ext>
                </a:extLst>
              </p14:cNvPr>
              <p14:cNvContentPartPr/>
              <p14:nvPr/>
            </p14:nvContentPartPr>
            <p14:xfrm>
              <a:off x="1540941" y="5429195"/>
              <a:ext cx="55080" cy="34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8DF7B5-537E-B639-23B5-BEAA3813B68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530141" y="5418395"/>
                <a:ext cx="763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BAA2C9-7350-65D1-D7FC-E1E34789C9C1}"/>
                  </a:ext>
                </a:extLst>
              </p14:cNvPr>
              <p14:cNvContentPartPr/>
              <p14:nvPr/>
            </p14:nvContentPartPr>
            <p14:xfrm>
              <a:off x="1349421" y="5276915"/>
              <a:ext cx="732960" cy="45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BAA2C9-7350-65D1-D7FC-E1E34789C9C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338616" y="5266115"/>
                <a:ext cx="75421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EC67CE-9624-D765-3DE9-318C7BEC0476}"/>
                  </a:ext>
                </a:extLst>
              </p14:cNvPr>
              <p14:cNvContentPartPr/>
              <p14:nvPr/>
            </p14:nvContentPartPr>
            <p14:xfrm>
              <a:off x="2622741" y="5518835"/>
              <a:ext cx="47520" cy="39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EC67CE-9624-D765-3DE9-318C7BEC047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611941" y="5508035"/>
                <a:ext cx="687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F47160-BCFB-CD10-AD57-985D95FDBBAF}"/>
                  </a:ext>
                </a:extLst>
              </p14:cNvPr>
              <p14:cNvContentPartPr/>
              <p14:nvPr/>
            </p14:nvContentPartPr>
            <p14:xfrm>
              <a:off x="2520861" y="5448275"/>
              <a:ext cx="243360" cy="20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F47160-BCFB-CD10-AD57-985D95FDBBA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510061" y="5437475"/>
                <a:ext cx="2646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7E84DBC-BCFE-2D55-59AB-695B6EC7C1E6}"/>
                  </a:ext>
                </a:extLst>
              </p14:cNvPr>
              <p14:cNvContentPartPr/>
              <p14:nvPr/>
            </p14:nvContentPartPr>
            <p14:xfrm>
              <a:off x="2717061" y="5487515"/>
              <a:ext cx="125640" cy="164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7E84DBC-BCFE-2D55-59AB-695B6EC7C1E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706292" y="5476715"/>
                <a:ext cx="146819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513104D-8253-752A-9740-E981BE6F7B69}"/>
                  </a:ext>
                </a:extLst>
              </p14:cNvPr>
              <p14:cNvContentPartPr/>
              <p14:nvPr/>
            </p14:nvContentPartPr>
            <p14:xfrm>
              <a:off x="2866101" y="5487515"/>
              <a:ext cx="70920" cy="149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513104D-8253-752A-9740-E981BE6F7B6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855301" y="5476715"/>
                <a:ext cx="921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747023A-CB67-9E9D-0DCC-1E8693B7C5A9}"/>
                  </a:ext>
                </a:extLst>
              </p14:cNvPr>
              <p14:cNvContentPartPr/>
              <p14:nvPr/>
            </p14:nvContentPartPr>
            <p14:xfrm>
              <a:off x="2897421" y="5370875"/>
              <a:ext cx="204120" cy="281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747023A-CB67-9E9D-0DCC-1E8693B7C5A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886621" y="5360061"/>
                <a:ext cx="225360" cy="303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8416087-9DF8-49B4-7166-49A63F5ED72D}"/>
                  </a:ext>
                </a:extLst>
              </p14:cNvPr>
              <p14:cNvContentPartPr/>
              <p14:nvPr/>
            </p14:nvContentPartPr>
            <p14:xfrm>
              <a:off x="3140421" y="5260355"/>
              <a:ext cx="24120" cy="4316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8416087-9DF8-49B4-7166-49A63F5ED72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129621" y="5249555"/>
                <a:ext cx="45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15B12FD-FDD9-763A-B447-74B70BD36C93}"/>
                  </a:ext>
                </a:extLst>
              </p14:cNvPr>
              <p14:cNvContentPartPr/>
              <p14:nvPr/>
            </p14:nvContentPartPr>
            <p14:xfrm>
              <a:off x="3074181" y="5445035"/>
              <a:ext cx="230400" cy="214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15B12FD-FDD9-763A-B447-74B70BD36C9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063381" y="5434235"/>
                <a:ext cx="2516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1B765E-0238-ADBF-AABA-BF8DE2E279C1}"/>
                  </a:ext>
                </a:extLst>
              </p14:cNvPr>
              <p14:cNvContentPartPr/>
              <p14:nvPr/>
            </p14:nvContentPartPr>
            <p14:xfrm>
              <a:off x="3838101" y="5456195"/>
              <a:ext cx="172800" cy="196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1B765E-0238-ADBF-AABA-BF8DE2E279C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827301" y="5445395"/>
                <a:ext cx="1940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808FABE-6DAA-49D7-885B-67C2E98703EA}"/>
                  </a:ext>
                </a:extLst>
              </p14:cNvPr>
              <p14:cNvContentPartPr/>
              <p14:nvPr/>
            </p14:nvContentPartPr>
            <p14:xfrm>
              <a:off x="4026021" y="5426675"/>
              <a:ext cx="274680" cy="257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808FABE-6DAA-49D7-885B-67C2E98703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015221" y="5415875"/>
                <a:ext cx="2959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5C07ADA-3C12-94B0-8320-6541F677C4AB}"/>
                  </a:ext>
                </a:extLst>
              </p14:cNvPr>
              <p14:cNvContentPartPr/>
              <p14:nvPr/>
            </p14:nvContentPartPr>
            <p14:xfrm>
              <a:off x="4700301" y="5581835"/>
              <a:ext cx="39600" cy="5097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5C07ADA-3C12-94B0-8320-6541F677C4A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689501" y="5571043"/>
                <a:ext cx="60840" cy="530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385679E-55D4-3D65-690D-DD5C2D6BD9FC}"/>
                  </a:ext>
                </a:extLst>
              </p14:cNvPr>
              <p14:cNvContentPartPr/>
              <p14:nvPr/>
            </p14:nvContentPartPr>
            <p14:xfrm>
              <a:off x="4653501" y="5456195"/>
              <a:ext cx="478440" cy="287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385679E-55D4-3D65-690D-DD5C2D6BD9F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642701" y="5445395"/>
                <a:ext cx="4996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6D8DB85-5825-E37A-99F7-D9D69F54B76D}"/>
                  </a:ext>
                </a:extLst>
              </p14:cNvPr>
              <p14:cNvContentPartPr/>
              <p14:nvPr/>
            </p14:nvContentPartPr>
            <p14:xfrm>
              <a:off x="5186301" y="5605235"/>
              <a:ext cx="92520" cy="415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6D8DB85-5825-E37A-99F7-D9D69F54B76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175501" y="5594435"/>
                <a:ext cx="1137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5E32AE0-0B9E-F7EF-ECAC-92607C1BFEEE}"/>
                  </a:ext>
                </a:extLst>
              </p14:cNvPr>
              <p14:cNvContentPartPr/>
              <p14:nvPr/>
            </p14:nvContentPartPr>
            <p14:xfrm>
              <a:off x="5210061" y="5416955"/>
              <a:ext cx="23760" cy="16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5E32AE0-0B9E-F7EF-ECAC-92607C1BFEE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199422" y="5405910"/>
                <a:ext cx="44683" cy="3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F2764B6-39CA-6144-49FF-D7F8EC505FA8}"/>
                  </a:ext>
                </a:extLst>
              </p14:cNvPr>
              <p14:cNvContentPartPr/>
              <p14:nvPr/>
            </p14:nvContentPartPr>
            <p14:xfrm>
              <a:off x="5327421" y="5440715"/>
              <a:ext cx="337320" cy="273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F2764B6-39CA-6144-49FF-D7F8EC505FA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316621" y="5429915"/>
                <a:ext cx="3585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0F3D922-50B2-71FC-2AA0-3293130A977B}"/>
                  </a:ext>
                </a:extLst>
              </p14:cNvPr>
              <p14:cNvContentPartPr/>
              <p14:nvPr/>
            </p14:nvContentPartPr>
            <p14:xfrm>
              <a:off x="5633421" y="5236595"/>
              <a:ext cx="55080" cy="509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0F3D922-50B2-71FC-2AA0-3293130A977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622691" y="5225795"/>
                <a:ext cx="76182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3E157D7-FE5E-1036-1F26-B3A6008CDF8B}"/>
                  </a:ext>
                </a:extLst>
              </p14:cNvPr>
              <p14:cNvContentPartPr/>
              <p14:nvPr/>
            </p14:nvContentPartPr>
            <p14:xfrm>
              <a:off x="5540181" y="5464115"/>
              <a:ext cx="132840" cy="55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3E157D7-FE5E-1036-1F26-B3A6008CDF8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529381" y="5453385"/>
                <a:ext cx="154080" cy="76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9F7E7A7-B0DD-CB9F-F213-2A4280113ACD}"/>
                  </a:ext>
                </a:extLst>
              </p14:cNvPr>
              <p14:cNvContentPartPr/>
              <p14:nvPr/>
            </p14:nvContentPartPr>
            <p14:xfrm>
              <a:off x="5775261" y="5299595"/>
              <a:ext cx="272160" cy="384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9F7E7A7-B0DD-CB9F-F213-2A4280113AC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764447" y="5288795"/>
                <a:ext cx="293428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75EF8CB-EBDA-AA9E-6287-4D03B2FD0369}"/>
                  </a:ext>
                </a:extLst>
              </p14:cNvPr>
              <p14:cNvContentPartPr/>
              <p14:nvPr/>
            </p14:nvContentPartPr>
            <p14:xfrm>
              <a:off x="5993781" y="5241995"/>
              <a:ext cx="78840" cy="379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75EF8CB-EBDA-AA9E-6287-4D03B2FD036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982981" y="5231195"/>
                <a:ext cx="1000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D353429-7A88-6D65-D87B-2A6B39B6DD40}"/>
                  </a:ext>
                </a:extLst>
              </p14:cNvPr>
              <p14:cNvContentPartPr/>
              <p14:nvPr/>
            </p14:nvContentPartPr>
            <p14:xfrm>
              <a:off x="6440901" y="5487515"/>
              <a:ext cx="266760" cy="141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D353429-7A88-6D65-D87B-2A6B39B6DD4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430116" y="5476715"/>
                <a:ext cx="287971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1EC4C8D-7DFE-25C2-18DB-BF0E3D3D6A80}"/>
                  </a:ext>
                </a:extLst>
              </p14:cNvPr>
              <p14:cNvContentPartPr/>
              <p14:nvPr/>
            </p14:nvContentPartPr>
            <p14:xfrm>
              <a:off x="6699381" y="5249915"/>
              <a:ext cx="39600" cy="442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1EC4C8D-7DFE-25C2-18DB-BF0E3D3D6A8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688581" y="5239115"/>
                <a:ext cx="60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9D97F79-0F99-5875-FED9-32C8EFA2B966}"/>
                  </a:ext>
                </a:extLst>
              </p14:cNvPr>
              <p14:cNvContentPartPr/>
              <p14:nvPr/>
            </p14:nvContentPartPr>
            <p14:xfrm>
              <a:off x="6738621" y="5464115"/>
              <a:ext cx="282600" cy="180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9D97F79-0F99-5875-FED9-32C8EFA2B96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727821" y="5453315"/>
                <a:ext cx="3038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68C4C4B-1267-9F96-0924-1056AD830A82}"/>
                  </a:ext>
                </a:extLst>
              </p14:cNvPr>
              <p14:cNvContentPartPr/>
              <p14:nvPr/>
            </p14:nvContentPartPr>
            <p14:xfrm>
              <a:off x="6895581" y="5418755"/>
              <a:ext cx="345240" cy="537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68C4C4B-1267-9F96-0924-1056AD830A8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884781" y="5407955"/>
                <a:ext cx="36648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B72ABC8-66EC-1854-705C-2B29112FC9B6}"/>
                  </a:ext>
                </a:extLst>
              </p14:cNvPr>
              <p14:cNvContentPartPr/>
              <p14:nvPr/>
            </p14:nvContentPartPr>
            <p14:xfrm>
              <a:off x="7577421" y="5338835"/>
              <a:ext cx="16200" cy="353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B72ABC8-66EC-1854-705C-2B29112FC9B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566376" y="5328035"/>
                <a:ext cx="37923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7E06F10-B62F-4962-384F-9ABC7F65C77D}"/>
                  </a:ext>
                </a:extLst>
              </p14:cNvPr>
              <p14:cNvContentPartPr/>
              <p14:nvPr/>
            </p14:nvContentPartPr>
            <p14:xfrm>
              <a:off x="7533861" y="5229035"/>
              <a:ext cx="192960" cy="219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7E06F10-B62F-4962-384F-9ABC7F65C77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523041" y="5218235"/>
                <a:ext cx="214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9E1E260-49C2-7F8D-3E16-CAEB02439D35}"/>
                  </a:ext>
                </a:extLst>
              </p14:cNvPr>
              <p14:cNvContentPartPr/>
              <p14:nvPr/>
            </p14:nvContentPartPr>
            <p14:xfrm>
              <a:off x="7766421" y="5284835"/>
              <a:ext cx="178920" cy="3193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9E1E260-49C2-7F8D-3E16-CAEB02439D3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755621" y="5274035"/>
                <a:ext cx="20016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36B662C-C78F-DEAF-65E4-F3E881619DDA}"/>
                  </a:ext>
                </a:extLst>
              </p14:cNvPr>
              <p14:cNvContentPartPr/>
              <p14:nvPr/>
            </p14:nvContentPartPr>
            <p14:xfrm>
              <a:off x="8079261" y="5322995"/>
              <a:ext cx="16200" cy="290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36B662C-C78F-DEAF-65E4-F3E881619DD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068461" y="5312182"/>
                <a:ext cx="37440" cy="31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C7106F1-1B49-8590-25FD-F62818A22E0F}"/>
                  </a:ext>
                </a:extLst>
              </p14:cNvPr>
              <p14:cNvContentPartPr/>
              <p14:nvPr/>
            </p14:nvContentPartPr>
            <p14:xfrm>
              <a:off x="8432061" y="5370155"/>
              <a:ext cx="282600" cy="216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C7106F1-1B49-8590-25FD-F62818A22E0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421261" y="5359355"/>
                <a:ext cx="3038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C07DE67-7716-D5E9-DAC4-5DA9CFBDC0C0}"/>
                  </a:ext>
                </a:extLst>
              </p14:cNvPr>
              <p14:cNvContentPartPr/>
              <p14:nvPr/>
            </p14:nvContentPartPr>
            <p14:xfrm>
              <a:off x="8708181" y="5123555"/>
              <a:ext cx="194760" cy="457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C07DE67-7716-D5E9-DAC4-5DA9CFBDC0C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697381" y="5112763"/>
                <a:ext cx="216000" cy="478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75FD450-A903-8CC4-9084-C5260B942BFF}"/>
                  </a:ext>
                </a:extLst>
              </p14:cNvPr>
              <p14:cNvContentPartPr/>
              <p14:nvPr/>
            </p14:nvContentPartPr>
            <p14:xfrm>
              <a:off x="9318021" y="5283755"/>
              <a:ext cx="47520" cy="353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75FD450-A903-8CC4-9084-C5260B942BF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307221" y="5272955"/>
                <a:ext cx="6876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B60C44C-D92C-4C0F-5FD1-18170309F2A8}"/>
                  </a:ext>
                </a:extLst>
              </p14:cNvPr>
              <p14:cNvContentPartPr/>
              <p14:nvPr/>
            </p14:nvContentPartPr>
            <p14:xfrm>
              <a:off x="9202821" y="5189795"/>
              <a:ext cx="278280" cy="250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B60C44C-D92C-4C0F-5FD1-18170309F2A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192021" y="5179011"/>
                <a:ext cx="299520" cy="271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842283C-8B11-6AD1-803E-2F9A7124892B}"/>
                  </a:ext>
                </a:extLst>
              </p14:cNvPr>
              <p14:cNvContentPartPr/>
              <p14:nvPr/>
            </p14:nvContentPartPr>
            <p14:xfrm>
              <a:off x="9490461" y="5221115"/>
              <a:ext cx="251280" cy="3286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842283C-8B11-6AD1-803E-2F9A7124892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479661" y="5210327"/>
                <a:ext cx="272520" cy="349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3696B44-2303-71BE-2E2D-6F5552556DF2}"/>
                  </a:ext>
                </a:extLst>
              </p14:cNvPr>
              <p14:cNvContentPartPr/>
              <p14:nvPr/>
            </p14:nvContentPartPr>
            <p14:xfrm>
              <a:off x="9788181" y="5322995"/>
              <a:ext cx="251280" cy="259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3696B44-2303-71BE-2E2D-6F5552556DF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777366" y="5312180"/>
                <a:ext cx="272550" cy="280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4EDFFFF-91E6-A7FE-F277-77C69B45854E}"/>
                  </a:ext>
                </a:extLst>
              </p14:cNvPr>
              <p14:cNvContentPartPr/>
              <p14:nvPr/>
            </p14:nvContentPartPr>
            <p14:xfrm>
              <a:off x="10047021" y="5581835"/>
              <a:ext cx="118080" cy="196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4EDFFFF-91E6-A7FE-F277-77C69B45854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036221" y="5571055"/>
                <a:ext cx="139320" cy="217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13A072F-0791-8E4E-0D9E-9729789C0DE9}"/>
                  </a:ext>
                </a:extLst>
              </p14:cNvPr>
              <p14:cNvContentPartPr/>
              <p14:nvPr/>
            </p14:nvContentPartPr>
            <p14:xfrm>
              <a:off x="10455621" y="5322995"/>
              <a:ext cx="250200" cy="164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13A072F-0791-8E4E-0D9E-9729789C0DE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444821" y="5312195"/>
                <a:ext cx="2714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4A09539-6B58-8E6A-3CF6-DA9EFA6B5A1C}"/>
                  </a:ext>
                </a:extLst>
              </p14:cNvPr>
              <p14:cNvContentPartPr/>
              <p14:nvPr/>
            </p14:nvContentPartPr>
            <p14:xfrm>
              <a:off x="10721301" y="5063435"/>
              <a:ext cx="204120" cy="448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4A09539-6B58-8E6A-3CF6-DA9EFA6B5A1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710501" y="5052635"/>
                <a:ext cx="2253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5975964-A236-13DA-A057-76DE9D27BDD0}"/>
                  </a:ext>
                </a:extLst>
              </p14:cNvPr>
              <p14:cNvContentPartPr/>
              <p14:nvPr/>
            </p14:nvContentPartPr>
            <p14:xfrm>
              <a:off x="11207301" y="5103395"/>
              <a:ext cx="16200" cy="407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5975964-A236-13DA-A057-76DE9D27BDD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196501" y="5092595"/>
                <a:ext cx="374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65ED992-37BB-61D5-1170-61E1264647F4}"/>
                  </a:ext>
                </a:extLst>
              </p14:cNvPr>
              <p14:cNvContentPartPr/>
              <p14:nvPr/>
            </p14:nvContentPartPr>
            <p14:xfrm>
              <a:off x="11039181" y="5236595"/>
              <a:ext cx="364320" cy="313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65ED992-37BB-61D5-1170-61E1264647F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028392" y="5225795"/>
                <a:ext cx="385539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AFF36CA-05C0-AA5F-9CDC-04EF9B7596C8}"/>
                  </a:ext>
                </a:extLst>
              </p14:cNvPr>
              <p14:cNvContentPartPr/>
              <p14:nvPr/>
            </p14:nvContentPartPr>
            <p14:xfrm>
              <a:off x="11465781" y="5338835"/>
              <a:ext cx="31680" cy="110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AFF36CA-05C0-AA5F-9CDC-04EF9B7596C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454981" y="5328035"/>
                <a:ext cx="529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317DC27-8542-94CB-B9EA-87E487895BF7}"/>
                  </a:ext>
                </a:extLst>
              </p14:cNvPr>
              <p14:cNvContentPartPr/>
              <p14:nvPr/>
            </p14:nvContentPartPr>
            <p14:xfrm>
              <a:off x="11501421" y="5214275"/>
              <a:ext cx="50760" cy="70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317DC27-8542-94CB-B9EA-87E487895BF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490621" y="5203475"/>
                <a:ext cx="720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32CE703-9D49-CF0C-8EDD-DCB508A3EE81}"/>
                  </a:ext>
                </a:extLst>
              </p14:cNvPr>
              <p14:cNvContentPartPr/>
              <p14:nvPr/>
            </p14:nvContentPartPr>
            <p14:xfrm>
              <a:off x="11489541" y="5276915"/>
              <a:ext cx="125640" cy="265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32CE703-9D49-CF0C-8EDD-DCB508A3EE8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478772" y="5266115"/>
                <a:ext cx="146819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F54A8FC-A51C-B1BA-81BD-87D45E2FB7E9}"/>
                  </a:ext>
                </a:extLst>
              </p14:cNvPr>
              <p14:cNvContentPartPr/>
              <p14:nvPr/>
            </p14:nvContentPartPr>
            <p14:xfrm>
              <a:off x="1597821" y="6186275"/>
              <a:ext cx="100440" cy="179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F54A8FC-A51C-B1BA-81BD-87D45E2FB7E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587021" y="6175497"/>
                <a:ext cx="121680" cy="200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F120B80-E072-4F0F-2FBE-38DDA8767516}"/>
                  </a:ext>
                </a:extLst>
              </p14:cNvPr>
              <p14:cNvContentPartPr/>
              <p14:nvPr/>
            </p14:nvContentPartPr>
            <p14:xfrm>
              <a:off x="1627341" y="6060635"/>
              <a:ext cx="23760" cy="38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F120B80-E072-4F0F-2FBE-38DDA876751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616702" y="6049835"/>
                <a:ext cx="44683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357143B-4CA9-EF26-A149-CC1ECCD5A116}"/>
                  </a:ext>
                </a:extLst>
              </p14:cNvPr>
              <p14:cNvContentPartPr/>
              <p14:nvPr/>
            </p14:nvContentPartPr>
            <p14:xfrm>
              <a:off x="1776381" y="6130475"/>
              <a:ext cx="125640" cy="294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357143B-4CA9-EF26-A149-CC1ECCD5A11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765612" y="6119675"/>
                <a:ext cx="146819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0FEF592-9520-F2FD-FD02-624CC8ED126A}"/>
                  </a:ext>
                </a:extLst>
              </p14:cNvPr>
              <p14:cNvContentPartPr/>
              <p14:nvPr/>
            </p14:nvContentPartPr>
            <p14:xfrm>
              <a:off x="2403501" y="5973515"/>
              <a:ext cx="16200" cy="392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0FEF592-9520-F2FD-FD02-624CC8ED126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392701" y="5962715"/>
                <a:ext cx="374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982186A-C828-9A8F-5907-602C786FA065}"/>
                  </a:ext>
                </a:extLst>
              </p14:cNvPr>
              <p14:cNvContentPartPr/>
              <p14:nvPr/>
            </p14:nvContentPartPr>
            <p14:xfrm>
              <a:off x="2253741" y="6068555"/>
              <a:ext cx="448200" cy="257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982186A-C828-9A8F-5907-602C786FA06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242941" y="6057740"/>
                <a:ext cx="469440" cy="278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087A4A0-3A1B-20EA-816C-8FCD39EC411C}"/>
                  </a:ext>
                </a:extLst>
              </p14:cNvPr>
              <p14:cNvContentPartPr/>
              <p14:nvPr/>
            </p14:nvContentPartPr>
            <p14:xfrm>
              <a:off x="2756301" y="6091235"/>
              <a:ext cx="196200" cy="188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087A4A0-3A1B-20EA-816C-8FCD39EC411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745521" y="6080414"/>
                <a:ext cx="217401" cy="209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7F3D4E8-DCDF-B046-E681-4A39D72F1BD4}"/>
                  </a:ext>
                </a:extLst>
              </p14:cNvPr>
              <p14:cNvContentPartPr/>
              <p14:nvPr/>
            </p14:nvContentPartPr>
            <p14:xfrm>
              <a:off x="3352101" y="6099875"/>
              <a:ext cx="141480" cy="226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7F3D4E8-DCDF-B046-E681-4A39D72F1BD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341301" y="6089058"/>
                <a:ext cx="162720" cy="24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E74D3E5-6662-AB6A-027F-B36ACA655529}"/>
                  </a:ext>
                </a:extLst>
              </p14:cNvPr>
              <p14:cNvContentPartPr/>
              <p14:nvPr/>
            </p14:nvContentPartPr>
            <p14:xfrm>
              <a:off x="3533181" y="6075755"/>
              <a:ext cx="407160" cy="233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E74D3E5-6662-AB6A-027F-B36ACA65552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522381" y="6064972"/>
                <a:ext cx="428400" cy="254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36F6919-5E5B-88F4-AC7A-5B066C6C77CA}"/>
                  </a:ext>
                </a:extLst>
              </p14:cNvPr>
              <p14:cNvContentPartPr/>
              <p14:nvPr/>
            </p14:nvContentPartPr>
            <p14:xfrm>
              <a:off x="4316181" y="5882075"/>
              <a:ext cx="353160" cy="427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36F6919-5E5B-88F4-AC7A-5B066C6C77C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305381" y="5871275"/>
                <a:ext cx="37440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74212C3-8D28-DE28-8D22-26CDD9A7CC45}"/>
                  </a:ext>
                </a:extLst>
              </p14:cNvPr>
              <p14:cNvContentPartPr/>
              <p14:nvPr/>
            </p14:nvContentPartPr>
            <p14:xfrm>
              <a:off x="4786701" y="5967755"/>
              <a:ext cx="39600" cy="3434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74212C3-8D28-DE28-8D22-26CDD9A7CC4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775901" y="5956955"/>
                <a:ext cx="608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5E789CA-B295-6259-3EF5-0FD01A1D89C9}"/>
                  </a:ext>
                </a:extLst>
              </p14:cNvPr>
              <p14:cNvContentPartPr/>
              <p14:nvPr/>
            </p14:nvContentPartPr>
            <p14:xfrm>
              <a:off x="4708221" y="6099155"/>
              <a:ext cx="321840" cy="188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5E789CA-B295-6259-3EF5-0FD01A1D89C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697409" y="6088355"/>
                <a:ext cx="343104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A1671FD-0F88-7256-A85B-DE07346AC970}"/>
                  </a:ext>
                </a:extLst>
              </p14:cNvPr>
              <p14:cNvContentPartPr/>
              <p14:nvPr/>
            </p14:nvContentPartPr>
            <p14:xfrm>
              <a:off x="5397981" y="6005195"/>
              <a:ext cx="274680" cy="298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A1671FD-0F88-7256-A85B-DE07346AC97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387181" y="5994395"/>
                <a:ext cx="2959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FB14D85-0363-82FF-139E-851852F42CA6}"/>
                  </a:ext>
                </a:extLst>
              </p14:cNvPr>
              <p14:cNvContentPartPr/>
              <p14:nvPr/>
            </p14:nvContentPartPr>
            <p14:xfrm>
              <a:off x="5648901" y="6107075"/>
              <a:ext cx="204120" cy="218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FB14D85-0363-82FF-139E-851852F42CA6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638101" y="6096275"/>
                <a:ext cx="225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876FD6A-A52F-E161-7059-6681BC9404B9}"/>
                  </a:ext>
                </a:extLst>
              </p14:cNvPr>
              <p14:cNvContentPartPr/>
              <p14:nvPr/>
            </p14:nvContentPartPr>
            <p14:xfrm>
              <a:off x="6166221" y="6084395"/>
              <a:ext cx="376560" cy="266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876FD6A-A52F-E161-7059-6681BC9404B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155421" y="6073595"/>
                <a:ext cx="3978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AA7D4D3-F779-9CF1-D7A8-2BC7275D406B}"/>
                  </a:ext>
                </a:extLst>
              </p14:cNvPr>
              <p14:cNvContentPartPr/>
              <p14:nvPr/>
            </p14:nvContentPartPr>
            <p14:xfrm>
              <a:off x="6504261" y="6161795"/>
              <a:ext cx="187560" cy="1728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AA7D4D3-F779-9CF1-D7A8-2BC7275D406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493461" y="6150995"/>
                <a:ext cx="208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1B4891F-D112-A1F8-DB35-A33447C88A89}"/>
                  </a:ext>
                </a:extLst>
              </p14:cNvPr>
              <p14:cNvContentPartPr/>
              <p14:nvPr/>
            </p14:nvContentPartPr>
            <p14:xfrm>
              <a:off x="6715221" y="5942195"/>
              <a:ext cx="39600" cy="400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1B4891F-D112-A1F8-DB35-A33447C88A8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704421" y="5931385"/>
                <a:ext cx="60840" cy="42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C7F3E98-511F-8BFE-837E-185981E4D9F7}"/>
                  </a:ext>
                </a:extLst>
              </p14:cNvPr>
              <p14:cNvContentPartPr/>
              <p14:nvPr/>
            </p14:nvContentPartPr>
            <p14:xfrm>
              <a:off x="6856341" y="6185195"/>
              <a:ext cx="118080" cy="376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C7F3E98-511F-8BFE-837E-185981E4D9F7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845541" y="6174395"/>
                <a:ext cx="13932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BD489F0-7722-0066-E054-0BBC7B6B267F}"/>
                  </a:ext>
                </a:extLst>
              </p14:cNvPr>
              <p14:cNvContentPartPr/>
              <p14:nvPr/>
            </p14:nvContentPartPr>
            <p14:xfrm>
              <a:off x="7091421" y="6059915"/>
              <a:ext cx="133560" cy="290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BD489F0-7722-0066-E054-0BBC7B6B267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080621" y="6049102"/>
                <a:ext cx="154800" cy="31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53A3388-C288-821C-0923-FCAEEEBDF3EB}"/>
                  </a:ext>
                </a:extLst>
              </p14:cNvPr>
              <p14:cNvContentPartPr/>
              <p14:nvPr/>
            </p14:nvContentPartPr>
            <p14:xfrm>
              <a:off x="7119141" y="6130475"/>
              <a:ext cx="121320" cy="475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53A3388-C288-821C-0923-FCAEEEBDF3E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108341" y="6119675"/>
                <a:ext cx="1425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B92B891-DAB8-7B31-442D-456750DF2837}"/>
                  </a:ext>
                </a:extLst>
              </p14:cNvPr>
              <p14:cNvContentPartPr/>
              <p14:nvPr/>
            </p14:nvContentPartPr>
            <p14:xfrm>
              <a:off x="7311021" y="6077195"/>
              <a:ext cx="164880" cy="2242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B92B891-DAB8-7B31-442D-456750DF2837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300245" y="6066395"/>
                <a:ext cx="186074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066C1F0-6A91-D199-6FDC-496859F69032}"/>
                  </a:ext>
                </a:extLst>
              </p14:cNvPr>
              <p14:cNvContentPartPr/>
              <p14:nvPr/>
            </p14:nvContentPartPr>
            <p14:xfrm>
              <a:off x="7523421" y="5871635"/>
              <a:ext cx="156240" cy="384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066C1F0-6A91-D199-6FDC-496859F69032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512621" y="5860835"/>
                <a:ext cx="1774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259C10C-DDE7-0D0A-4E4E-5CE852F4041A}"/>
                  </a:ext>
                </a:extLst>
              </p14:cNvPr>
              <p14:cNvContentPartPr/>
              <p14:nvPr/>
            </p14:nvContentPartPr>
            <p14:xfrm>
              <a:off x="6832581" y="6134075"/>
              <a:ext cx="196200" cy="114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259C10C-DDE7-0D0A-4E4E-5CE852F4041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821781" y="6123275"/>
                <a:ext cx="2174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3719030-4347-D424-06A6-BED698829AA0}"/>
                  </a:ext>
                </a:extLst>
              </p14:cNvPr>
              <p14:cNvContentPartPr/>
              <p14:nvPr/>
            </p14:nvContentPartPr>
            <p14:xfrm>
              <a:off x="6989541" y="6130475"/>
              <a:ext cx="23760" cy="455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3719030-4347-D424-06A6-BED698829AA0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978902" y="6119684"/>
                <a:ext cx="44683" cy="4762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3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C1CF09F7-3570-DF59-F176-A303C36A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03313"/>
            <a:ext cx="11677877" cy="50299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79563B-1D3E-1894-B4D1-051540717FEC}"/>
                  </a:ext>
                </a:extLst>
              </p14:cNvPr>
              <p14:cNvContentPartPr/>
              <p14:nvPr/>
            </p14:nvContentPartPr>
            <p14:xfrm>
              <a:off x="10971861" y="789447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79563B-1D3E-1894-B4D1-051540717F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62861" y="78854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3A3625-B8D7-7970-0CD8-8288B3489E50}"/>
                  </a:ext>
                </a:extLst>
              </p14:cNvPr>
              <p14:cNvContentPartPr/>
              <p14:nvPr/>
            </p14:nvContentPartPr>
            <p14:xfrm>
              <a:off x="4765614" y="1786458"/>
              <a:ext cx="2305080" cy="89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3A3625-B8D7-7970-0CD8-8288B3489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4814" y="1775658"/>
                <a:ext cx="2326320" cy="9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61A931-0A11-37BA-75A2-DDC63BB31656}"/>
                  </a:ext>
                </a:extLst>
              </p14:cNvPr>
              <p14:cNvContentPartPr/>
              <p14:nvPr/>
            </p14:nvContentPartPr>
            <p14:xfrm>
              <a:off x="4828254" y="2554698"/>
              <a:ext cx="2963520" cy="102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61A931-0A11-37BA-75A2-DDC63BB316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2776" y="2539218"/>
                <a:ext cx="2994116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183CA1-7690-1478-FF5E-33D8E03E7286}"/>
                  </a:ext>
                </a:extLst>
              </p14:cNvPr>
              <p14:cNvContentPartPr/>
              <p14:nvPr/>
            </p14:nvContentPartPr>
            <p14:xfrm>
              <a:off x="7054494" y="1786458"/>
              <a:ext cx="23760" cy="86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183CA1-7690-1478-FF5E-33D8E03E72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43694" y="1775703"/>
                <a:ext cx="45000" cy="107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ED60CE-1E52-F242-86E7-615D1B2379EC}"/>
                  </a:ext>
                </a:extLst>
              </p14:cNvPr>
              <p14:cNvContentPartPr/>
              <p14:nvPr/>
            </p14:nvContentPartPr>
            <p14:xfrm>
              <a:off x="5894574" y="1739298"/>
              <a:ext cx="243360" cy="36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ED60CE-1E52-F242-86E7-615D1B2379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3774" y="1728498"/>
                <a:ext cx="26460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02A018-9A01-074E-C94C-943D53BD29DE}"/>
                  </a:ext>
                </a:extLst>
              </p14:cNvPr>
              <p14:cNvContentPartPr/>
              <p14:nvPr/>
            </p14:nvContentPartPr>
            <p14:xfrm>
              <a:off x="6289854" y="2633178"/>
              <a:ext cx="247680" cy="258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02A018-9A01-074E-C94C-943D53BD29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79070" y="2622378"/>
                <a:ext cx="268889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7BA1E1-5090-4DB2-6D71-9EB7B7D5BDB3}"/>
                  </a:ext>
                </a:extLst>
              </p14:cNvPr>
              <p14:cNvContentPartPr/>
              <p14:nvPr/>
            </p14:nvContentPartPr>
            <p14:xfrm>
              <a:off x="6960534" y="1731378"/>
              <a:ext cx="839520" cy="956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7BA1E1-5090-4DB2-6D71-9EB7B7D5BDB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49729" y="1720574"/>
                <a:ext cx="860769" cy="97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32BF7DD-5416-4C25-585C-EE3DE2206F8A}"/>
                  </a:ext>
                </a:extLst>
              </p14:cNvPr>
              <p14:cNvContentPartPr/>
              <p14:nvPr/>
            </p14:nvContentPartPr>
            <p14:xfrm>
              <a:off x="7086894" y="1818498"/>
              <a:ext cx="344520" cy="438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32BF7DD-5416-4C25-585C-EE3DE2206F8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76094" y="1807698"/>
                <a:ext cx="3657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5ED1D09-4CDC-CE8B-E6A2-3A8333116E62}"/>
                  </a:ext>
                </a:extLst>
              </p14:cNvPr>
              <p14:cNvContentPartPr/>
              <p14:nvPr/>
            </p14:nvContentPartPr>
            <p14:xfrm>
              <a:off x="7321254" y="1849098"/>
              <a:ext cx="212040" cy="23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5ED1D09-4CDC-CE8B-E6A2-3A8333116E6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10454" y="1838459"/>
                <a:ext cx="233280" cy="44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974C7B0-D212-79B8-54F1-4E59E8E84B24}"/>
                  </a:ext>
                </a:extLst>
              </p14:cNvPr>
              <p14:cNvContentPartPr/>
              <p14:nvPr/>
            </p14:nvContentPartPr>
            <p14:xfrm>
              <a:off x="7140894" y="2774298"/>
              <a:ext cx="8280" cy="8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974C7B0-D212-79B8-54F1-4E59E8E84B2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25414" y="2758818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D8EB24-5A9B-6484-CB47-465C4B5B5237}"/>
                  </a:ext>
                </a:extLst>
              </p14:cNvPr>
              <p14:cNvContentPartPr/>
              <p14:nvPr/>
            </p14:nvContentPartPr>
            <p14:xfrm>
              <a:off x="6997461" y="2436515"/>
              <a:ext cx="110160" cy="281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D8EB24-5A9B-6484-CB47-465C4B5B523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81981" y="2421015"/>
                <a:ext cx="140760" cy="312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5DD3BB9-D357-5B55-917F-218196038A28}"/>
                  </a:ext>
                </a:extLst>
              </p14:cNvPr>
              <p14:cNvContentPartPr/>
              <p14:nvPr/>
            </p14:nvContentPartPr>
            <p14:xfrm>
              <a:off x="4833501" y="2553155"/>
              <a:ext cx="2172240" cy="141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5DD3BB9-D357-5B55-917F-218196038A2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18018" y="2537636"/>
                <a:ext cx="2202845" cy="172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99C69A7-B7F5-0D26-67E5-2E230A15AD59}"/>
                  </a:ext>
                </a:extLst>
              </p14:cNvPr>
              <p14:cNvContentPartPr/>
              <p14:nvPr/>
            </p14:nvContentPartPr>
            <p14:xfrm>
              <a:off x="6942381" y="2705795"/>
              <a:ext cx="2516760" cy="659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99C69A7-B7F5-0D26-67E5-2E230A15AD5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26901" y="2690315"/>
                <a:ext cx="254736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E44DFB7-ECAA-79C7-A4D9-C7CDC7C7DC4F}"/>
                  </a:ext>
                </a:extLst>
              </p14:cNvPr>
              <p14:cNvContentPartPr/>
              <p14:nvPr/>
            </p14:nvContentPartPr>
            <p14:xfrm>
              <a:off x="9615741" y="2686715"/>
              <a:ext cx="1042920" cy="352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E44DFB7-ECAA-79C7-A4D9-C7CDC7C7DC4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00261" y="2671251"/>
                <a:ext cx="1073520" cy="3826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667968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C7ED0B-A633-45C6-BE5A-781DFB232DDC}"/>
                  </a:ext>
                </a:extLst>
              </p14:cNvPr>
              <p14:cNvContentPartPr/>
              <p14:nvPr/>
            </p14:nvContentPartPr>
            <p14:xfrm>
              <a:off x="1478301" y="361475"/>
              <a:ext cx="2540160" cy="759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C7ED0B-A633-45C6-BE5A-781DFB232D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2821" y="345995"/>
                <a:ext cx="2570760" cy="79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017BA93-82DC-0B28-3D75-CA5ACC5AD943}"/>
                  </a:ext>
                </a:extLst>
              </p14:cNvPr>
              <p14:cNvContentPartPr/>
              <p14:nvPr/>
            </p14:nvContentPartPr>
            <p14:xfrm>
              <a:off x="5868501" y="305675"/>
              <a:ext cx="1262520" cy="54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017BA93-82DC-0B28-3D75-CA5ACC5AD9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3021" y="290195"/>
                <a:ext cx="12931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7C47B4A-B0C0-2817-2744-3EFFBF4D1B03}"/>
                  </a:ext>
                </a:extLst>
              </p14:cNvPr>
              <p14:cNvContentPartPr/>
              <p14:nvPr/>
            </p14:nvContentPartPr>
            <p14:xfrm>
              <a:off x="4363341" y="371915"/>
              <a:ext cx="846360" cy="420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7C47B4A-B0C0-2817-2744-3EFFBF4D1B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7861" y="356435"/>
                <a:ext cx="8769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32FA886-C8DE-BB35-C47E-EB484FE24434}"/>
                  </a:ext>
                </a:extLst>
              </p14:cNvPr>
              <p14:cNvContentPartPr/>
              <p14:nvPr/>
            </p14:nvContentPartPr>
            <p14:xfrm>
              <a:off x="1440141" y="431315"/>
              <a:ext cx="226800" cy="31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32FA886-C8DE-BB35-C47E-EB484FE244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4661" y="415835"/>
                <a:ext cx="257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6998273-9C1D-4B32-A54B-B4A7EA3EC924}"/>
                  </a:ext>
                </a:extLst>
              </p14:cNvPr>
              <p14:cNvContentPartPr/>
              <p14:nvPr/>
            </p14:nvContentPartPr>
            <p14:xfrm>
              <a:off x="1519341" y="1356155"/>
              <a:ext cx="249480" cy="517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6998273-9C1D-4B32-A54B-B4A7EA3EC9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3861" y="1340675"/>
                <a:ext cx="2800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794AB50-6A4C-7A19-B2F9-BE61801A7E4C}"/>
                  </a:ext>
                </a:extLst>
              </p14:cNvPr>
              <p14:cNvContentPartPr/>
              <p14:nvPr/>
            </p14:nvContentPartPr>
            <p14:xfrm>
              <a:off x="4986861" y="1297835"/>
              <a:ext cx="779400" cy="356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794AB50-6A4C-7A19-B2F9-BE61801A7E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1374" y="1282339"/>
                <a:ext cx="810014" cy="387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7274BF3-17F3-963C-3F58-21EFCF83B3F9}"/>
                  </a:ext>
                </a:extLst>
              </p14:cNvPr>
              <p14:cNvContentPartPr/>
              <p14:nvPr/>
            </p14:nvContentPartPr>
            <p14:xfrm>
              <a:off x="2443461" y="1297115"/>
              <a:ext cx="2343240" cy="63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7274BF3-17F3-963C-3F58-21EFCF83B3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7981" y="1281635"/>
                <a:ext cx="237384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3211721-3BA4-EE21-1B15-07C157DC4B60}"/>
                  </a:ext>
                </a:extLst>
              </p14:cNvPr>
              <p14:cNvContentPartPr/>
              <p14:nvPr/>
            </p14:nvContentPartPr>
            <p14:xfrm>
              <a:off x="2003541" y="1544435"/>
              <a:ext cx="180720" cy="235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3211721-3BA4-EE21-1B15-07C157DC4B6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88061" y="1528979"/>
                <a:ext cx="211320" cy="26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4AB1F34-DD82-378D-B7B8-FCDE9CE349F3}"/>
                  </a:ext>
                </a:extLst>
              </p14:cNvPr>
              <p14:cNvContentPartPr/>
              <p14:nvPr/>
            </p14:nvContentPartPr>
            <p14:xfrm>
              <a:off x="6080181" y="1034675"/>
              <a:ext cx="1113840" cy="4867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4AB1F34-DD82-378D-B7B8-FCDE9CE349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64701" y="1019184"/>
                <a:ext cx="1144440" cy="51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593668D-1E33-A59B-3F3F-AE138C9BF0DD}"/>
                  </a:ext>
                </a:extLst>
              </p14:cNvPr>
              <p14:cNvContentPartPr/>
              <p14:nvPr/>
            </p14:nvContentPartPr>
            <p14:xfrm>
              <a:off x="984381" y="2493035"/>
              <a:ext cx="266040" cy="525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593668D-1E33-A59B-3F3F-AE138C9BF0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8901" y="2477555"/>
                <a:ext cx="29664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294ECFA-78B4-B660-19F5-C51493801143}"/>
                  </a:ext>
                </a:extLst>
              </p14:cNvPr>
              <p14:cNvContentPartPr/>
              <p14:nvPr/>
            </p14:nvContentPartPr>
            <p14:xfrm>
              <a:off x="984381" y="1622915"/>
              <a:ext cx="195480" cy="392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294ECFA-78B4-B660-19F5-C514938011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8901" y="1607435"/>
                <a:ext cx="2260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43E260B-EDE2-D4FB-6CB6-67A293F3360C}"/>
                  </a:ext>
                </a:extLst>
              </p14:cNvPr>
              <p14:cNvContentPartPr/>
              <p14:nvPr/>
            </p14:nvContentPartPr>
            <p14:xfrm>
              <a:off x="984381" y="493955"/>
              <a:ext cx="102600" cy="353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43E260B-EDE2-D4FB-6CB6-67A293F3360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8846" y="478475"/>
                <a:ext cx="133308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856FD58-A0F9-EBD6-F3B5-1AF02211C374}"/>
                  </a:ext>
                </a:extLst>
              </p14:cNvPr>
              <p14:cNvContentPartPr/>
              <p14:nvPr/>
            </p14:nvContentPartPr>
            <p14:xfrm>
              <a:off x="1714461" y="2477195"/>
              <a:ext cx="234720" cy="316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856FD58-A0F9-EBD6-F3B5-1AF02211C3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98981" y="2461715"/>
                <a:ext cx="2653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4470DBA-53F7-CD36-8BD3-100F3EF07066}"/>
                  </a:ext>
                </a:extLst>
              </p14:cNvPr>
              <p14:cNvContentPartPr/>
              <p14:nvPr/>
            </p14:nvContentPartPr>
            <p14:xfrm>
              <a:off x="1745061" y="2595635"/>
              <a:ext cx="502200" cy="300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4470DBA-53F7-CD36-8BD3-100F3EF070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29581" y="2580155"/>
                <a:ext cx="5328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16D25A1-E37A-567A-6F78-EF7B51D133C0}"/>
                  </a:ext>
                </a:extLst>
              </p14:cNvPr>
              <p14:cNvContentPartPr/>
              <p14:nvPr/>
            </p14:nvContentPartPr>
            <p14:xfrm>
              <a:off x="2842341" y="2304755"/>
              <a:ext cx="517680" cy="439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16D25A1-E37A-567A-6F78-EF7B51D133C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26861" y="2289275"/>
                <a:ext cx="5482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565C89F-61FE-EE41-2734-2DF6099E18AA}"/>
                  </a:ext>
                </a:extLst>
              </p14:cNvPr>
              <p14:cNvContentPartPr/>
              <p14:nvPr/>
            </p14:nvContentPartPr>
            <p14:xfrm>
              <a:off x="1063581" y="3551435"/>
              <a:ext cx="218880" cy="23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565C89F-61FE-EE41-2734-2DF6099E18A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2781" y="3540635"/>
                <a:ext cx="2401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E7EA636-5A45-2A0D-33C7-D904C66F025E}"/>
                  </a:ext>
                </a:extLst>
              </p14:cNvPr>
              <p14:cNvContentPartPr/>
              <p14:nvPr/>
            </p14:nvContentPartPr>
            <p14:xfrm>
              <a:off x="1102101" y="3637475"/>
              <a:ext cx="415800" cy="2469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E7EA636-5A45-2A0D-33C7-D904C66F02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1310" y="3626659"/>
                <a:ext cx="437022" cy="268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4ABA979-3075-61CB-0B23-AC6AC3712992}"/>
                  </a:ext>
                </a:extLst>
              </p14:cNvPr>
              <p14:cNvContentPartPr/>
              <p14:nvPr/>
            </p14:nvContentPartPr>
            <p14:xfrm>
              <a:off x="2387661" y="2351915"/>
              <a:ext cx="266760" cy="31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4ABA979-3075-61CB-0B23-AC6AC37129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72181" y="2336435"/>
                <a:ext cx="297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716F28F-B2D8-54CF-1271-E0CFBA4DE7C6}"/>
                  </a:ext>
                </a:extLst>
              </p14:cNvPr>
              <p14:cNvContentPartPr/>
              <p14:nvPr/>
            </p14:nvContentPartPr>
            <p14:xfrm>
              <a:off x="2466141" y="2532275"/>
              <a:ext cx="132840" cy="4471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716F28F-B2D8-54CF-1271-E0CFBA4DE7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50661" y="2516795"/>
                <a:ext cx="1634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76D8594-411A-B856-BF0C-6D668672F5F2}"/>
                  </a:ext>
                </a:extLst>
              </p14:cNvPr>
              <p14:cNvContentPartPr/>
              <p14:nvPr/>
            </p14:nvContentPartPr>
            <p14:xfrm>
              <a:off x="1760541" y="3308075"/>
              <a:ext cx="949320" cy="478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76D8594-411A-B856-BF0C-6D668672F5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49737" y="3297267"/>
                <a:ext cx="970568" cy="50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B13D2E5-E742-1278-8BA2-7019A01B2637}"/>
                  </a:ext>
                </a:extLst>
              </p14:cNvPr>
              <p14:cNvContentPartPr/>
              <p14:nvPr/>
            </p14:nvContentPartPr>
            <p14:xfrm>
              <a:off x="3227541" y="3331835"/>
              <a:ext cx="469800" cy="39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B13D2E5-E742-1278-8BA2-7019A01B263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16741" y="3321035"/>
                <a:ext cx="4910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31F3BA0-A33E-7CEE-314A-07CE239DF28E}"/>
                  </a:ext>
                </a:extLst>
              </p14:cNvPr>
              <p14:cNvContentPartPr/>
              <p14:nvPr/>
            </p14:nvContentPartPr>
            <p14:xfrm>
              <a:off x="3242301" y="3457115"/>
              <a:ext cx="501840" cy="2278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31F3BA0-A33E-7CEE-314A-07CE239DF28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31509" y="3446298"/>
                <a:ext cx="523065" cy="249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295FD17-2C62-D845-DF43-21628323C0A9}"/>
                  </a:ext>
                </a:extLst>
              </p14:cNvPr>
              <p14:cNvContentPartPr/>
              <p14:nvPr/>
            </p14:nvContentPartPr>
            <p14:xfrm>
              <a:off x="6189981" y="3315995"/>
              <a:ext cx="212040" cy="1022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295FD17-2C62-D845-DF43-21628323C0A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79181" y="3305195"/>
                <a:ext cx="2332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59FC1D2-03C2-C51E-9386-B2D86AB2FC89}"/>
                  </a:ext>
                </a:extLst>
              </p14:cNvPr>
              <p14:cNvContentPartPr/>
              <p14:nvPr/>
            </p14:nvContentPartPr>
            <p14:xfrm>
              <a:off x="3952221" y="2979035"/>
              <a:ext cx="2026440" cy="7372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59FC1D2-03C2-C51E-9386-B2D86AB2FC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41421" y="2968235"/>
                <a:ext cx="204768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91E81B6-1EC1-7A30-7E12-8CA3FCD8112A}"/>
                  </a:ext>
                </a:extLst>
              </p14:cNvPr>
              <p14:cNvContentPartPr/>
              <p14:nvPr/>
            </p14:nvContentPartPr>
            <p14:xfrm>
              <a:off x="6918981" y="3214115"/>
              <a:ext cx="204120" cy="1728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91E81B6-1EC1-7A30-7E12-8CA3FCD811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08200" y="3203315"/>
                <a:ext cx="225323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F0D0FA1-84B1-5D2B-07BA-B5C1A4F61B73}"/>
                  </a:ext>
                </a:extLst>
              </p14:cNvPr>
              <p14:cNvContentPartPr/>
              <p14:nvPr/>
            </p14:nvContentPartPr>
            <p14:xfrm>
              <a:off x="7271781" y="2900555"/>
              <a:ext cx="1144800" cy="6195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F0D0FA1-84B1-5D2B-07BA-B5C1A4F61B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60984" y="2889755"/>
                <a:ext cx="1166033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1F0769A-37E4-343D-1808-CD4FF9CF19D7}"/>
                  </a:ext>
                </a:extLst>
              </p14:cNvPr>
              <p14:cNvContentPartPr/>
              <p14:nvPr/>
            </p14:nvContentPartPr>
            <p14:xfrm>
              <a:off x="8706381" y="2895515"/>
              <a:ext cx="502200" cy="3740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1F0769A-37E4-343D-1808-CD4FF9CF19D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95581" y="2884715"/>
                <a:ext cx="5234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FE8EB82-0943-AC2E-0E51-A5E9E8A0B676}"/>
                  </a:ext>
                </a:extLst>
              </p14:cNvPr>
              <p14:cNvContentPartPr/>
              <p14:nvPr/>
            </p14:nvContentPartPr>
            <p14:xfrm>
              <a:off x="8722221" y="2829995"/>
              <a:ext cx="212040" cy="316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FE8EB82-0943-AC2E-0E51-A5E9E8A0B67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11421" y="2819195"/>
                <a:ext cx="233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4977CDD-E190-F511-9925-2D7F7CE601C1}"/>
                  </a:ext>
                </a:extLst>
              </p14:cNvPr>
              <p14:cNvContentPartPr/>
              <p14:nvPr/>
            </p14:nvContentPartPr>
            <p14:xfrm>
              <a:off x="9498021" y="3245435"/>
              <a:ext cx="157320" cy="162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4977CDD-E190-F511-9925-2D7F7CE601C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87196" y="3234390"/>
                <a:ext cx="178609" cy="3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DAEBD87-F915-40FC-FC82-20BA3D2E2BA0}"/>
                  </a:ext>
                </a:extLst>
              </p14:cNvPr>
              <p14:cNvContentPartPr/>
              <p14:nvPr/>
            </p14:nvContentPartPr>
            <p14:xfrm>
              <a:off x="9490461" y="3135635"/>
              <a:ext cx="211320" cy="39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DAEBD87-F915-40FC-FC82-20BA3D2E2BA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479661" y="3124835"/>
                <a:ext cx="232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B9B1886C-0503-5BE0-61AF-E7320A0E1B2B}"/>
                  </a:ext>
                </a:extLst>
              </p14:cNvPr>
              <p14:cNvContentPartPr/>
              <p14:nvPr/>
            </p14:nvContentPartPr>
            <p14:xfrm>
              <a:off x="10188141" y="2665475"/>
              <a:ext cx="933120" cy="6274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B9B1886C-0503-5BE0-61AF-E7320A0E1B2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177345" y="2654675"/>
                <a:ext cx="954352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4E3690E-434C-6652-E8D5-000F4F22DBEE}"/>
                  </a:ext>
                </a:extLst>
              </p14:cNvPr>
              <p14:cNvContentPartPr/>
              <p14:nvPr/>
            </p14:nvContentPartPr>
            <p14:xfrm>
              <a:off x="9945141" y="3010355"/>
              <a:ext cx="141480" cy="2120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4E3690E-434C-6652-E8D5-000F4F22DB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934341" y="2999555"/>
                <a:ext cx="162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7FB7055-E2A7-A931-A851-31B95BB28460}"/>
                  </a:ext>
                </a:extLst>
              </p14:cNvPr>
              <p14:cNvContentPartPr/>
              <p14:nvPr/>
            </p14:nvContentPartPr>
            <p14:xfrm>
              <a:off x="3275421" y="4123475"/>
              <a:ext cx="931320" cy="2649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7FB7055-E2A7-A931-A851-31B95BB2846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64625" y="4112675"/>
                <a:ext cx="952552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6F729AAF-4CD9-7170-5DD7-EACCAAC7C33F}"/>
                  </a:ext>
                </a:extLst>
              </p14:cNvPr>
              <p14:cNvContentPartPr/>
              <p14:nvPr/>
            </p14:nvContentPartPr>
            <p14:xfrm>
              <a:off x="1932981" y="4225355"/>
              <a:ext cx="737280" cy="4708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6F729AAF-4CD9-7170-5DD7-EACCAAC7C33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22181" y="4214547"/>
                <a:ext cx="758520" cy="492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63D8DAF4-CBCF-78C7-CDB0-047CF65B3441}"/>
                  </a:ext>
                </a:extLst>
              </p14:cNvPr>
              <p14:cNvContentPartPr/>
              <p14:nvPr/>
            </p14:nvContentPartPr>
            <p14:xfrm>
              <a:off x="1345101" y="4374395"/>
              <a:ext cx="298440" cy="2358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63D8DAF4-CBCF-78C7-CDB0-047CF65B344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34301" y="4363578"/>
                <a:ext cx="319680" cy="257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D5DF06EA-BDDB-932D-4188-09DB86275251}"/>
                  </a:ext>
                </a:extLst>
              </p14:cNvPr>
              <p14:cNvContentPartPr/>
              <p14:nvPr/>
            </p14:nvContentPartPr>
            <p14:xfrm>
              <a:off x="781341" y="4280435"/>
              <a:ext cx="336960" cy="3686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D5DF06EA-BDDB-932D-4188-09DB8627525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0529" y="4269646"/>
                <a:ext cx="358223" cy="38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1374995-D498-F69E-709B-7BCBDFE2CD2A}"/>
                  </a:ext>
                </a:extLst>
              </p14:cNvPr>
              <p14:cNvContentPartPr/>
              <p14:nvPr/>
            </p14:nvContentPartPr>
            <p14:xfrm>
              <a:off x="10125501" y="2461715"/>
              <a:ext cx="1132560" cy="11527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1374995-D498-F69E-709B-7BCBDFE2CD2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114701" y="2450915"/>
                <a:ext cx="115380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A023CC7-0BF1-7DAE-516C-E8F865E5AEA7}"/>
                  </a:ext>
                </a:extLst>
              </p14:cNvPr>
              <p14:cNvContentPartPr/>
              <p14:nvPr/>
            </p14:nvContentPartPr>
            <p14:xfrm>
              <a:off x="2701221" y="3174875"/>
              <a:ext cx="1027440" cy="8157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A023CC7-0BF1-7DAE-516C-E8F865E5AEA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90417" y="3164075"/>
                <a:ext cx="1048687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7D0D338-8770-D8F9-CE3B-B20D11056552}"/>
                  </a:ext>
                </a:extLst>
              </p14:cNvPr>
              <p14:cNvContentPartPr/>
              <p14:nvPr/>
            </p14:nvContentPartPr>
            <p14:xfrm>
              <a:off x="4660683" y="3799496"/>
              <a:ext cx="1049760" cy="5554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7D0D338-8770-D8F9-CE3B-B20D110565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49887" y="3788703"/>
                <a:ext cx="1070993" cy="57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C21A4E81-2783-C92F-5CAD-3BABA5A59C56}"/>
                  </a:ext>
                </a:extLst>
              </p14:cNvPr>
              <p14:cNvContentPartPr/>
              <p14:nvPr/>
            </p14:nvContentPartPr>
            <p14:xfrm>
              <a:off x="6802683" y="3967616"/>
              <a:ext cx="1386000" cy="204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C21A4E81-2783-C92F-5CAD-3BABA5A59C5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91883" y="3956816"/>
                <a:ext cx="1407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847EBD52-2033-548A-5641-EFCF28AF530F}"/>
                  </a:ext>
                </a:extLst>
              </p14:cNvPr>
              <p14:cNvContentPartPr/>
              <p14:nvPr/>
            </p14:nvContentPartPr>
            <p14:xfrm>
              <a:off x="6012123" y="3910736"/>
              <a:ext cx="466200" cy="4298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847EBD52-2033-548A-5641-EFCF28AF530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01331" y="3899936"/>
                <a:ext cx="487424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3DF43E67-3081-5197-EFBE-E6AA52B769A1}"/>
                  </a:ext>
                </a:extLst>
              </p14:cNvPr>
              <p14:cNvContentPartPr/>
              <p14:nvPr/>
            </p14:nvContentPartPr>
            <p14:xfrm>
              <a:off x="7568043" y="3616976"/>
              <a:ext cx="489960" cy="3218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3DF43E67-3081-5197-EFBE-E6AA52B769A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57235" y="3606176"/>
                <a:ext cx="511216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FDDD965A-D46F-1C4F-46C4-F48A4D98B6BC}"/>
                  </a:ext>
                </a:extLst>
              </p14:cNvPr>
              <p14:cNvContentPartPr/>
              <p14:nvPr/>
            </p14:nvContentPartPr>
            <p14:xfrm>
              <a:off x="7597203" y="4201256"/>
              <a:ext cx="592200" cy="2779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FDDD965A-D46F-1C4F-46C4-F48A4D98B6B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86396" y="4190456"/>
                <a:ext cx="613453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FF58CB53-37DC-0A39-3BFF-99F224A9AAB2}"/>
                  </a:ext>
                </a:extLst>
              </p14:cNvPr>
              <p14:cNvContentPartPr/>
              <p14:nvPr/>
            </p14:nvContentPartPr>
            <p14:xfrm>
              <a:off x="4611723" y="5063456"/>
              <a:ext cx="217080" cy="151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FF58CB53-37DC-0A39-3BFF-99F224A9AAB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00923" y="5052656"/>
                <a:ext cx="238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BDE599FF-51DA-ADA9-9A17-2520EFEE9294}"/>
                  </a:ext>
                </a:extLst>
              </p14:cNvPr>
              <p14:cNvContentPartPr/>
              <p14:nvPr/>
            </p14:nvContentPartPr>
            <p14:xfrm>
              <a:off x="4324443" y="5202056"/>
              <a:ext cx="526320" cy="16848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BDE599FF-51DA-ADA9-9A17-2520EFEE929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13643" y="5191233"/>
                <a:ext cx="547560" cy="189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3E0C5B46-D320-9D5C-B26F-BADF9129F363}"/>
                  </a:ext>
                </a:extLst>
              </p14:cNvPr>
              <p14:cNvContentPartPr/>
              <p14:nvPr/>
            </p14:nvContentPartPr>
            <p14:xfrm>
              <a:off x="3443883" y="5143736"/>
              <a:ext cx="567000" cy="5032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3E0C5B46-D320-9D5C-B26F-BADF9129F36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33083" y="5132944"/>
                <a:ext cx="588240" cy="524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0FF32CAC-E022-B44E-CF2C-4C115C5F59BA}"/>
                  </a:ext>
                </a:extLst>
              </p14:cNvPr>
              <p14:cNvContentPartPr/>
              <p14:nvPr/>
            </p14:nvContentPartPr>
            <p14:xfrm>
              <a:off x="1679883" y="5231216"/>
              <a:ext cx="1045080" cy="5612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0FF32CAC-E022-B44E-CF2C-4C115C5F59B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69083" y="5220416"/>
                <a:ext cx="106632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0F412A8C-9011-B7E1-F6DF-7B46991518E5}"/>
                  </a:ext>
                </a:extLst>
              </p14:cNvPr>
              <p14:cNvContentPartPr/>
              <p14:nvPr/>
            </p14:nvContentPartPr>
            <p14:xfrm>
              <a:off x="5829603" y="4953656"/>
              <a:ext cx="540720" cy="50472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0F412A8C-9011-B7E1-F6DF-7B46991518E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18810" y="4942848"/>
                <a:ext cx="561946" cy="525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92FB647F-495D-6D39-B8A6-9EE2D7D0B9FA}"/>
                  </a:ext>
                </a:extLst>
              </p14:cNvPr>
              <p14:cNvContentPartPr/>
              <p14:nvPr/>
            </p14:nvContentPartPr>
            <p14:xfrm>
              <a:off x="5037243" y="5096576"/>
              <a:ext cx="529560" cy="3614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92FB647F-495D-6D39-B8A6-9EE2D7D0B9F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26450" y="5085787"/>
                <a:ext cx="550786" cy="382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6F1C0DF6-A27F-1BEE-7742-ECB1C90E0377}"/>
                  </a:ext>
                </a:extLst>
              </p14:cNvPr>
              <p14:cNvContentPartPr/>
              <p14:nvPr/>
            </p14:nvContentPartPr>
            <p14:xfrm>
              <a:off x="3111963" y="5539016"/>
              <a:ext cx="58680" cy="20412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6F1C0DF6-A27F-1BEE-7742-ECB1C90E037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01229" y="5528216"/>
                <a:ext cx="7979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8116F7CD-F3F3-9A0C-7700-C87B9E17A698}"/>
                  </a:ext>
                </a:extLst>
              </p14:cNvPr>
              <p14:cNvContentPartPr/>
              <p14:nvPr/>
            </p14:nvContentPartPr>
            <p14:xfrm>
              <a:off x="6873963" y="5289896"/>
              <a:ext cx="526320" cy="2610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8116F7CD-F3F3-9A0C-7700-C87B9E17A69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863163" y="5279096"/>
                <a:ext cx="5475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BA996EF-5E41-4608-4582-95A02D8B860D}"/>
                  </a:ext>
                </a:extLst>
              </p14:cNvPr>
              <p14:cNvContentPartPr/>
              <p14:nvPr/>
            </p14:nvContentPartPr>
            <p14:xfrm>
              <a:off x="6815643" y="4727216"/>
              <a:ext cx="482760" cy="3348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BA996EF-5E41-4608-4582-95A02D8B860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04835" y="4716416"/>
                <a:ext cx="504016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71E62E6F-9313-69EC-24D2-59D4C80F86C1}"/>
                  </a:ext>
                </a:extLst>
              </p14:cNvPr>
              <p14:cNvContentPartPr/>
              <p14:nvPr/>
            </p14:nvContentPartPr>
            <p14:xfrm>
              <a:off x="6669483" y="4873376"/>
              <a:ext cx="1308240" cy="2998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71E62E6F-9313-69EC-24D2-59D4C80F86C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58680" y="4862576"/>
                <a:ext cx="1329486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D54B5BFE-FBB0-6D30-0223-58F4068A8988}"/>
                  </a:ext>
                </a:extLst>
              </p14:cNvPr>
              <p14:cNvContentPartPr/>
              <p14:nvPr/>
            </p14:nvContentPartPr>
            <p14:xfrm>
              <a:off x="8152683" y="5231216"/>
              <a:ext cx="7560" cy="756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D54B5BFE-FBB0-6D30-0223-58F4068A898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41883" y="5220416"/>
                <a:ext cx="288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4398C8B7-45BE-F4CE-2C38-3F13257B5400}"/>
                  </a:ext>
                </a:extLst>
              </p14:cNvPr>
              <p14:cNvContentPartPr/>
              <p14:nvPr/>
            </p14:nvContentPartPr>
            <p14:xfrm>
              <a:off x="7889523" y="5428496"/>
              <a:ext cx="219600" cy="806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4398C8B7-45BE-F4CE-2C38-3F13257B540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78723" y="5417696"/>
                <a:ext cx="240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2ABE9D7B-CF95-A1E8-E60E-1DF4DDE81908}"/>
                  </a:ext>
                </a:extLst>
              </p14:cNvPr>
              <p14:cNvContentPartPr/>
              <p14:nvPr/>
            </p14:nvContentPartPr>
            <p14:xfrm>
              <a:off x="8875563" y="4961216"/>
              <a:ext cx="577440" cy="4752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2ABE9D7B-CF95-A1E8-E60E-1DF4DDE819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860083" y="4945736"/>
                <a:ext cx="6080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5DE98EB4-C2F6-364B-1230-8878AD65E6F9}"/>
                  </a:ext>
                </a:extLst>
              </p14:cNvPr>
              <p14:cNvContentPartPr/>
              <p14:nvPr/>
            </p14:nvContentPartPr>
            <p14:xfrm>
              <a:off x="9851523" y="4975616"/>
              <a:ext cx="716400" cy="151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5DE98EB4-C2F6-364B-1230-8878AD65E6F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36043" y="4959758"/>
                <a:ext cx="747000" cy="46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2ADFFC10-BB14-A9FE-8FE4-D450249EF816}"/>
                  </a:ext>
                </a:extLst>
              </p14:cNvPr>
              <p14:cNvContentPartPr/>
              <p14:nvPr/>
            </p14:nvContentPartPr>
            <p14:xfrm>
              <a:off x="9978963" y="5077856"/>
              <a:ext cx="592200" cy="24876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2ADFFC10-BB14-A9FE-8FE4-D450249EF81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63483" y="5062376"/>
                <a:ext cx="622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D25716A6-3019-74A6-DF47-6AE38578D0E6}"/>
                  </a:ext>
                </a:extLst>
              </p14:cNvPr>
              <p14:cNvContentPartPr/>
              <p14:nvPr/>
            </p14:nvContentPartPr>
            <p14:xfrm>
              <a:off x="9876723" y="4493576"/>
              <a:ext cx="665280" cy="32184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D25716A6-3019-74A6-DF47-6AE38578D0E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861243" y="4478096"/>
                <a:ext cx="6958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FC32524C-E3F9-B70D-CD41-5983A547CA66}"/>
                  </a:ext>
                </a:extLst>
              </p14:cNvPr>
              <p14:cNvContentPartPr/>
              <p14:nvPr/>
            </p14:nvContentPartPr>
            <p14:xfrm>
              <a:off x="10767723" y="4801016"/>
              <a:ext cx="358200" cy="1674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FC32524C-E3F9-B70D-CD41-5983A547CA6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52243" y="4785536"/>
                <a:ext cx="3888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52C951A7-38EE-0A5D-FD0D-B1AF866759A9}"/>
                  </a:ext>
                </a:extLst>
              </p14:cNvPr>
              <p14:cNvContentPartPr/>
              <p14:nvPr/>
            </p14:nvContentPartPr>
            <p14:xfrm>
              <a:off x="8651661" y="5479955"/>
              <a:ext cx="3057840" cy="83916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52C951A7-38EE-0A5D-FD0D-B1AF866759A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36181" y="5464475"/>
                <a:ext cx="308844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B2E11970-2228-346B-7A45-DE0148D9B5D8}"/>
                  </a:ext>
                </a:extLst>
              </p14:cNvPr>
              <p14:cNvContentPartPr/>
              <p14:nvPr/>
            </p14:nvContentPartPr>
            <p14:xfrm>
              <a:off x="10032261" y="4484195"/>
              <a:ext cx="266040" cy="29052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B2E11970-2228-346B-7A45-DE0148D9B5D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016781" y="4468715"/>
                <a:ext cx="2966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4F2E8A-00A1-98D6-3788-EA60832EFAD6}"/>
                  </a:ext>
                </a:extLst>
              </p14:cNvPr>
              <p14:cNvContentPartPr/>
              <p14:nvPr/>
            </p14:nvContentPartPr>
            <p14:xfrm>
              <a:off x="7971477" y="688334"/>
              <a:ext cx="2305080" cy="894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4F2E8A-00A1-98D6-3788-EA60832EFAD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960677" y="677534"/>
                <a:ext cx="2326320" cy="9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9D9C14-8531-F8DF-C403-3EA0C0E5C113}"/>
                  </a:ext>
                </a:extLst>
              </p14:cNvPr>
              <p14:cNvContentPartPr/>
              <p14:nvPr/>
            </p14:nvContentPartPr>
            <p14:xfrm>
              <a:off x="8034117" y="1456574"/>
              <a:ext cx="2963520" cy="10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9D9C14-8531-F8DF-C403-3EA0C0E5C11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018639" y="1441094"/>
                <a:ext cx="2994116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A5E316-DA5D-3A01-F302-721A29CFA829}"/>
                  </a:ext>
                </a:extLst>
              </p14:cNvPr>
              <p14:cNvContentPartPr/>
              <p14:nvPr/>
            </p14:nvContentPartPr>
            <p14:xfrm>
              <a:off x="10260357" y="688334"/>
              <a:ext cx="23760" cy="8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A5E316-DA5D-3A01-F302-721A29CFA82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249557" y="677579"/>
                <a:ext cx="45000" cy="107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4C415B-1FCD-AFBD-7925-40482C6E6A20}"/>
                  </a:ext>
                </a:extLst>
              </p14:cNvPr>
              <p14:cNvContentPartPr/>
              <p14:nvPr/>
            </p14:nvContentPartPr>
            <p14:xfrm>
              <a:off x="9100437" y="641174"/>
              <a:ext cx="243360" cy="36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4C415B-1FCD-AFBD-7925-40482C6E6A2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89637" y="630374"/>
                <a:ext cx="26460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1E3584-9AF5-D498-F979-6099F93D1D54}"/>
                  </a:ext>
                </a:extLst>
              </p14:cNvPr>
              <p14:cNvContentPartPr/>
              <p14:nvPr/>
            </p14:nvContentPartPr>
            <p14:xfrm>
              <a:off x="9495717" y="1535054"/>
              <a:ext cx="247680" cy="258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1E3584-9AF5-D498-F979-6099F93D1D5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484933" y="1524254"/>
                <a:ext cx="268889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1BFF6C-177F-BF46-C9C2-8E1AD0062674}"/>
                  </a:ext>
                </a:extLst>
              </p14:cNvPr>
              <p14:cNvContentPartPr/>
              <p14:nvPr/>
            </p14:nvContentPartPr>
            <p14:xfrm>
              <a:off x="10166397" y="633254"/>
              <a:ext cx="839520" cy="95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1BFF6C-177F-BF46-C9C2-8E1AD006267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155592" y="622450"/>
                <a:ext cx="860769" cy="97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E344E6-B43F-FF6A-65A6-16E5A3249032}"/>
                  </a:ext>
                </a:extLst>
              </p14:cNvPr>
              <p14:cNvContentPartPr/>
              <p14:nvPr/>
            </p14:nvContentPartPr>
            <p14:xfrm>
              <a:off x="10292757" y="720374"/>
              <a:ext cx="344520" cy="438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E344E6-B43F-FF6A-65A6-16E5A324903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281957" y="709574"/>
                <a:ext cx="3657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4DD4D0-52DD-ED74-72FA-60C90BA4F77B}"/>
                  </a:ext>
                </a:extLst>
              </p14:cNvPr>
              <p14:cNvContentPartPr/>
              <p14:nvPr/>
            </p14:nvContentPartPr>
            <p14:xfrm>
              <a:off x="10527117" y="750974"/>
              <a:ext cx="212040" cy="23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4DD4D0-52DD-ED74-72FA-60C90BA4F77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516317" y="740335"/>
                <a:ext cx="233280" cy="44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32C279-A380-F98F-9D2C-126E94B891ED}"/>
                  </a:ext>
                </a:extLst>
              </p14:cNvPr>
              <p14:cNvContentPartPr/>
              <p14:nvPr/>
            </p14:nvContentPartPr>
            <p14:xfrm>
              <a:off x="10346757" y="1676174"/>
              <a:ext cx="828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F32C279-A380-F98F-9D2C-126E94B891E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331277" y="1660694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E2E22A-0107-AF33-0B80-AC8F868E9BC7}"/>
                  </a:ext>
                </a:extLst>
              </p14:cNvPr>
              <p14:cNvContentPartPr/>
              <p14:nvPr/>
            </p14:nvContentPartPr>
            <p14:xfrm>
              <a:off x="10203324" y="1338391"/>
              <a:ext cx="110160" cy="28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E2E22A-0107-AF33-0B80-AC8F868E9BC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187844" y="1322891"/>
                <a:ext cx="140760" cy="312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54D11C0-255C-B5DC-6978-D544A46D6DBB}"/>
                  </a:ext>
                </a:extLst>
              </p14:cNvPr>
              <p14:cNvContentPartPr/>
              <p14:nvPr/>
            </p14:nvContentPartPr>
            <p14:xfrm>
              <a:off x="8039364" y="1455031"/>
              <a:ext cx="2172240" cy="14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54D11C0-255C-B5DC-6978-D544A46D6DB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23881" y="1439512"/>
                <a:ext cx="2202845" cy="172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195E4F-7D51-7E13-5362-79C36965B5D3}"/>
                  </a:ext>
                </a:extLst>
              </p14:cNvPr>
              <p14:cNvContentPartPr/>
              <p14:nvPr/>
            </p14:nvContentPartPr>
            <p14:xfrm>
              <a:off x="8396961" y="1707101"/>
              <a:ext cx="2516760" cy="65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195E4F-7D51-7E13-5362-79C36965B5D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381481" y="1691621"/>
                <a:ext cx="254736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479033D-5D6E-801B-EEFD-0FDDA384C68A}"/>
                  </a:ext>
                </a:extLst>
              </p14:cNvPr>
              <p14:cNvContentPartPr/>
              <p14:nvPr/>
            </p14:nvContentPartPr>
            <p14:xfrm>
              <a:off x="11070321" y="1688021"/>
              <a:ext cx="1042920" cy="352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479033D-5D6E-801B-EEFD-0FDDA384C68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054841" y="1672557"/>
                <a:ext cx="1073520" cy="382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AE3A5C-5929-C3E4-75B1-C34A4711F5E4}"/>
                  </a:ext>
                </a:extLst>
              </p14:cNvPr>
              <p14:cNvContentPartPr/>
              <p14:nvPr/>
            </p14:nvContentPartPr>
            <p14:xfrm>
              <a:off x="8447541" y="4100075"/>
              <a:ext cx="3496680" cy="2352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AE3A5C-5929-C3E4-75B1-C34A4711F5E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432061" y="4084595"/>
                <a:ext cx="3527280" cy="23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82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6DF247DA-19D4-8CF6-D677-A96CCBF8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4" y="0"/>
            <a:ext cx="11418513" cy="6716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C836200-9FA2-B842-A526-E7931DE550AE}"/>
                  </a:ext>
                </a:extLst>
              </p14:cNvPr>
              <p14:cNvContentPartPr/>
              <p14:nvPr/>
            </p14:nvContentPartPr>
            <p14:xfrm>
              <a:off x="3478101" y="2502395"/>
              <a:ext cx="5345280" cy="14414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C836200-9FA2-B842-A526-E7931DE550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7301" y="2491595"/>
                <a:ext cx="5366520" cy="146268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3AA4DA9-D614-E96D-D50A-91143A973499}"/>
              </a:ext>
            </a:extLst>
          </p:cNvPr>
          <p:cNvSpPr txBox="1"/>
          <p:nvPr/>
        </p:nvSpPr>
        <p:spPr>
          <a:xfrm>
            <a:off x="609599" y="4116823"/>
            <a:ext cx="11183008" cy="26696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31916D-744A-8334-D42A-F1ED2B81FB41}"/>
              </a:ext>
            </a:extLst>
          </p:cNvPr>
          <p:cNvSpPr txBox="1"/>
          <p:nvPr/>
        </p:nvSpPr>
        <p:spPr>
          <a:xfrm>
            <a:off x="266124" y="1181686"/>
            <a:ext cx="5829876" cy="633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2616C24-24EA-91A5-CD8F-2DC71836B1FF}"/>
                  </a:ext>
                </a:extLst>
              </p14:cNvPr>
              <p14:cNvContentPartPr/>
              <p14:nvPr/>
            </p14:nvContentPartPr>
            <p14:xfrm>
              <a:off x="8824101" y="3867515"/>
              <a:ext cx="1050840" cy="528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2616C24-24EA-91A5-CD8F-2DC71836B1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13301" y="3856722"/>
                <a:ext cx="1072080" cy="550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EE74005-F2E3-BDDA-74F8-7BDF8D5A8533}"/>
                  </a:ext>
                </a:extLst>
              </p14:cNvPr>
              <p14:cNvContentPartPr/>
              <p14:nvPr/>
            </p14:nvContentPartPr>
            <p14:xfrm>
              <a:off x="8133981" y="4227155"/>
              <a:ext cx="353160" cy="178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EE74005-F2E3-BDDA-74F8-7BDF8D5A85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23181" y="4216355"/>
                <a:ext cx="374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CC528AC-10FD-098A-D46A-2FF3D70B2830}"/>
                  </a:ext>
                </a:extLst>
              </p14:cNvPr>
              <p14:cNvContentPartPr/>
              <p14:nvPr/>
            </p14:nvContentPartPr>
            <p14:xfrm>
              <a:off x="6425061" y="4154795"/>
              <a:ext cx="1458360" cy="6199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CC528AC-10FD-098A-D46A-2FF3D70B28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14261" y="4143989"/>
                <a:ext cx="1479600" cy="641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5DEF05B-F8B1-5483-7FE6-37D76498B9EF}"/>
                  </a:ext>
                </a:extLst>
              </p14:cNvPr>
              <p14:cNvContentPartPr/>
              <p14:nvPr/>
            </p14:nvContentPartPr>
            <p14:xfrm>
              <a:off x="5923221" y="4288355"/>
              <a:ext cx="239040" cy="290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5DEF05B-F8B1-5483-7FE6-37D76498B9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2421" y="4277568"/>
                <a:ext cx="260280" cy="311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BD76790-632B-4B55-3F69-9925422C81E5}"/>
                  </a:ext>
                </a:extLst>
              </p14:cNvPr>
              <p14:cNvContentPartPr/>
              <p14:nvPr/>
            </p14:nvContentPartPr>
            <p14:xfrm>
              <a:off x="4778781" y="4201955"/>
              <a:ext cx="776520" cy="39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BD76790-632B-4B55-3F69-9925422C81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67976" y="4191165"/>
                <a:ext cx="797770" cy="420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B833B03-1035-424D-3ACB-AAE79E9E06A5}"/>
                  </a:ext>
                </a:extLst>
              </p14:cNvPr>
              <p14:cNvContentPartPr/>
              <p14:nvPr/>
            </p14:nvContentPartPr>
            <p14:xfrm>
              <a:off x="3210981" y="4280435"/>
              <a:ext cx="1199520" cy="6508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B833B03-1035-424D-3ACB-AAE79E9E06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00184" y="4269641"/>
                <a:ext cx="1220754" cy="672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6038018-D432-6403-5C48-9B37D62A225A}"/>
                  </a:ext>
                </a:extLst>
              </p14:cNvPr>
              <p14:cNvContentPartPr/>
              <p14:nvPr/>
            </p14:nvContentPartPr>
            <p14:xfrm>
              <a:off x="2180301" y="4241915"/>
              <a:ext cx="772200" cy="524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6038018-D432-6403-5C48-9B37D62A22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69501" y="4231108"/>
                <a:ext cx="793440" cy="546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603EFFD-ADBA-D991-A495-0AD5B425AA0D}"/>
                  </a:ext>
                </a:extLst>
              </p14:cNvPr>
              <p14:cNvContentPartPr/>
              <p14:nvPr/>
            </p14:nvContentPartPr>
            <p14:xfrm>
              <a:off x="1815621" y="4891715"/>
              <a:ext cx="1011600" cy="729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603EFFD-ADBA-D991-A495-0AD5B425AA0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00141" y="4876227"/>
                <a:ext cx="1042200" cy="760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8524687-03FE-FDE6-9F5A-7617A0B34C96}"/>
                  </a:ext>
                </a:extLst>
              </p14:cNvPr>
              <p14:cNvContentPartPr/>
              <p14:nvPr/>
            </p14:nvContentPartPr>
            <p14:xfrm>
              <a:off x="1117581" y="5086115"/>
              <a:ext cx="392400" cy="291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8524687-03FE-FDE6-9F5A-7617A0B34C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2101" y="5070654"/>
                <a:ext cx="423000" cy="321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40C9072-82CA-8051-BCC1-B450AA68F361}"/>
                  </a:ext>
                </a:extLst>
              </p14:cNvPr>
              <p14:cNvContentPartPr/>
              <p14:nvPr/>
            </p14:nvContentPartPr>
            <p14:xfrm>
              <a:off x="286701" y="5032835"/>
              <a:ext cx="462960" cy="384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40C9072-82CA-8051-BCC1-B450AA68F3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6165" y="5012296"/>
                <a:ext cx="498628" cy="420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DD473F1-D536-392E-5413-544D696D716E}"/>
                  </a:ext>
                </a:extLst>
              </p14:cNvPr>
              <p14:cNvContentPartPr/>
              <p14:nvPr/>
            </p14:nvContentPartPr>
            <p14:xfrm>
              <a:off x="4966701" y="5550515"/>
              <a:ext cx="1035360" cy="7214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DD473F1-D536-392E-5413-544D696D71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51221" y="5535035"/>
                <a:ext cx="106596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22FF582-EC62-935E-EDF6-C840C49DC450}"/>
                  </a:ext>
                </a:extLst>
              </p14:cNvPr>
              <p14:cNvContentPartPr/>
              <p14:nvPr/>
            </p14:nvContentPartPr>
            <p14:xfrm>
              <a:off x="6252621" y="5472035"/>
              <a:ext cx="925200" cy="8636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22FF582-EC62-935E-EDF6-C840C49DC4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37147" y="5456555"/>
                <a:ext cx="955788" cy="8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444B82D-FB60-39FB-E457-0B6F4EC356F7}"/>
                  </a:ext>
                </a:extLst>
              </p14:cNvPr>
              <p14:cNvContentPartPr/>
              <p14:nvPr/>
            </p14:nvContentPartPr>
            <p14:xfrm>
              <a:off x="7828341" y="4593995"/>
              <a:ext cx="2070000" cy="4698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444B82D-FB60-39FB-E457-0B6F4EC356F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12861" y="4578515"/>
                <a:ext cx="21006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9F29CE5-3C75-D7E6-83F2-3A8C46B5C972}"/>
                  </a:ext>
                </a:extLst>
              </p14:cNvPr>
              <p14:cNvContentPartPr/>
              <p14:nvPr/>
            </p14:nvContentPartPr>
            <p14:xfrm>
              <a:off x="6009621" y="4711355"/>
              <a:ext cx="1544760" cy="6181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9F29CE5-3C75-D7E6-83F2-3A8C46B5C97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94141" y="4695866"/>
                <a:ext cx="1575360" cy="648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DBB988B-011A-7800-ED9D-5C4E76F3A72D}"/>
                  </a:ext>
                </a:extLst>
              </p14:cNvPr>
              <p14:cNvContentPartPr/>
              <p14:nvPr/>
            </p14:nvContentPartPr>
            <p14:xfrm>
              <a:off x="4598421" y="4723595"/>
              <a:ext cx="1113840" cy="5133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DBB988B-011A-7800-ED9D-5C4E76F3A72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82936" y="4708115"/>
                <a:ext cx="114445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D1D8629-C0B3-71E7-81C0-F5FC9DE4D0AF}"/>
                  </a:ext>
                </a:extLst>
              </p14:cNvPr>
              <p14:cNvContentPartPr/>
              <p14:nvPr/>
            </p14:nvContentPartPr>
            <p14:xfrm>
              <a:off x="3751701" y="4841315"/>
              <a:ext cx="533520" cy="4690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D1D8629-C0B3-71E7-81C0-F5FC9DE4D0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36221" y="4825835"/>
                <a:ext cx="5641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B765F8C-08BA-0B59-6233-64C6998F2667}"/>
                  </a:ext>
                </a:extLst>
              </p14:cNvPr>
              <p14:cNvContentPartPr/>
              <p14:nvPr/>
            </p14:nvContentPartPr>
            <p14:xfrm>
              <a:off x="3101181" y="4860395"/>
              <a:ext cx="384480" cy="4550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B765F8C-08BA-0B59-6233-64C6998F26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85701" y="4844915"/>
                <a:ext cx="41508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D95DB76-AED7-CD57-B73C-3357FFD21C50}"/>
                  </a:ext>
                </a:extLst>
              </p14:cNvPr>
              <p14:cNvContentPartPr/>
              <p14:nvPr/>
            </p14:nvContentPartPr>
            <p14:xfrm>
              <a:off x="9804021" y="4766435"/>
              <a:ext cx="102240" cy="2278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D95DB76-AED7-CD57-B73C-3357FFD21C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88541" y="4750955"/>
                <a:ext cx="132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DC660E16-9A34-4F6B-3D83-3698BC763AD5}"/>
                  </a:ext>
                </a:extLst>
              </p14:cNvPr>
              <p14:cNvContentPartPr/>
              <p14:nvPr/>
            </p14:nvContentPartPr>
            <p14:xfrm>
              <a:off x="10156821" y="4366475"/>
              <a:ext cx="1669320" cy="6152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DC660E16-9A34-4F6B-3D83-3698BC763A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41341" y="4350995"/>
                <a:ext cx="1699920" cy="6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306030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CEF7A3-1C49-772C-C40C-770C3AFDBE79}"/>
              </a:ext>
            </a:extLst>
          </p:cNvPr>
          <p:cNvSpPr txBox="1"/>
          <p:nvPr/>
        </p:nvSpPr>
        <p:spPr>
          <a:xfrm>
            <a:off x="1751822" y="631424"/>
            <a:ext cx="6858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Projecting a feature matrix X onto a vector 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E25E8C-C90B-79E3-9A77-C6E1A7295823}"/>
                  </a:ext>
                </a:extLst>
              </p14:cNvPr>
              <p14:cNvContentPartPr/>
              <p14:nvPr/>
            </p14:nvContentPartPr>
            <p14:xfrm>
              <a:off x="1987124" y="3226304"/>
              <a:ext cx="517680" cy="39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E25E8C-C90B-79E3-9A77-C6E1A72958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1655" y="3210824"/>
                <a:ext cx="548259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8CE6F3-96EC-2092-1AE4-7005F6ECB35F}"/>
                  </a:ext>
                </a:extLst>
              </p14:cNvPr>
              <p14:cNvContentPartPr/>
              <p14:nvPr/>
            </p14:nvContentPartPr>
            <p14:xfrm>
              <a:off x="2833844" y="2575424"/>
              <a:ext cx="282600" cy="2356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8CE6F3-96EC-2092-1AE4-7005F6ECB3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8364" y="2559944"/>
                <a:ext cx="313200" cy="23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F1E12D-0BC1-A681-63AB-CF8E37A1DBB6}"/>
                  </a:ext>
                </a:extLst>
              </p14:cNvPr>
              <p14:cNvContentPartPr/>
              <p14:nvPr/>
            </p14:nvContentPartPr>
            <p14:xfrm>
              <a:off x="3116084" y="2528624"/>
              <a:ext cx="94320" cy="259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F1E12D-0BC1-A681-63AB-CF8E37A1DB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0604" y="2513144"/>
                <a:ext cx="1249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89B771-3C3D-7727-60CB-36625AA50702}"/>
                  </a:ext>
                </a:extLst>
              </p14:cNvPr>
              <p14:cNvContentPartPr/>
              <p14:nvPr/>
            </p14:nvContentPartPr>
            <p14:xfrm>
              <a:off x="3068924" y="2614664"/>
              <a:ext cx="149400" cy="15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89B771-3C3D-7727-60CB-36625AA507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3444" y="2599148"/>
                <a:ext cx="180000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4EF731-8367-7E1C-02FA-5E570C77FF90}"/>
                  </a:ext>
                </a:extLst>
              </p14:cNvPr>
              <p14:cNvContentPartPr/>
              <p14:nvPr/>
            </p14:nvContentPartPr>
            <p14:xfrm>
              <a:off x="3288524" y="2661824"/>
              <a:ext cx="47520" cy="18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4EF731-8367-7E1C-02FA-5E570C77FF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73044" y="2646344"/>
                <a:ext cx="781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E8D8253-3CDE-8964-793D-96CB61A12191}"/>
                  </a:ext>
                </a:extLst>
              </p14:cNvPr>
              <p14:cNvContentPartPr/>
              <p14:nvPr/>
            </p14:nvContentPartPr>
            <p14:xfrm>
              <a:off x="3398324" y="2630504"/>
              <a:ext cx="23760" cy="18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E8D8253-3CDE-8964-793D-96CB61A121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2844" y="2615024"/>
                <a:ext cx="543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1CA05E-0D01-350F-AB55-0A581175913A}"/>
                  </a:ext>
                </a:extLst>
              </p14:cNvPr>
              <p14:cNvContentPartPr/>
              <p14:nvPr/>
            </p14:nvContentPartPr>
            <p14:xfrm>
              <a:off x="3092324" y="3147824"/>
              <a:ext cx="55080" cy="212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1CA05E-0D01-350F-AB55-0A58117591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6844" y="3132344"/>
                <a:ext cx="85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1A3B9E-2441-5ED8-8FEF-AF9335162DCF}"/>
                  </a:ext>
                </a:extLst>
              </p14:cNvPr>
              <p14:cNvContentPartPr/>
              <p14:nvPr/>
            </p14:nvContentPartPr>
            <p14:xfrm>
              <a:off x="3037604" y="3179144"/>
              <a:ext cx="172800" cy="149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1A3B9E-2441-5ED8-8FEF-AF9335162D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2124" y="3163627"/>
                <a:ext cx="203400" cy="180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9430E4-8F9E-6883-531D-444EB5A58BFF}"/>
                  </a:ext>
                </a:extLst>
              </p14:cNvPr>
              <p14:cNvContentPartPr/>
              <p14:nvPr/>
            </p14:nvContentPartPr>
            <p14:xfrm>
              <a:off x="3234524" y="3210464"/>
              <a:ext cx="101520" cy="11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9430E4-8F9E-6883-531D-444EB5A58BF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19044" y="3194937"/>
                <a:ext cx="132120" cy="14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A2DA0B1-D8F8-C9EF-4186-F77148AF2D5D}"/>
                  </a:ext>
                </a:extLst>
              </p14:cNvPr>
              <p14:cNvContentPartPr/>
              <p14:nvPr/>
            </p14:nvContentPartPr>
            <p14:xfrm>
              <a:off x="3413804" y="3187064"/>
              <a:ext cx="23760" cy="18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A2DA0B1-D8F8-C9EF-4186-F77148AF2D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98324" y="3171584"/>
                <a:ext cx="543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56DD94E-9060-2565-DE64-F1BD9CB60691}"/>
                  </a:ext>
                </a:extLst>
              </p14:cNvPr>
              <p14:cNvContentPartPr/>
              <p14:nvPr/>
            </p14:nvContentPartPr>
            <p14:xfrm>
              <a:off x="3178724" y="4762784"/>
              <a:ext cx="392040" cy="298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56DD94E-9060-2565-DE64-F1BD9CB606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3258" y="4747323"/>
                <a:ext cx="422612" cy="328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4D68D64-0461-2DC5-64FE-5FE183D5D007}"/>
                  </a:ext>
                </a:extLst>
              </p14:cNvPr>
              <p14:cNvContentPartPr/>
              <p14:nvPr/>
            </p14:nvContentPartPr>
            <p14:xfrm>
              <a:off x="3311924" y="4159064"/>
              <a:ext cx="63000" cy="337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4D68D64-0461-2DC5-64FE-5FE183D5D0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96444" y="4143567"/>
                <a:ext cx="93600" cy="36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57BD443-9966-E56C-48D9-026A3245DAD8}"/>
                  </a:ext>
                </a:extLst>
              </p14:cNvPr>
              <p14:cNvContentPartPr/>
              <p14:nvPr/>
            </p14:nvContentPartPr>
            <p14:xfrm>
              <a:off x="3108164" y="3641744"/>
              <a:ext cx="392400" cy="313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57BD443-9966-E56C-48D9-026A3245DAD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92684" y="3626264"/>
                <a:ext cx="4230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EA282F-A271-33DD-73A1-3BA2CA63FB62}"/>
                  </a:ext>
                </a:extLst>
              </p14:cNvPr>
              <p14:cNvContentPartPr/>
              <p14:nvPr/>
            </p14:nvContentPartPr>
            <p14:xfrm>
              <a:off x="3707564" y="2795024"/>
              <a:ext cx="43920" cy="8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EA282F-A271-33DD-73A1-3BA2CA63FB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92084" y="2778840"/>
                <a:ext cx="74520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9BF44B7-2134-39BC-A64D-8CBF1492295D}"/>
                  </a:ext>
                </a:extLst>
              </p14:cNvPr>
              <p14:cNvContentPartPr/>
              <p14:nvPr/>
            </p14:nvContentPartPr>
            <p14:xfrm>
              <a:off x="3899804" y="2771624"/>
              <a:ext cx="86760" cy="23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9BF44B7-2134-39BC-A64D-8CBF1492295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84259" y="2756375"/>
                <a:ext cx="117488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7A2AE57-D5E6-F2B5-00BC-B0A46B65F597}"/>
                  </a:ext>
                </a:extLst>
              </p14:cNvPr>
              <p14:cNvContentPartPr/>
              <p14:nvPr/>
            </p14:nvContentPartPr>
            <p14:xfrm>
              <a:off x="4142804" y="2771624"/>
              <a:ext cx="102600" cy="23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7A2AE57-D5E6-F2B5-00BC-B0A46B65F59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27269" y="2756375"/>
                <a:ext cx="133308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65C0A7B-1820-349A-6E87-F99D0D5A4532}"/>
                  </a:ext>
                </a:extLst>
              </p14:cNvPr>
              <p14:cNvContentPartPr/>
              <p14:nvPr/>
            </p14:nvContentPartPr>
            <p14:xfrm>
              <a:off x="3766604" y="3351584"/>
              <a:ext cx="47520" cy="8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65C0A7B-1820-349A-6E87-F99D0D5A453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51006" y="3335400"/>
                <a:ext cx="78354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70CADD4-383F-55D7-BBC6-96F9F393C12F}"/>
                  </a:ext>
                </a:extLst>
              </p14:cNvPr>
              <p14:cNvContentPartPr/>
              <p14:nvPr/>
            </p14:nvContentPartPr>
            <p14:xfrm>
              <a:off x="3778844" y="3931904"/>
              <a:ext cx="6660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70CADD4-383F-55D7-BBC6-96F9F393C12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63364" y="3916424"/>
                <a:ext cx="97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7063FE7-E91B-8D43-C06C-BCE1954131EA}"/>
                  </a:ext>
                </a:extLst>
              </p14:cNvPr>
              <p14:cNvContentPartPr/>
              <p14:nvPr/>
            </p14:nvContentPartPr>
            <p14:xfrm>
              <a:off x="4072244" y="3916064"/>
              <a:ext cx="94320" cy="8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7063FE7-E91B-8D43-C06C-BCE1954131E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56764" y="3899880"/>
                <a:ext cx="124920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279FF3B-78ED-6B5A-1CB3-2BFC6720C0DA}"/>
                  </a:ext>
                </a:extLst>
              </p14:cNvPr>
              <p14:cNvContentPartPr/>
              <p14:nvPr/>
            </p14:nvContentPartPr>
            <p14:xfrm>
              <a:off x="4346924" y="3884744"/>
              <a:ext cx="31680" cy="23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279FF3B-78ED-6B5A-1CB3-2BFC6720C0D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31444" y="3869495"/>
                <a:ext cx="6228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1BA9716-C784-00A7-653C-5669187C238E}"/>
                  </a:ext>
                </a:extLst>
              </p14:cNvPr>
              <p14:cNvContentPartPr/>
              <p14:nvPr/>
            </p14:nvContentPartPr>
            <p14:xfrm>
              <a:off x="4582004" y="3602504"/>
              <a:ext cx="572760" cy="361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1BA9716-C784-00A7-653C-5669187C238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66524" y="3587024"/>
                <a:ext cx="60336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B2F1735-CE0B-220F-1978-7B79F5276B94}"/>
                  </a:ext>
                </a:extLst>
              </p14:cNvPr>
              <p14:cNvContentPartPr/>
              <p14:nvPr/>
            </p14:nvContentPartPr>
            <p14:xfrm>
              <a:off x="4009604" y="3312344"/>
              <a:ext cx="345600" cy="39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B2F1735-CE0B-220F-1978-7B79F5276B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94108" y="3296723"/>
                <a:ext cx="376232" cy="70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ECC635B-4F53-3B7C-A93A-C0DDE05611AB}"/>
                  </a:ext>
                </a:extLst>
              </p14:cNvPr>
              <p14:cNvContentPartPr/>
              <p14:nvPr/>
            </p14:nvContentPartPr>
            <p14:xfrm>
              <a:off x="4597484" y="3069344"/>
              <a:ext cx="502200" cy="306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ECC635B-4F53-3B7C-A93A-C0DDE05611A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82004" y="3053864"/>
                <a:ext cx="5328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CAC6E1B-500C-5BC1-AF7C-FEEA4BF5CAD8}"/>
                  </a:ext>
                </a:extLst>
              </p14:cNvPr>
              <p14:cNvContentPartPr/>
              <p14:nvPr/>
            </p14:nvContentPartPr>
            <p14:xfrm>
              <a:off x="4613324" y="2485784"/>
              <a:ext cx="439200" cy="325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CAC6E1B-500C-5BC1-AF7C-FEEA4BF5CAD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97857" y="2470304"/>
                <a:ext cx="469775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3140D71-31B5-A815-14E8-3A7E07178FE8}"/>
                  </a:ext>
                </a:extLst>
              </p14:cNvPr>
              <p14:cNvContentPartPr/>
              <p14:nvPr/>
            </p14:nvContentPartPr>
            <p14:xfrm>
              <a:off x="3884324" y="4951064"/>
              <a:ext cx="7092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3140D71-31B5-A815-14E8-3A7E07178F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68844" y="4935584"/>
                <a:ext cx="101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D932325-BE61-ECE1-8A99-5EFDACDAE7AA}"/>
                  </a:ext>
                </a:extLst>
              </p14:cNvPr>
              <p14:cNvContentPartPr/>
              <p14:nvPr/>
            </p14:nvContentPartPr>
            <p14:xfrm>
              <a:off x="4135244" y="4966544"/>
              <a:ext cx="70920" cy="16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D932325-BE61-ECE1-8A99-5EFDACDAE7A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119764" y="4950712"/>
                <a:ext cx="10152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4ECF23F-0052-D3E5-00CB-9DBEA62AEE61}"/>
                  </a:ext>
                </a:extLst>
              </p14:cNvPr>
              <p14:cNvContentPartPr/>
              <p14:nvPr/>
            </p14:nvContentPartPr>
            <p14:xfrm>
              <a:off x="4472204" y="4919384"/>
              <a:ext cx="23760" cy="8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4ECF23F-0052-D3E5-00CB-9DBEA62AEE6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56955" y="4903904"/>
                <a:ext cx="53903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0D3E492-6F18-4B86-CEA5-D383C8B64FC0}"/>
                  </a:ext>
                </a:extLst>
              </p14:cNvPr>
              <p14:cNvContentPartPr/>
              <p14:nvPr/>
            </p14:nvContentPartPr>
            <p14:xfrm>
              <a:off x="4777844" y="4574504"/>
              <a:ext cx="266760" cy="266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0D3E492-6F18-4B86-CEA5-D383C8B64FC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762364" y="4559024"/>
                <a:ext cx="2973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6999AF0-FEC3-BCD3-EFC2-81386C08AE5C}"/>
                  </a:ext>
                </a:extLst>
              </p14:cNvPr>
              <p14:cNvContentPartPr/>
              <p14:nvPr/>
            </p14:nvContentPartPr>
            <p14:xfrm>
              <a:off x="5075924" y="4472624"/>
              <a:ext cx="274680" cy="430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6999AF0-FEC3-BCD3-EFC2-81386C08AE5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60444" y="4457131"/>
                <a:ext cx="305280" cy="461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478105E-AB1C-8828-D8E8-3C19C4737A6A}"/>
                  </a:ext>
                </a:extLst>
              </p14:cNvPr>
              <p14:cNvContentPartPr/>
              <p14:nvPr/>
            </p14:nvContentPartPr>
            <p14:xfrm>
              <a:off x="5365724" y="2418824"/>
              <a:ext cx="227880" cy="2689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478105E-AB1C-8828-D8E8-3C19C4737A6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350220" y="2403346"/>
                <a:ext cx="258528" cy="2719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AE06C9-AAA9-547A-ABDB-576C33B69858}"/>
                  </a:ext>
                </a:extLst>
              </p14:cNvPr>
              <p14:cNvContentPartPr/>
              <p14:nvPr/>
            </p14:nvContentPartPr>
            <p14:xfrm>
              <a:off x="5679644" y="3289664"/>
              <a:ext cx="157320" cy="281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AE06C9-AAA9-547A-ABDB-576C33B6985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664164" y="3274184"/>
                <a:ext cx="18792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D35253D-811D-D18F-F061-974CC04BE03F}"/>
                  </a:ext>
                </a:extLst>
              </p14:cNvPr>
              <p14:cNvContentPartPr/>
              <p14:nvPr/>
            </p14:nvContentPartPr>
            <p14:xfrm>
              <a:off x="6228284" y="2410904"/>
              <a:ext cx="1434240" cy="2320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D35253D-811D-D18F-F061-974CC04BE03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12804" y="2395424"/>
                <a:ext cx="1464840" cy="23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BDACE93-98C4-F0C5-13F8-128A6D36B8E1}"/>
                  </a:ext>
                </a:extLst>
              </p14:cNvPr>
              <p14:cNvContentPartPr/>
              <p14:nvPr/>
            </p14:nvContentPartPr>
            <p14:xfrm>
              <a:off x="3790004" y="5249504"/>
              <a:ext cx="721800" cy="391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BDACE93-98C4-F0C5-13F8-128A6D36B8E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774516" y="5234010"/>
                <a:ext cx="752415" cy="422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EB6E4D8-1BAA-0A17-B29B-6F607083BB4E}"/>
                  </a:ext>
                </a:extLst>
              </p14:cNvPr>
              <p14:cNvContentPartPr/>
              <p14:nvPr/>
            </p14:nvContentPartPr>
            <p14:xfrm>
              <a:off x="7239524" y="4943864"/>
              <a:ext cx="164880" cy="391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EB6E4D8-1BAA-0A17-B29B-6F607083BB4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24044" y="4928384"/>
                <a:ext cx="1954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523F80C-9530-8A60-77CA-834C3039E791}"/>
                  </a:ext>
                </a:extLst>
              </p14:cNvPr>
              <p14:cNvContentPartPr/>
              <p14:nvPr/>
            </p14:nvContentPartPr>
            <p14:xfrm>
              <a:off x="6784844" y="5138984"/>
              <a:ext cx="337320" cy="251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523F80C-9530-8A60-77CA-834C3039E79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69364" y="5123504"/>
                <a:ext cx="367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F640EF9-77FD-8294-4DB3-1113AC65AFC8}"/>
                  </a:ext>
                </a:extLst>
              </p14:cNvPr>
              <p14:cNvContentPartPr/>
              <p14:nvPr/>
            </p14:nvContentPartPr>
            <p14:xfrm>
              <a:off x="7459124" y="4049264"/>
              <a:ext cx="313560" cy="77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F640EF9-77FD-8294-4DB3-1113AC65AFC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443662" y="4033784"/>
                <a:ext cx="344125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265F96F-1081-C34D-4B6D-5BC10B2CE80E}"/>
                  </a:ext>
                </a:extLst>
              </p14:cNvPr>
              <p14:cNvContentPartPr/>
              <p14:nvPr/>
            </p14:nvContentPartPr>
            <p14:xfrm>
              <a:off x="7811924" y="2521424"/>
              <a:ext cx="180720" cy="2300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265F96F-1081-C34D-4B6D-5BC10B2CE80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96444" y="2505944"/>
                <a:ext cx="211320" cy="23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3916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4A1D0-8F9D-DF26-F070-02543E87BC63}"/>
              </a:ext>
            </a:extLst>
          </p:cNvPr>
          <p:cNvSpPr txBox="1"/>
          <p:nvPr/>
        </p:nvSpPr>
        <p:spPr>
          <a:xfrm>
            <a:off x="1751822" y="631424"/>
            <a:ext cx="6857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Projecting a feature matrix X onto a vector 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09A1EF4-9B76-0BED-5D53-1092D4889CEC}"/>
                  </a:ext>
                </a:extLst>
              </p14:cNvPr>
              <p14:cNvContentPartPr/>
              <p14:nvPr/>
            </p14:nvContentPartPr>
            <p14:xfrm>
              <a:off x="2999301" y="1579355"/>
              <a:ext cx="306000" cy="561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09A1EF4-9B76-0BED-5D53-1092D4889C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3839" y="1563875"/>
                <a:ext cx="336564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12571B2-C894-B9C1-7ED6-13C64894051A}"/>
                  </a:ext>
                </a:extLst>
              </p14:cNvPr>
              <p14:cNvContentPartPr/>
              <p14:nvPr/>
            </p14:nvContentPartPr>
            <p14:xfrm>
              <a:off x="4175061" y="1567835"/>
              <a:ext cx="266760" cy="306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12571B2-C894-B9C1-7ED6-13C6489405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9581" y="1552355"/>
                <a:ext cx="2973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40C1ECB-EB7F-867D-DB98-1FF76D903354}"/>
                  </a:ext>
                </a:extLst>
              </p14:cNvPr>
              <p14:cNvContentPartPr/>
              <p14:nvPr/>
            </p14:nvContentPartPr>
            <p14:xfrm>
              <a:off x="3618501" y="1559915"/>
              <a:ext cx="282600" cy="313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40C1ECB-EB7F-867D-DB98-1FF76D9033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3021" y="1544435"/>
                <a:ext cx="3132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4E26B36-5507-8DAD-4908-F5C9857A4BC7}"/>
                  </a:ext>
                </a:extLst>
              </p14:cNvPr>
              <p14:cNvContentPartPr/>
              <p14:nvPr/>
            </p14:nvContentPartPr>
            <p14:xfrm>
              <a:off x="2136741" y="1737035"/>
              <a:ext cx="439200" cy="278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4E26B36-5507-8DAD-4908-F5C9857A4B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1261" y="1721555"/>
                <a:ext cx="4698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258E25-5EE7-9237-7549-5C6284249F06}"/>
                  </a:ext>
                </a:extLst>
              </p14:cNvPr>
              <p14:cNvContentPartPr/>
              <p14:nvPr/>
            </p14:nvContentPartPr>
            <p14:xfrm>
              <a:off x="1125501" y="1677635"/>
              <a:ext cx="698400" cy="39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258E25-5EE7-9237-7549-5C6284249F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0013" y="1662155"/>
                <a:ext cx="729016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00C90E2-2628-C543-6332-BEEA17492DCD}"/>
                  </a:ext>
                </a:extLst>
              </p14:cNvPr>
              <p14:cNvContentPartPr/>
              <p14:nvPr/>
            </p14:nvContentPartPr>
            <p14:xfrm>
              <a:off x="5335341" y="1426715"/>
              <a:ext cx="917640" cy="392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00C90E2-2628-C543-6332-BEEA17492D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19855" y="1411221"/>
                <a:ext cx="948252" cy="42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13F15F3-32B5-7C6C-39D0-8C8FF7EB9FA6}"/>
                  </a:ext>
                </a:extLst>
              </p14:cNvPr>
              <p14:cNvContentPartPr/>
              <p14:nvPr/>
            </p14:nvContentPartPr>
            <p14:xfrm>
              <a:off x="4833501" y="1450115"/>
              <a:ext cx="141480" cy="314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13F15F3-32B5-7C6C-39D0-8C8FF7EB9F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18021" y="1434617"/>
                <a:ext cx="172080" cy="34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0C3038B-08DD-AC2D-5438-3E5D449E627C}"/>
                  </a:ext>
                </a:extLst>
              </p14:cNvPr>
              <p14:cNvContentPartPr/>
              <p14:nvPr/>
            </p14:nvContentPartPr>
            <p14:xfrm>
              <a:off x="6809181" y="1536515"/>
              <a:ext cx="298080" cy="227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0C3038B-08DD-AC2D-5438-3E5D449E62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93701" y="1521035"/>
                <a:ext cx="3286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EAAB9A8-8D3D-312F-1A9B-116F6F576424}"/>
                  </a:ext>
                </a:extLst>
              </p14:cNvPr>
              <p14:cNvContentPartPr/>
              <p14:nvPr/>
            </p14:nvContentPartPr>
            <p14:xfrm>
              <a:off x="7224621" y="1567835"/>
              <a:ext cx="31680" cy="157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EAAB9A8-8D3D-312F-1A9B-116F6F5764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09141" y="1552319"/>
                <a:ext cx="62280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A756C4A-85CC-DBF9-EB4F-0747F32C78C8}"/>
                  </a:ext>
                </a:extLst>
              </p14:cNvPr>
              <p14:cNvContentPartPr/>
              <p14:nvPr/>
            </p14:nvContentPartPr>
            <p14:xfrm>
              <a:off x="7616661" y="1451915"/>
              <a:ext cx="227880" cy="257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A756C4A-85CC-DBF9-EB4F-0747F32C78C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01157" y="1436413"/>
                <a:ext cx="258528" cy="288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7B33B91-2A92-8012-31EC-1A732EE57C6A}"/>
                  </a:ext>
                </a:extLst>
              </p14:cNvPr>
              <p14:cNvContentPartPr/>
              <p14:nvPr/>
            </p14:nvContentPartPr>
            <p14:xfrm>
              <a:off x="7914741" y="1536515"/>
              <a:ext cx="125640" cy="184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7B33B91-2A92-8012-31EC-1A732EE57C6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9261" y="1521005"/>
                <a:ext cx="156240" cy="214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292DE8-03BB-BC5E-61F8-4A487EA76B70}"/>
                  </a:ext>
                </a:extLst>
              </p14:cNvPr>
              <p14:cNvContentPartPr/>
              <p14:nvPr/>
            </p14:nvContentPartPr>
            <p14:xfrm>
              <a:off x="8181141" y="1591235"/>
              <a:ext cx="16200" cy="23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292DE8-03BB-BC5E-61F8-4A487EA76B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65661" y="1575755"/>
                <a:ext cx="468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8F27DEB-D320-039C-6732-1C268700F13D}"/>
                  </a:ext>
                </a:extLst>
              </p14:cNvPr>
              <p14:cNvContentPartPr/>
              <p14:nvPr/>
            </p14:nvContentPartPr>
            <p14:xfrm>
              <a:off x="8345661" y="1607075"/>
              <a:ext cx="47520" cy="8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8F27DEB-D320-039C-6732-1C268700F1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30063" y="1590891"/>
                <a:ext cx="78354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9AA168B-65C7-43EF-C9E9-7D79BE70F055}"/>
                  </a:ext>
                </a:extLst>
              </p14:cNvPr>
              <p14:cNvContentPartPr/>
              <p14:nvPr/>
            </p14:nvContentPartPr>
            <p14:xfrm>
              <a:off x="8557341" y="1583675"/>
              <a:ext cx="39600" cy="8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9AA168B-65C7-43EF-C9E9-7D79BE70F0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41861" y="1568195"/>
                <a:ext cx="702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28D7887-9B46-A27E-179D-F92EFE63E315}"/>
                  </a:ext>
                </a:extLst>
              </p14:cNvPr>
              <p14:cNvContentPartPr/>
              <p14:nvPr/>
            </p14:nvContentPartPr>
            <p14:xfrm>
              <a:off x="6676701" y="1395395"/>
              <a:ext cx="266040" cy="447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28D7887-9B46-A27E-179D-F92EFE63E3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1221" y="1379915"/>
                <a:ext cx="2966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EA099F6-B7DB-1592-E0EE-3383DFDB0DB4}"/>
                  </a:ext>
                </a:extLst>
              </p14:cNvPr>
              <p14:cNvContentPartPr/>
              <p14:nvPr/>
            </p14:nvContentPartPr>
            <p14:xfrm>
              <a:off x="9490461" y="1160315"/>
              <a:ext cx="180720" cy="580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EA099F6-B7DB-1592-E0EE-3383DFDB0DB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74981" y="1144845"/>
                <a:ext cx="211320" cy="61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97CA78F-FEAB-0C50-52F7-13B1D912E69E}"/>
                  </a:ext>
                </a:extLst>
              </p14:cNvPr>
              <p14:cNvContentPartPr/>
              <p14:nvPr/>
            </p14:nvContentPartPr>
            <p14:xfrm>
              <a:off x="8824101" y="1340675"/>
              <a:ext cx="455040" cy="282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97CA78F-FEAB-0C50-52F7-13B1D912E6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8621" y="1325195"/>
                <a:ext cx="4856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8FDED3D-749D-2C96-F68A-FD394D3B1713}"/>
                  </a:ext>
                </a:extLst>
              </p14:cNvPr>
              <p14:cNvContentPartPr/>
              <p14:nvPr/>
            </p14:nvContentPartPr>
            <p14:xfrm>
              <a:off x="9960621" y="1513115"/>
              <a:ext cx="23760" cy="31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8FDED3D-749D-2C96-F68A-FD394D3B17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45141" y="1497635"/>
                <a:ext cx="54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F90C937-3603-5B31-3A41-76E6B37673AA}"/>
                  </a:ext>
                </a:extLst>
              </p14:cNvPr>
              <p14:cNvContentPartPr/>
              <p14:nvPr/>
            </p14:nvContentPartPr>
            <p14:xfrm>
              <a:off x="7491381" y="2344715"/>
              <a:ext cx="243360" cy="172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F90C937-3603-5B31-3A41-76E6B37673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75901" y="2329235"/>
                <a:ext cx="2739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D9EFB1C-50E1-2ACB-70F3-2A9A51F3DF7C}"/>
                  </a:ext>
                </a:extLst>
              </p14:cNvPr>
              <p14:cNvContentPartPr/>
              <p14:nvPr/>
            </p14:nvContentPartPr>
            <p14:xfrm>
              <a:off x="8138301" y="2194955"/>
              <a:ext cx="458640" cy="4784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D9EFB1C-50E1-2ACB-70F3-2A9A51F3DF7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122821" y="2179475"/>
                <a:ext cx="48924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FA4D6B8-272F-3EFF-D5AD-B7515ACED6DE}"/>
                  </a:ext>
                </a:extLst>
              </p14:cNvPr>
              <p14:cNvContentPartPr/>
              <p14:nvPr/>
            </p14:nvContentPartPr>
            <p14:xfrm>
              <a:off x="4842501" y="2202875"/>
              <a:ext cx="2178720" cy="547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FA4D6B8-272F-3EFF-D5AD-B7515ACED6D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27024" y="2187395"/>
                <a:ext cx="2209315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958D62D-D19B-296C-17A7-272678A8C192}"/>
                  </a:ext>
                </a:extLst>
              </p14:cNvPr>
              <p14:cNvContentPartPr/>
              <p14:nvPr/>
            </p14:nvContentPartPr>
            <p14:xfrm>
              <a:off x="3383421" y="2289275"/>
              <a:ext cx="1191960" cy="651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958D62D-D19B-296C-17A7-272678A8C1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67941" y="2273795"/>
                <a:ext cx="122256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97930E1-6B0F-81D1-D31E-93333DE4D5AB}"/>
                  </a:ext>
                </a:extLst>
              </p14:cNvPr>
              <p14:cNvContentPartPr/>
              <p14:nvPr/>
            </p14:nvContentPartPr>
            <p14:xfrm>
              <a:off x="1972221" y="2359835"/>
              <a:ext cx="972360" cy="8233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97930E1-6B0F-81D1-D31E-93333DE4D5A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56741" y="2344362"/>
                <a:ext cx="1002960" cy="853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66CF42E-7D1B-9FEE-96D9-0BE0CAC38961}"/>
                  </a:ext>
                </a:extLst>
              </p14:cNvPr>
              <p14:cNvContentPartPr/>
              <p14:nvPr/>
            </p14:nvContentPartPr>
            <p14:xfrm>
              <a:off x="1117581" y="2509595"/>
              <a:ext cx="462960" cy="360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66CF42E-7D1B-9FEE-96D9-0BE0CAC3896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02101" y="2494115"/>
                <a:ext cx="4935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0DFC956-F30E-496D-7A8D-8622DFA31547}"/>
                  </a:ext>
                </a:extLst>
              </p14:cNvPr>
              <p14:cNvContentPartPr/>
              <p14:nvPr/>
            </p14:nvContentPartPr>
            <p14:xfrm>
              <a:off x="8361501" y="2124395"/>
              <a:ext cx="148320" cy="133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0DFC956-F30E-496D-7A8D-8622DFA3154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46058" y="2108915"/>
                <a:ext cx="178846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6FA676A-0015-33BA-2EE2-3CA5C65320C5}"/>
                  </a:ext>
                </a:extLst>
              </p14:cNvPr>
              <p14:cNvContentPartPr/>
              <p14:nvPr/>
            </p14:nvContentPartPr>
            <p14:xfrm>
              <a:off x="9568581" y="2005235"/>
              <a:ext cx="329760" cy="321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6FA676A-0015-33BA-2EE2-3CA5C65320C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53101" y="1989755"/>
                <a:ext cx="3603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0925AA-1C6C-3D22-DAAE-753F0A4817E6}"/>
                  </a:ext>
                </a:extLst>
              </p14:cNvPr>
              <p14:cNvContentPartPr/>
              <p14:nvPr/>
            </p14:nvContentPartPr>
            <p14:xfrm>
              <a:off x="10098501" y="1924955"/>
              <a:ext cx="621360" cy="348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0925AA-1C6C-3D22-DAAE-753F0A4817E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083021" y="1909459"/>
                <a:ext cx="651960" cy="379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43169AF-7AAB-3769-A045-308D4B2368F3}"/>
                  </a:ext>
                </a:extLst>
              </p14:cNvPr>
              <p14:cNvContentPartPr/>
              <p14:nvPr/>
            </p14:nvContentPartPr>
            <p14:xfrm>
              <a:off x="8886741" y="2179475"/>
              <a:ext cx="392040" cy="204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43169AF-7AAB-3769-A045-308D4B2368F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71275" y="2163995"/>
                <a:ext cx="422612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8F60BC5-AD57-44FE-A99E-6AE12D700BDF}"/>
                  </a:ext>
                </a:extLst>
              </p14:cNvPr>
              <p14:cNvContentPartPr/>
              <p14:nvPr/>
            </p14:nvContentPartPr>
            <p14:xfrm>
              <a:off x="3712461" y="3174875"/>
              <a:ext cx="674640" cy="666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8F60BC5-AD57-44FE-A99E-6AE12D700BD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96981" y="3159395"/>
                <a:ext cx="70524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2E8BD93-9ECE-D9AF-9322-422E0CFC022E}"/>
                  </a:ext>
                </a:extLst>
              </p14:cNvPr>
              <p14:cNvContentPartPr/>
              <p14:nvPr/>
            </p14:nvContentPartPr>
            <p14:xfrm>
              <a:off x="1549581" y="3347315"/>
              <a:ext cx="736920" cy="628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2E8BD93-9ECE-D9AF-9322-422E0CFC022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34093" y="3331835"/>
                <a:ext cx="767535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726847B-7E5D-167B-5B54-18701CBAA79A}"/>
                  </a:ext>
                </a:extLst>
              </p14:cNvPr>
              <p14:cNvContentPartPr/>
              <p14:nvPr/>
            </p14:nvContentPartPr>
            <p14:xfrm>
              <a:off x="3226461" y="3614075"/>
              <a:ext cx="212040" cy="16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726847B-7E5D-167B-5B54-18701CBAA79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10981" y="3598595"/>
                <a:ext cx="242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CB5F784-B77C-8067-684E-37C02A7AD745}"/>
                  </a:ext>
                </a:extLst>
              </p14:cNvPr>
              <p14:cNvContentPartPr/>
              <p14:nvPr/>
            </p14:nvContentPartPr>
            <p14:xfrm>
              <a:off x="2481981" y="3531995"/>
              <a:ext cx="549000" cy="215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CB5F784-B77C-8067-684E-37C02A7AD7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66501" y="3516489"/>
                <a:ext cx="579600" cy="246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1AE42DC-1514-28BA-6D89-08F735543C20}"/>
                  </a:ext>
                </a:extLst>
              </p14:cNvPr>
              <p14:cNvContentPartPr/>
              <p14:nvPr/>
            </p14:nvContentPartPr>
            <p14:xfrm>
              <a:off x="4645581" y="2909195"/>
              <a:ext cx="666720" cy="1402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1AE42DC-1514-28BA-6D89-08F735543C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30101" y="2893711"/>
                <a:ext cx="697320" cy="1433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B456968-8B16-2A9E-97AE-C46A328C283A}"/>
                  </a:ext>
                </a:extLst>
              </p14:cNvPr>
              <p14:cNvContentPartPr/>
              <p14:nvPr/>
            </p14:nvContentPartPr>
            <p14:xfrm>
              <a:off x="5327421" y="2931875"/>
              <a:ext cx="235080" cy="1442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B456968-8B16-2A9E-97AE-C46A328C283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11941" y="2916395"/>
                <a:ext cx="265680" cy="14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FBD0EA3-D717-0F78-3220-50DF709970E9}"/>
                  </a:ext>
                </a:extLst>
              </p14:cNvPr>
              <p14:cNvContentPartPr/>
              <p14:nvPr/>
            </p14:nvContentPartPr>
            <p14:xfrm>
              <a:off x="5667981" y="3590315"/>
              <a:ext cx="36000" cy="8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FBD0EA3-D717-0F78-3220-50DF709970E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52501" y="3574835"/>
                <a:ext cx="66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81C84CE-8CFB-229B-3790-9F7CCE462895}"/>
                  </a:ext>
                </a:extLst>
              </p14:cNvPr>
              <p14:cNvContentPartPr/>
              <p14:nvPr/>
            </p14:nvContentPartPr>
            <p14:xfrm>
              <a:off x="3210981" y="4598315"/>
              <a:ext cx="784080" cy="3567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81C84CE-8CFB-229B-3790-9F7CCE4628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95508" y="4582835"/>
                <a:ext cx="814666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9DC0573-BF7D-BD1A-3BD3-0A92D450D1E0}"/>
                  </a:ext>
                </a:extLst>
              </p14:cNvPr>
              <p14:cNvContentPartPr/>
              <p14:nvPr/>
            </p14:nvContentPartPr>
            <p14:xfrm>
              <a:off x="2372901" y="4609475"/>
              <a:ext cx="509040" cy="407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9DC0573-BF7D-BD1A-3BD3-0A92D450D1E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57421" y="4593995"/>
                <a:ext cx="5396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052826E-F0E1-11F7-2579-8998B8F9BC1C}"/>
                  </a:ext>
                </a:extLst>
              </p14:cNvPr>
              <p14:cNvContentPartPr/>
              <p14:nvPr/>
            </p14:nvContentPartPr>
            <p14:xfrm>
              <a:off x="1095261" y="4586075"/>
              <a:ext cx="1026360" cy="6901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052826E-F0E1-11F7-2579-8998B8F9BC1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79781" y="4570595"/>
                <a:ext cx="105696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D678BB7-0612-ED0A-92BB-5DB2EA3389D3}"/>
                  </a:ext>
                </a:extLst>
              </p14:cNvPr>
              <p14:cNvContentPartPr/>
              <p14:nvPr/>
            </p14:nvContentPartPr>
            <p14:xfrm>
              <a:off x="5570421" y="4542515"/>
              <a:ext cx="486360" cy="3096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D678BB7-0612-ED0A-92BB-5DB2EA3389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54941" y="4527035"/>
                <a:ext cx="51696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C71B23D-8EE7-F090-BD08-8B46A0BE0BFF}"/>
                  </a:ext>
                </a:extLst>
              </p14:cNvPr>
              <p14:cNvContentPartPr/>
              <p14:nvPr/>
            </p14:nvContentPartPr>
            <p14:xfrm>
              <a:off x="6362421" y="4402475"/>
              <a:ext cx="327960" cy="356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C71B23D-8EE7-F090-BD08-8B46A0BE0BF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46941" y="4386995"/>
                <a:ext cx="358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2F49105-E091-81DB-A62B-7DFC27CD168E}"/>
                  </a:ext>
                </a:extLst>
              </p14:cNvPr>
              <p14:cNvContentPartPr/>
              <p14:nvPr/>
            </p14:nvContentPartPr>
            <p14:xfrm>
              <a:off x="7177821" y="4249115"/>
              <a:ext cx="862560" cy="455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2F49105-E091-81DB-A62B-7DFC27CD168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62341" y="4233635"/>
                <a:ext cx="8931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D3E874F-BCDF-7799-C1C0-581B1ABCE4D8}"/>
                  </a:ext>
                </a:extLst>
              </p14:cNvPr>
              <p14:cNvContentPartPr/>
              <p14:nvPr/>
            </p14:nvContentPartPr>
            <p14:xfrm>
              <a:off x="4284861" y="4426595"/>
              <a:ext cx="933480" cy="5126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D3E874F-BCDF-7799-C1C0-581B1ABCE4D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69375" y="4411104"/>
                <a:ext cx="964092" cy="543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FAE6A17-E16D-6DDF-7ABF-71CB37277F38}"/>
                  </a:ext>
                </a:extLst>
              </p14:cNvPr>
              <p14:cNvContentPartPr/>
              <p14:nvPr/>
            </p14:nvContentPartPr>
            <p14:xfrm>
              <a:off x="8157741" y="4523435"/>
              <a:ext cx="157320" cy="235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FAE6A17-E16D-6DDF-7ABF-71CB37277F3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142261" y="4507979"/>
                <a:ext cx="187920" cy="26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3A0F809-E875-3176-FF33-009206235679}"/>
                  </a:ext>
                </a:extLst>
              </p14:cNvPr>
              <p14:cNvContentPartPr/>
              <p14:nvPr/>
            </p14:nvContentPartPr>
            <p14:xfrm>
              <a:off x="1141341" y="5702795"/>
              <a:ext cx="118080" cy="185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3A0F809-E875-3176-FF33-00920623567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25861" y="5687315"/>
                <a:ext cx="1486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532C44D-38BC-B4F3-D368-1DE1811A643C}"/>
                  </a:ext>
                </a:extLst>
              </p14:cNvPr>
              <p14:cNvContentPartPr/>
              <p14:nvPr/>
            </p14:nvContentPartPr>
            <p14:xfrm>
              <a:off x="2497461" y="5440715"/>
              <a:ext cx="306000" cy="5011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532C44D-38BC-B4F3-D368-1DE1811A643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81981" y="5425235"/>
                <a:ext cx="3366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C7050E5-A44E-7C4C-4936-B03488392AD8}"/>
                  </a:ext>
                </a:extLst>
              </p14:cNvPr>
              <p14:cNvContentPartPr/>
              <p14:nvPr/>
            </p14:nvContentPartPr>
            <p14:xfrm>
              <a:off x="3375501" y="5275835"/>
              <a:ext cx="1654200" cy="510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C7050E5-A44E-7C4C-4936-B03488392AD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60021" y="5260344"/>
                <a:ext cx="1684800" cy="54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96F8785-20FA-372F-4721-8CDC73905F9E}"/>
                  </a:ext>
                </a:extLst>
              </p14:cNvPr>
              <p14:cNvContentPartPr/>
              <p14:nvPr/>
            </p14:nvContentPartPr>
            <p14:xfrm>
              <a:off x="1549941" y="5385635"/>
              <a:ext cx="501120" cy="4550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96F8785-20FA-372F-4721-8CDC73905F9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34461" y="5370155"/>
                <a:ext cx="5317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3062488-18EB-3450-B9AF-DE06CAACEF87}"/>
                  </a:ext>
                </a:extLst>
              </p14:cNvPr>
              <p14:cNvContentPartPr/>
              <p14:nvPr/>
            </p14:nvContentPartPr>
            <p14:xfrm>
              <a:off x="10979781" y="4124555"/>
              <a:ext cx="259200" cy="2268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3062488-18EB-3450-B9AF-DE06CAACEF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964279" y="4109075"/>
                <a:ext cx="289843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AEEF659-6837-617D-0770-9010316C8B3C}"/>
                  </a:ext>
                </a:extLst>
              </p14:cNvPr>
              <p14:cNvContentPartPr/>
              <p14:nvPr/>
            </p14:nvContentPartPr>
            <p14:xfrm>
              <a:off x="9991941" y="4092155"/>
              <a:ext cx="666720" cy="477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AEEF659-6837-617D-0770-9010316C8B3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76461" y="4076663"/>
                <a:ext cx="697320" cy="50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D37B0A6-0E8C-6D7D-29B1-151ED7C4196F}"/>
                  </a:ext>
                </a:extLst>
              </p14:cNvPr>
              <p14:cNvContentPartPr/>
              <p14:nvPr/>
            </p14:nvContentPartPr>
            <p14:xfrm>
              <a:off x="9228021" y="4052915"/>
              <a:ext cx="482040" cy="415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D37B0A6-0E8C-6D7D-29B1-151ED7C4196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212541" y="4037435"/>
                <a:ext cx="5126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020538F-35E9-190A-8AF4-92ECFFE48FF7}"/>
                  </a:ext>
                </a:extLst>
              </p14:cNvPr>
              <p14:cNvContentPartPr/>
              <p14:nvPr/>
            </p14:nvContentPartPr>
            <p14:xfrm>
              <a:off x="8627901" y="4109795"/>
              <a:ext cx="361080" cy="3985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020538F-35E9-190A-8AF4-92ECFFE48FF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612406" y="4094315"/>
                <a:ext cx="391711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3411F075-A3F4-C047-0D75-E91E8912F994}"/>
                  </a:ext>
                </a:extLst>
              </p14:cNvPr>
              <p14:cNvContentPartPr/>
              <p14:nvPr/>
            </p14:nvContentPartPr>
            <p14:xfrm>
              <a:off x="10979781" y="5111315"/>
              <a:ext cx="266760" cy="1807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3411F075-A3F4-C047-0D75-E91E8912F99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964301" y="5095804"/>
                <a:ext cx="297360" cy="211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025B89A-CA96-96D6-BE7B-E9AF6E52DA56}"/>
                  </a:ext>
                </a:extLst>
              </p14:cNvPr>
              <p14:cNvContentPartPr/>
              <p14:nvPr/>
            </p14:nvContentPartPr>
            <p14:xfrm>
              <a:off x="9372741" y="4946795"/>
              <a:ext cx="1278000" cy="6552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025B89A-CA96-96D6-BE7B-E9AF6E52DA5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57265" y="4931324"/>
                <a:ext cx="1308591" cy="685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A29D201-096E-D1A7-8BC5-DEF250A879B7}"/>
                  </a:ext>
                </a:extLst>
              </p14:cNvPr>
              <p14:cNvContentPartPr/>
              <p14:nvPr/>
            </p14:nvContentPartPr>
            <p14:xfrm>
              <a:off x="7710621" y="4884155"/>
              <a:ext cx="1301760" cy="8859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A29D201-096E-D1A7-8BC5-DEF250A879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695141" y="4868681"/>
                <a:ext cx="1332360" cy="91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ADFB14B-E05D-3448-4534-2C5FFB3E932A}"/>
                  </a:ext>
                </a:extLst>
              </p14:cNvPr>
              <p14:cNvContentPartPr/>
              <p14:nvPr/>
            </p14:nvContentPartPr>
            <p14:xfrm>
              <a:off x="5413821" y="5104475"/>
              <a:ext cx="1999080" cy="6267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ADFB14B-E05D-3448-4534-2C5FFB3E932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98344" y="5088995"/>
                <a:ext cx="2029674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DA7ABF2-E4F8-94F3-42C3-76B36C3494C1}"/>
                  </a:ext>
                </a:extLst>
              </p14:cNvPr>
              <p14:cNvContentPartPr/>
              <p14:nvPr/>
            </p14:nvContentPartPr>
            <p14:xfrm>
              <a:off x="2936661" y="6161795"/>
              <a:ext cx="533160" cy="3690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DA7ABF2-E4F8-94F3-42C3-76B36C3494C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21191" y="6146300"/>
                <a:ext cx="563739" cy="39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59D1A26-662E-2219-48FF-B067F4D53B0D}"/>
                  </a:ext>
                </a:extLst>
              </p14:cNvPr>
              <p14:cNvContentPartPr/>
              <p14:nvPr/>
            </p14:nvContentPartPr>
            <p14:xfrm>
              <a:off x="3344901" y="6091235"/>
              <a:ext cx="132840" cy="1886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59D1A26-662E-2219-48FF-B067F4D53B0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29421" y="6075725"/>
                <a:ext cx="163440" cy="2192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566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BCD63A-BEC2-A7C1-7F53-015849BB8012}"/>
              </a:ext>
            </a:extLst>
          </p:cNvPr>
          <p:cNvSpPr txBox="1"/>
          <p:nvPr/>
        </p:nvSpPr>
        <p:spPr>
          <a:xfrm>
            <a:off x="603506" y="259284"/>
            <a:ext cx="104903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Now, we want to find the vectors u that, when projecting X on them,</a:t>
            </a:r>
          </a:p>
          <a:p>
            <a:r>
              <a:rPr lang="en-US" sz="2800"/>
              <a:t>maximize the variance of the projection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A73FC65-A7F9-74C2-9781-4F712C42CC18}"/>
                  </a:ext>
                </a:extLst>
              </p14:cNvPr>
              <p14:cNvContentPartPr/>
              <p14:nvPr/>
            </p14:nvContentPartPr>
            <p14:xfrm>
              <a:off x="4927821" y="1851875"/>
              <a:ext cx="893880" cy="249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A73FC65-A7F9-74C2-9781-4F712C42CC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2347" y="1836395"/>
                <a:ext cx="924468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D783F40-1E07-3E55-1737-1D39638CCC2E}"/>
                  </a:ext>
                </a:extLst>
              </p14:cNvPr>
              <p14:cNvContentPartPr/>
              <p14:nvPr/>
            </p14:nvContentPartPr>
            <p14:xfrm>
              <a:off x="3853581" y="1779515"/>
              <a:ext cx="729360" cy="439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D783F40-1E07-3E55-1737-1D39638CCC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8101" y="1764035"/>
                <a:ext cx="7599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3106F14-73F8-A704-71E5-BE0999D325C8}"/>
                  </a:ext>
                </a:extLst>
              </p14:cNvPr>
              <p14:cNvContentPartPr/>
              <p14:nvPr/>
            </p14:nvContentPartPr>
            <p14:xfrm>
              <a:off x="953061" y="1658555"/>
              <a:ext cx="2642040" cy="7239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3106F14-73F8-A704-71E5-BE0999D325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581" y="1643083"/>
                <a:ext cx="2672640" cy="754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019A4CC-A62F-B6D2-59E5-7684F2727C1D}"/>
                  </a:ext>
                </a:extLst>
              </p14:cNvPr>
              <p14:cNvContentPartPr/>
              <p14:nvPr/>
            </p14:nvContentPartPr>
            <p14:xfrm>
              <a:off x="4308261" y="2579075"/>
              <a:ext cx="808200" cy="274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019A4CC-A62F-B6D2-59E5-7684F2727C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7456" y="2568275"/>
                <a:ext cx="829449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4ECA6C5-1A40-CC2C-F566-10859203B94B}"/>
                  </a:ext>
                </a:extLst>
              </p14:cNvPr>
              <p14:cNvContentPartPr/>
              <p14:nvPr/>
            </p14:nvContentPartPr>
            <p14:xfrm>
              <a:off x="5460981" y="2439035"/>
              <a:ext cx="407880" cy="340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4ECA6C5-1A40-CC2C-F566-10859203B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50181" y="2428235"/>
                <a:ext cx="4291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59BFCE2-3E29-BF32-B0B1-F91653106EDD}"/>
                  </a:ext>
                </a:extLst>
              </p14:cNvPr>
              <p14:cNvContentPartPr/>
              <p14:nvPr/>
            </p14:nvContentPartPr>
            <p14:xfrm>
              <a:off x="6096381" y="2273435"/>
              <a:ext cx="635040" cy="674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59BFCE2-3E29-BF32-B0B1-F91653106E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85587" y="2262635"/>
                <a:ext cx="656268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F7C6500-70BD-C4D8-4E75-6FFAF17F1BEA}"/>
                  </a:ext>
                </a:extLst>
              </p14:cNvPr>
              <p14:cNvContentPartPr/>
              <p14:nvPr/>
            </p14:nvContentPartPr>
            <p14:xfrm>
              <a:off x="7365741" y="2394395"/>
              <a:ext cx="761040" cy="282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F7C6500-70BD-C4D8-4E75-6FFAF17F1B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54936" y="2383595"/>
                <a:ext cx="78229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DAD1D79-CC21-FA46-BFDF-362951FA3FE7}"/>
                  </a:ext>
                </a:extLst>
              </p14:cNvPr>
              <p14:cNvContentPartPr/>
              <p14:nvPr/>
            </p14:nvContentPartPr>
            <p14:xfrm>
              <a:off x="6857061" y="2594915"/>
              <a:ext cx="242640" cy="125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DAD1D79-CC21-FA46-BFDF-362951FA3F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46245" y="2584146"/>
                <a:ext cx="263912" cy="146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277688D-93AA-F854-AAEF-FCB72D9BF7FC}"/>
                  </a:ext>
                </a:extLst>
              </p14:cNvPr>
              <p14:cNvContentPartPr/>
              <p14:nvPr/>
            </p14:nvContentPartPr>
            <p14:xfrm>
              <a:off x="2034861" y="3080915"/>
              <a:ext cx="1270440" cy="5256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277688D-93AA-F854-AAEF-FCB72D9BF7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24061" y="3070115"/>
                <a:ext cx="12916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E8650C0-D6AF-AA4C-4D23-372EB6DB0AB2}"/>
                  </a:ext>
                </a:extLst>
              </p14:cNvPr>
              <p14:cNvContentPartPr/>
              <p14:nvPr/>
            </p14:nvContentPartPr>
            <p14:xfrm>
              <a:off x="1596021" y="3363155"/>
              <a:ext cx="188280" cy="2746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E8650C0-D6AF-AA4C-4D23-372EB6DB0A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85242" y="3352369"/>
                <a:ext cx="209479" cy="295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B4B806D-4761-27BE-7344-F9A56400E132}"/>
                  </a:ext>
                </a:extLst>
              </p14:cNvPr>
              <p14:cNvContentPartPr/>
              <p14:nvPr/>
            </p14:nvContentPartPr>
            <p14:xfrm>
              <a:off x="1156821" y="3261275"/>
              <a:ext cx="243360" cy="3967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B4B806D-4761-27BE-7344-F9A56400E13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6021" y="3250475"/>
                <a:ext cx="2646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1AC280C-BAA6-FA36-CEA4-10E46E9E1F15}"/>
                  </a:ext>
                </a:extLst>
              </p14:cNvPr>
              <p14:cNvContentPartPr/>
              <p14:nvPr/>
            </p14:nvContentPartPr>
            <p14:xfrm>
              <a:off x="5217621" y="3194315"/>
              <a:ext cx="31680" cy="205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1AC280C-BAA6-FA36-CEA4-10E46E9E1F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6821" y="3183515"/>
                <a:ext cx="529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3103623-20AC-711E-11FB-25A1F2E261ED}"/>
                  </a:ext>
                </a:extLst>
              </p14:cNvPr>
              <p14:cNvContentPartPr/>
              <p14:nvPr/>
            </p14:nvContentPartPr>
            <p14:xfrm>
              <a:off x="6310941" y="3990275"/>
              <a:ext cx="741600" cy="4550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3103623-20AC-711E-11FB-25A1F2E261E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95461" y="3974795"/>
                <a:ext cx="7722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33E335-E674-63D9-35CE-6A4CA87B0E3B}"/>
                  </a:ext>
                </a:extLst>
              </p14:cNvPr>
              <p14:cNvContentPartPr/>
              <p14:nvPr/>
            </p14:nvContentPartPr>
            <p14:xfrm>
              <a:off x="4849341" y="4225355"/>
              <a:ext cx="1168200" cy="6825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33E335-E674-63D9-35CE-6A4CA87B0E3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33866" y="4209867"/>
                <a:ext cx="1198791" cy="713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EFC585C8-13B1-E3D5-CDC2-34ACBE329B6B}"/>
                  </a:ext>
                </a:extLst>
              </p14:cNvPr>
              <p14:cNvContentPartPr/>
              <p14:nvPr/>
            </p14:nvContentPartPr>
            <p14:xfrm>
              <a:off x="4096581" y="4139315"/>
              <a:ext cx="353160" cy="4392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EFC585C8-13B1-E3D5-CDC2-34ACBE329B6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81101" y="4123848"/>
                <a:ext cx="383760" cy="469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5DA5C20-67C6-2135-AE94-DCB70B88A765}"/>
                  </a:ext>
                </a:extLst>
              </p14:cNvPr>
              <p14:cNvContentPartPr/>
              <p14:nvPr/>
            </p14:nvContentPartPr>
            <p14:xfrm>
              <a:off x="3179661" y="4186115"/>
              <a:ext cx="658800" cy="7642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5DA5C20-67C6-2135-AE94-DCB70B88A7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64181" y="4170635"/>
                <a:ext cx="689400" cy="7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2A247D18-4BEE-AE36-E09C-7CFD377CAAA0}"/>
                  </a:ext>
                </a:extLst>
              </p14:cNvPr>
              <p14:cNvContentPartPr/>
              <p14:nvPr/>
            </p14:nvContentPartPr>
            <p14:xfrm>
              <a:off x="2089941" y="4256675"/>
              <a:ext cx="721440" cy="4377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2A247D18-4BEE-AE36-E09C-7CFD377CAA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74469" y="4241195"/>
                <a:ext cx="752025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FB43FF8-B671-97EA-5E78-48852FBF02AF}"/>
                  </a:ext>
                </a:extLst>
              </p14:cNvPr>
              <p14:cNvContentPartPr/>
              <p14:nvPr/>
            </p14:nvContentPartPr>
            <p14:xfrm>
              <a:off x="1117581" y="4431995"/>
              <a:ext cx="627840" cy="3852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FB43FF8-B671-97EA-5E78-48852FBF02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2092" y="4416529"/>
                <a:ext cx="658458" cy="415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B948B8B8-897A-A247-D889-3E66BD9BB3AE}"/>
                  </a:ext>
                </a:extLst>
              </p14:cNvPr>
              <p14:cNvContentPartPr/>
              <p14:nvPr/>
            </p14:nvContentPartPr>
            <p14:xfrm>
              <a:off x="7917981" y="4060835"/>
              <a:ext cx="254880" cy="2746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B948B8B8-897A-A247-D889-3E66BD9BB3A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02479" y="4045355"/>
                <a:ext cx="285523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70FEF1BB-A96E-A403-90A9-C408301ADE49}"/>
                  </a:ext>
                </a:extLst>
              </p14:cNvPr>
              <p14:cNvContentPartPr/>
              <p14:nvPr/>
            </p14:nvContentPartPr>
            <p14:xfrm>
              <a:off x="7342341" y="4076675"/>
              <a:ext cx="290520" cy="2815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70FEF1BB-A96E-A403-90A9-C408301ADE4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26861" y="4061215"/>
                <a:ext cx="321120" cy="312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6F1E1F7F-B4AB-8F3B-4BCD-22272A08E9A9}"/>
                  </a:ext>
                </a:extLst>
              </p14:cNvPr>
              <p14:cNvContentPartPr/>
              <p14:nvPr/>
            </p14:nvContentPartPr>
            <p14:xfrm>
              <a:off x="1478301" y="5205275"/>
              <a:ext cx="2399400" cy="7444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6F1E1F7F-B4AB-8F3B-4BCD-22272A08E9A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62819" y="5189788"/>
                <a:ext cx="2430005" cy="775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46004548-6E77-C0E7-379C-6CED299F03ED}"/>
                  </a:ext>
                </a:extLst>
              </p14:cNvPr>
              <p14:cNvContentPartPr/>
              <p14:nvPr/>
            </p14:nvContentPartPr>
            <p14:xfrm>
              <a:off x="8369421" y="3990275"/>
              <a:ext cx="2422440" cy="43164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46004548-6E77-C0E7-379C-6CED299F03E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53943" y="3974782"/>
                <a:ext cx="2453035" cy="462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63A75B85-D44B-F960-D2DA-0BC35EAB7A9B}"/>
                  </a:ext>
                </a:extLst>
              </p14:cNvPr>
              <p14:cNvContentPartPr/>
              <p14:nvPr/>
            </p14:nvContentPartPr>
            <p14:xfrm>
              <a:off x="6291861" y="5126075"/>
              <a:ext cx="1231200" cy="35424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63A75B85-D44B-F960-D2DA-0BC35EAB7A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81061" y="5115264"/>
                <a:ext cx="1252440" cy="375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3F8B7DA4-5619-DF7B-0726-CE3030855D5D}"/>
                  </a:ext>
                </a:extLst>
              </p14:cNvPr>
              <p14:cNvContentPartPr/>
              <p14:nvPr/>
            </p14:nvContentPartPr>
            <p14:xfrm>
              <a:off x="5711541" y="5185475"/>
              <a:ext cx="290520" cy="37332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3F8B7DA4-5619-DF7B-0726-CE3030855D5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00741" y="5174675"/>
                <a:ext cx="3117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F4EDE5CB-B724-3E6C-75D6-54C744E13998}"/>
                  </a:ext>
                </a:extLst>
              </p14:cNvPr>
              <p14:cNvContentPartPr/>
              <p14:nvPr/>
            </p14:nvContentPartPr>
            <p14:xfrm>
              <a:off x="4386741" y="5244515"/>
              <a:ext cx="1129320" cy="3949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F4EDE5CB-B724-3E6C-75D6-54C744E139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75938" y="5233715"/>
                <a:ext cx="1150567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96D9D0A9-F25F-74A6-C6DC-A31D9B5DA56B}"/>
                  </a:ext>
                </a:extLst>
              </p14:cNvPr>
              <p14:cNvContentPartPr/>
              <p14:nvPr/>
            </p14:nvContentPartPr>
            <p14:xfrm>
              <a:off x="7930221" y="4954715"/>
              <a:ext cx="313920" cy="41580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96D9D0A9-F25F-74A6-C6DC-A31D9B5DA56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19421" y="4943915"/>
                <a:ext cx="3351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4650490F-2D05-202E-E97C-C09A70C09A7F}"/>
                  </a:ext>
                </a:extLst>
              </p14:cNvPr>
              <p14:cNvContentPartPr/>
              <p14:nvPr/>
            </p14:nvContentPartPr>
            <p14:xfrm>
              <a:off x="8243781" y="4962275"/>
              <a:ext cx="321840" cy="41580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4650490F-2D05-202E-E97C-C09A70C09A7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32981" y="4951475"/>
                <a:ext cx="3430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E5B2C208-A13A-55DB-7300-F9BE8B79EF6A}"/>
                  </a:ext>
                </a:extLst>
              </p14:cNvPr>
              <p14:cNvContentPartPr/>
              <p14:nvPr/>
            </p14:nvContentPartPr>
            <p14:xfrm>
              <a:off x="10721301" y="4930955"/>
              <a:ext cx="446400" cy="423720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E5B2C208-A13A-55DB-7300-F9BE8B79EF6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710501" y="4920155"/>
                <a:ext cx="4676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D14ECCD9-C73A-EF24-0917-B60EAA25FFF2}"/>
                  </a:ext>
                </a:extLst>
              </p14:cNvPr>
              <p14:cNvContentPartPr/>
              <p14:nvPr/>
            </p14:nvContentPartPr>
            <p14:xfrm>
              <a:off x="9388581" y="4876235"/>
              <a:ext cx="1019160" cy="670320"/>
            </p14:xfrm>
          </p:contentPart>
        </mc:Choice>
        <mc:Fallback xmlns=""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D14ECCD9-C73A-EF24-0917-B60EAA25FFF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77785" y="4865435"/>
                <a:ext cx="1040393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9DCA8FC2-7BDC-333D-D64E-9A68301140A9}"/>
                  </a:ext>
                </a:extLst>
              </p14:cNvPr>
              <p14:cNvContentPartPr/>
              <p14:nvPr/>
            </p14:nvContentPartPr>
            <p14:xfrm>
              <a:off x="8627901" y="5084315"/>
              <a:ext cx="510120" cy="27036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9DCA8FC2-7BDC-333D-D64E-9A68301140A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17093" y="5073515"/>
                <a:ext cx="531375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A57B84CE-7D40-1C44-3C4F-233749271511}"/>
                  </a:ext>
                </a:extLst>
              </p14:cNvPr>
              <p14:cNvContentPartPr/>
              <p14:nvPr/>
            </p14:nvContentPartPr>
            <p14:xfrm>
              <a:off x="7867581" y="5793515"/>
              <a:ext cx="1191960" cy="48636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A57B84CE-7D40-1C44-3C4F-23374927151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56781" y="5782715"/>
                <a:ext cx="12132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091A43EE-8894-9323-3CDA-CFC2917118CA}"/>
                  </a:ext>
                </a:extLst>
              </p14:cNvPr>
              <p14:cNvContentPartPr/>
              <p14:nvPr/>
            </p14:nvContentPartPr>
            <p14:xfrm>
              <a:off x="8471301" y="2607155"/>
              <a:ext cx="368640" cy="26244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091A43EE-8894-9323-3CDA-CFC2917118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60512" y="2596370"/>
                <a:ext cx="389859" cy="283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42432E7A-4B19-36F4-F5CA-EF038EAA695A}"/>
                  </a:ext>
                </a:extLst>
              </p14:cNvPr>
              <p14:cNvContentPartPr/>
              <p14:nvPr/>
            </p14:nvContentPartPr>
            <p14:xfrm>
              <a:off x="8416221" y="2121155"/>
              <a:ext cx="650880" cy="34056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42432E7A-4B19-36F4-F5CA-EF038EAA695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05421" y="2110366"/>
                <a:ext cx="672120" cy="361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DD1B60AB-731D-67BA-5524-8508FADE608D}"/>
                  </a:ext>
                </a:extLst>
              </p14:cNvPr>
              <p14:cNvContentPartPr/>
              <p14:nvPr/>
            </p14:nvContentPartPr>
            <p14:xfrm>
              <a:off x="9215781" y="2053835"/>
              <a:ext cx="588240" cy="384480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DD1B60AB-731D-67BA-5524-8508FADE608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204981" y="2043035"/>
                <a:ext cx="6094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916C8DC8-15C0-D5F5-B67C-B69C44E94F16}"/>
                  </a:ext>
                </a:extLst>
              </p14:cNvPr>
              <p14:cNvContentPartPr/>
              <p14:nvPr/>
            </p14:nvContentPartPr>
            <p14:xfrm>
              <a:off x="9789261" y="1975355"/>
              <a:ext cx="211320" cy="196560"/>
            </p14:xfrm>
          </p:contentPart>
        </mc:Choice>
        <mc:Fallback xmlns=""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916C8DC8-15C0-D5F5-B67C-B69C44E94F1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778461" y="1964535"/>
                <a:ext cx="232560" cy="217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185358EF-0D0A-57C6-2B3C-3522CA920E6F}"/>
                  </a:ext>
                </a:extLst>
              </p14:cNvPr>
              <p14:cNvContentPartPr/>
              <p14:nvPr/>
            </p14:nvContentPartPr>
            <p14:xfrm>
              <a:off x="9094101" y="1999115"/>
              <a:ext cx="286920" cy="54144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185358EF-0D0A-57C6-2B3C-3522CA920E6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83301" y="1988315"/>
                <a:ext cx="30816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BC2B4AEC-1FAA-0A6D-BFFA-50B94DFA4F89}"/>
                  </a:ext>
                </a:extLst>
              </p14:cNvPr>
              <p14:cNvContentPartPr/>
              <p14:nvPr/>
            </p14:nvContentPartPr>
            <p14:xfrm>
              <a:off x="9976461" y="1826675"/>
              <a:ext cx="752040" cy="83916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BC2B4AEC-1FAA-0A6D-BFFA-50B94DFA4F8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65661" y="1815875"/>
                <a:ext cx="773280" cy="8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017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58E43-D546-259A-24D1-409F95DCD315}"/>
              </a:ext>
            </a:extLst>
          </p:cNvPr>
          <p:cNvSpPr txBox="1"/>
          <p:nvPr/>
        </p:nvSpPr>
        <p:spPr>
          <a:xfrm>
            <a:off x="3040912" y="276446"/>
            <a:ext cx="6479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Maximizing the variance of the projection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2D9078-2757-8BB7-9F4E-EA19D61341A9}"/>
                  </a:ext>
                </a:extLst>
              </p14:cNvPr>
              <p14:cNvContentPartPr/>
              <p14:nvPr/>
            </p14:nvContentPartPr>
            <p14:xfrm>
              <a:off x="6412821" y="1008755"/>
              <a:ext cx="208440" cy="418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2D9078-2757-8BB7-9F4E-EA19D61341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7341" y="993288"/>
                <a:ext cx="239040" cy="44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3A7AC2F-B961-C68B-3FB3-2596C2C63F24}"/>
                  </a:ext>
                </a:extLst>
              </p14:cNvPr>
              <p14:cNvContentPartPr/>
              <p14:nvPr/>
            </p14:nvContentPartPr>
            <p14:xfrm>
              <a:off x="4704621" y="1097675"/>
              <a:ext cx="1352520" cy="619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3A7AC2F-B961-C68B-3FB3-2596C2C63F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9137" y="1082195"/>
                <a:ext cx="1383128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CD977A0-AB98-13EB-D12B-3641E7CA0CAE}"/>
                  </a:ext>
                </a:extLst>
              </p14:cNvPr>
              <p14:cNvContentPartPr/>
              <p14:nvPr/>
            </p14:nvContentPartPr>
            <p14:xfrm>
              <a:off x="3853581" y="1191635"/>
              <a:ext cx="544320" cy="34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CD977A0-AB98-13EB-D12B-3641E7CA0C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8091" y="1176171"/>
                <a:ext cx="574940" cy="37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8B83874-9FF1-8322-3818-9C475D56A86B}"/>
                  </a:ext>
                </a:extLst>
              </p14:cNvPr>
              <p14:cNvContentPartPr/>
              <p14:nvPr/>
            </p14:nvContentPartPr>
            <p14:xfrm>
              <a:off x="2933061" y="1183715"/>
              <a:ext cx="591840" cy="351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8B83874-9FF1-8322-3818-9C475D56A8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7581" y="1168219"/>
                <a:ext cx="622440" cy="382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4B0DE7C-7777-85A6-332B-4D7E832092F6}"/>
                  </a:ext>
                </a:extLst>
              </p14:cNvPr>
              <p14:cNvContentPartPr/>
              <p14:nvPr/>
            </p14:nvContentPartPr>
            <p14:xfrm>
              <a:off x="1611501" y="1229795"/>
              <a:ext cx="870480" cy="706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4B0DE7C-7777-85A6-332B-4D7E832092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6021" y="1214307"/>
                <a:ext cx="901080" cy="73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FFFF901-9CC3-E371-0B9A-A6F49249BFF0}"/>
                  </a:ext>
                </a:extLst>
              </p14:cNvPr>
              <p14:cNvContentPartPr/>
              <p14:nvPr/>
            </p14:nvContentPartPr>
            <p14:xfrm>
              <a:off x="843261" y="1238795"/>
              <a:ext cx="431640" cy="436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FFFF901-9CC3-E371-0B9A-A6F49249BF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7768" y="1223315"/>
                <a:ext cx="462266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4185F18-D84B-55FB-0028-40DE044F63D8}"/>
                  </a:ext>
                </a:extLst>
              </p14:cNvPr>
              <p14:cNvContentPartPr/>
              <p14:nvPr/>
            </p14:nvContentPartPr>
            <p14:xfrm>
              <a:off x="6817101" y="1114235"/>
              <a:ext cx="360720" cy="273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4185F18-D84B-55FB-0028-40DE044F63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01636" y="1098755"/>
                <a:ext cx="391289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FC1CD6A-05B7-9DD5-4085-248772026105}"/>
                  </a:ext>
                </a:extLst>
              </p14:cNvPr>
              <p14:cNvContentPartPr/>
              <p14:nvPr/>
            </p14:nvContentPartPr>
            <p14:xfrm>
              <a:off x="2701221" y="2283155"/>
              <a:ext cx="251280" cy="229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FC1CD6A-05B7-9DD5-4085-24877202610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85741" y="2267675"/>
                <a:ext cx="2818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1C29E19-02C1-E986-7EE9-B70DFEAE72F9}"/>
                  </a:ext>
                </a:extLst>
              </p14:cNvPr>
              <p14:cNvContentPartPr/>
              <p14:nvPr/>
            </p14:nvContentPartPr>
            <p14:xfrm>
              <a:off x="3007221" y="2124395"/>
              <a:ext cx="23760" cy="212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1C29E19-02C1-E986-7EE9-B70DFEAE72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1741" y="2108915"/>
                <a:ext cx="54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C60C265-E1B0-AF42-FEF3-C0A7D4023B75}"/>
                  </a:ext>
                </a:extLst>
              </p14:cNvPr>
              <p14:cNvContentPartPr/>
              <p14:nvPr/>
            </p14:nvContentPartPr>
            <p14:xfrm>
              <a:off x="2897421" y="2038355"/>
              <a:ext cx="282600" cy="110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C60C265-E1B0-AF42-FEF3-C0A7D4023B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81941" y="2022875"/>
                <a:ext cx="313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B6E7DD3-3720-A6E4-0FA5-2D9E54D8FA0A}"/>
                  </a:ext>
                </a:extLst>
              </p14:cNvPr>
              <p14:cNvContentPartPr/>
              <p14:nvPr/>
            </p14:nvContentPartPr>
            <p14:xfrm>
              <a:off x="3218901" y="2218715"/>
              <a:ext cx="118080" cy="313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B6E7DD3-3720-A6E4-0FA5-2D9E54D8FA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3421" y="2203235"/>
                <a:ext cx="1486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10B0DB7-D65D-95AE-5DEF-6D4276DDBA47}"/>
                  </a:ext>
                </a:extLst>
              </p14:cNvPr>
              <p14:cNvContentPartPr/>
              <p14:nvPr/>
            </p14:nvContentPartPr>
            <p14:xfrm>
              <a:off x="3155901" y="2289275"/>
              <a:ext cx="219960" cy="172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10B0DB7-D65D-95AE-5DEF-6D4276DDBA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40421" y="2273795"/>
                <a:ext cx="250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D6B8B6A-4EC4-95BE-502B-CE24F0507F0B}"/>
                  </a:ext>
                </a:extLst>
              </p14:cNvPr>
              <p14:cNvContentPartPr/>
              <p14:nvPr/>
            </p14:nvContentPartPr>
            <p14:xfrm>
              <a:off x="3438141" y="2108915"/>
              <a:ext cx="23760" cy="227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D6B8B6A-4EC4-95BE-502B-CE24F0507F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22661" y="2093435"/>
                <a:ext cx="543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133BEE5-450A-C718-A9F7-834D842A4FCA}"/>
                  </a:ext>
                </a:extLst>
              </p14:cNvPr>
              <p14:cNvContentPartPr/>
              <p14:nvPr/>
            </p14:nvContentPartPr>
            <p14:xfrm>
              <a:off x="3336261" y="2022515"/>
              <a:ext cx="196200" cy="70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133BEE5-450A-C718-A9F7-834D842A4F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20781" y="2007035"/>
                <a:ext cx="2268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7FBEF53-D04B-7345-D01C-665BE47C0A84}"/>
                  </a:ext>
                </a:extLst>
              </p14:cNvPr>
              <p14:cNvContentPartPr/>
              <p14:nvPr/>
            </p14:nvContentPartPr>
            <p14:xfrm>
              <a:off x="3665661" y="2199275"/>
              <a:ext cx="94320" cy="333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7FBEF53-D04B-7345-D01C-665BE47C0A8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50240" y="2183795"/>
                <a:ext cx="124804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76BB057-AA53-CFA0-E175-86A3CD86D189}"/>
                  </a:ext>
                </a:extLst>
              </p14:cNvPr>
              <p14:cNvContentPartPr/>
              <p14:nvPr/>
            </p14:nvContentPartPr>
            <p14:xfrm>
              <a:off x="3634341" y="2265515"/>
              <a:ext cx="172800" cy="141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76BB057-AA53-CFA0-E175-86A3CD86D1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18861" y="2250035"/>
                <a:ext cx="2034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812636A-E1A5-E504-6E4B-1CEC34AC261B}"/>
                  </a:ext>
                </a:extLst>
              </p14:cNvPr>
              <p14:cNvContentPartPr/>
              <p14:nvPr/>
            </p14:nvContentPartPr>
            <p14:xfrm>
              <a:off x="3892821" y="2238515"/>
              <a:ext cx="780120" cy="253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812636A-E1A5-E504-6E4B-1CEC34AC261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77334" y="2223035"/>
                <a:ext cx="810734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37DC493-78ED-C330-8CB3-1BD02FB82E63}"/>
                  </a:ext>
                </a:extLst>
              </p14:cNvPr>
              <p14:cNvContentPartPr/>
              <p14:nvPr/>
            </p14:nvContentPartPr>
            <p14:xfrm>
              <a:off x="710061" y="2173355"/>
              <a:ext cx="180720" cy="359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37DC493-78ED-C330-8CB3-1BD02FB82E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550" y="2157875"/>
                <a:ext cx="211381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7AA837E-BCF4-4EE9-98C2-57C41769E46F}"/>
                  </a:ext>
                </a:extLst>
              </p14:cNvPr>
              <p14:cNvContentPartPr/>
              <p14:nvPr/>
            </p14:nvContentPartPr>
            <p14:xfrm>
              <a:off x="1047021" y="2148155"/>
              <a:ext cx="1262520" cy="619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7AA837E-BCF4-4EE9-98C2-57C41769E46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1545" y="2132675"/>
                <a:ext cx="1293111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17E13D7-74B3-7523-A357-A819B55AE221}"/>
                  </a:ext>
                </a:extLst>
              </p14:cNvPr>
              <p14:cNvContentPartPr/>
              <p14:nvPr/>
            </p14:nvContentPartPr>
            <p14:xfrm>
              <a:off x="5296101" y="1795355"/>
              <a:ext cx="1435320" cy="690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17E13D7-74B3-7523-A357-A819B55AE22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80621" y="1779875"/>
                <a:ext cx="146592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C8370EF-7D78-644B-8B3A-20220B24E351}"/>
                  </a:ext>
                </a:extLst>
              </p14:cNvPr>
              <p14:cNvContentPartPr/>
              <p14:nvPr/>
            </p14:nvContentPartPr>
            <p14:xfrm>
              <a:off x="6534861" y="2563595"/>
              <a:ext cx="956880" cy="431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C8370EF-7D78-644B-8B3A-20220B24E35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24061" y="2552795"/>
                <a:ext cx="9781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4510439-8106-DFFB-D348-29956DC3624E}"/>
                  </a:ext>
                </a:extLst>
              </p14:cNvPr>
              <p14:cNvContentPartPr/>
              <p14:nvPr/>
            </p14:nvContentPartPr>
            <p14:xfrm>
              <a:off x="5539101" y="2445875"/>
              <a:ext cx="855000" cy="525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4510439-8106-DFFB-D348-29956DC3624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8296" y="2435075"/>
                <a:ext cx="876249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7487324-857A-5889-A00D-908B8B7F5497}"/>
                  </a:ext>
                </a:extLst>
              </p14:cNvPr>
              <p14:cNvContentPartPr/>
              <p14:nvPr/>
            </p14:nvContentPartPr>
            <p14:xfrm>
              <a:off x="8094741" y="1732355"/>
              <a:ext cx="619560" cy="5011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7487324-857A-5889-A00D-908B8B7F549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79261" y="1716875"/>
                <a:ext cx="65016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0B0FADB-B1E5-FDEB-A6A7-FBE2DA8E113D}"/>
                  </a:ext>
                </a:extLst>
              </p14:cNvPr>
              <p14:cNvContentPartPr/>
              <p14:nvPr/>
            </p14:nvContentPartPr>
            <p14:xfrm>
              <a:off x="4818021" y="2120075"/>
              <a:ext cx="455040" cy="2710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0B0FADB-B1E5-FDEB-A6A7-FBE2DA8E113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02541" y="2104595"/>
                <a:ext cx="4856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96F16AC-EC81-2692-DBDB-8E35D4539D67}"/>
                  </a:ext>
                </a:extLst>
              </p14:cNvPr>
              <p14:cNvContentPartPr/>
              <p14:nvPr/>
            </p14:nvContentPartPr>
            <p14:xfrm>
              <a:off x="7593261" y="2078315"/>
              <a:ext cx="290520" cy="2268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96F16AC-EC81-2692-DBDB-8E35D4539D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77781" y="2062835"/>
                <a:ext cx="3211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1236FD1-DC2E-BCB6-1AC4-434C7585BC07}"/>
                  </a:ext>
                </a:extLst>
              </p14:cNvPr>
              <p14:cNvContentPartPr/>
              <p14:nvPr/>
            </p14:nvContentPartPr>
            <p14:xfrm>
              <a:off x="8659221" y="1740275"/>
              <a:ext cx="2634480" cy="698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1236FD1-DC2E-BCB6-1AC4-434C7585BC0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43741" y="1724795"/>
                <a:ext cx="266508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8676946-BFF8-0931-4B7E-A16EC91B28F5}"/>
                  </a:ext>
                </a:extLst>
              </p14:cNvPr>
              <p14:cNvContentPartPr/>
              <p14:nvPr/>
            </p14:nvContentPartPr>
            <p14:xfrm>
              <a:off x="3016581" y="3371075"/>
              <a:ext cx="1794240" cy="3686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8676946-BFF8-0931-4B7E-A16EC91B28F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01098" y="3355610"/>
                <a:ext cx="1824846" cy="399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7C7C777-4C0C-7182-8010-874F964174E5}"/>
                  </a:ext>
                </a:extLst>
              </p14:cNvPr>
              <p14:cNvContentPartPr/>
              <p14:nvPr/>
            </p14:nvContentPartPr>
            <p14:xfrm>
              <a:off x="2436621" y="3375395"/>
              <a:ext cx="302760" cy="450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7C7C777-4C0C-7182-8010-874F964174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21141" y="3359915"/>
                <a:ext cx="33336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0873A8C-5CEE-D240-24A0-3C8B03B61675}"/>
                  </a:ext>
                </a:extLst>
              </p14:cNvPr>
              <p14:cNvContentPartPr/>
              <p14:nvPr/>
            </p14:nvContentPartPr>
            <p14:xfrm>
              <a:off x="1525461" y="3386555"/>
              <a:ext cx="564840" cy="5011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0873A8C-5CEE-D240-24A0-3C8B03B6167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09981" y="3371075"/>
                <a:ext cx="59544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47D5291-50DF-4526-0D96-6EE0E23B65EC}"/>
                  </a:ext>
                </a:extLst>
              </p14:cNvPr>
              <p14:cNvContentPartPr/>
              <p14:nvPr/>
            </p14:nvContentPartPr>
            <p14:xfrm>
              <a:off x="780621" y="3535595"/>
              <a:ext cx="361080" cy="3924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47D5291-50DF-4526-0D96-6EE0E23B65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5126" y="3520101"/>
                <a:ext cx="391711" cy="42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4407C93-0763-BACA-1C74-F700ECCD58A4}"/>
                  </a:ext>
                </a:extLst>
              </p14:cNvPr>
              <p14:cNvContentPartPr/>
              <p14:nvPr/>
            </p14:nvContentPartPr>
            <p14:xfrm>
              <a:off x="5288181" y="3266315"/>
              <a:ext cx="400320" cy="4017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4407C93-0763-BACA-1C74-F700ECCD58A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72701" y="3250835"/>
                <a:ext cx="4309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5F62C08-BE65-B923-1A9C-995B25713B61}"/>
                  </a:ext>
                </a:extLst>
              </p14:cNvPr>
              <p14:cNvContentPartPr/>
              <p14:nvPr/>
            </p14:nvContentPartPr>
            <p14:xfrm>
              <a:off x="5813421" y="3582755"/>
              <a:ext cx="70920" cy="1573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5F62C08-BE65-B923-1A9C-995B25713B6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97941" y="3567275"/>
                <a:ext cx="1015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61A5861-0F7F-1E67-4423-AFB92A610193}"/>
                  </a:ext>
                </a:extLst>
              </p14:cNvPr>
              <p14:cNvContentPartPr/>
              <p14:nvPr/>
            </p14:nvContentPartPr>
            <p14:xfrm>
              <a:off x="7315341" y="3199355"/>
              <a:ext cx="293760" cy="38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61A5861-0F7F-1E67-4423-AFB92A61019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99880" y="3183860"/>
                <a:ext cx="324323" cy="41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50C3F33-AA02-8475-84EE-3EF54507EA94}"/>
                  </a:ext>
                </a:extLst>
              </p14:cNvPr>
              <p14:cNvContentPartPr/>
              <p14:nvPr/>
            </p14:nvContentPartPr>
            <p14:xfrm>
              <a:off x="6182061" y="3191435"/>
              <a:ext cx="753120" cy="540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50C3F33-AA02-8475-84EE-3EF54507EA9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66581" y="3175955"/>
                <a:ext cx="78372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9A049E7-B529-34B6-D5A8-D749382191E8}"/>
                  </a:ext>
                </a:extLst>
              </p14:cNvPr>
              <p14:cNvContentPartPr/>
              <p14:nvPr/>
            </p14:nvContentPartPr>
            <p14:xfrm>
              <a:off x="7593261" y="3285755"/>
              <a:ext cx="16200" cy="327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9A049E7-B529-34B6-D5A8-D749382191E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77781" y="3270275"/>
                <a:ext cx="468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238C57E-538A-6587-1F10-C155584F8C59}"/>
                  </a:ext>
                </a:extLst>
              </p14:cNvPr>
              <p14:cNvContentPartPr/>
              <p14:nvPr/>
            </p14:nvContentPartPr>
            <p14:xfrm>
              <a:off x="7577421" y="3433715"/>
              <a:ext cx="118080" cy="243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238C57E-538A-6587-1F10-C155584F8C5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61894" y="3418235"/>
                <a:ext cx="148774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804E542-53E1-5DAB-99DC-62E08D967AE5}"/>
                  </a:ext>
                </a:extLst>
              </p14:cNvPr>
              <p14:cNvContentPartPr/>
              <p14:nvPr/>
            </p14:nvContentPartPr>
            <p14:xfrm>
              <a:off x="7749861" y="3387635"/>
              <a:ext cx="212040" cy="211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804E542-53E1-5DAB-99DC-62E08D967AE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34381" y="3372155"/>
                <a:ext cx="2426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5E9E428-D27E-3512-C165-BC240D213C71}"/>
                  </a:ext>
                </a:extLst>
              </p14:cNvPr>
              <p14:cNvContentPartPr/>
              <p14:nvPr/>
            </p14:nvContentPartPr>
            <p14:xfrm>
              <a:off x="8181141" y="3078395"/>
              <a:ext cx="251280" cy="4341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5E9E428-D27E-3512-C165-BC240D213C7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65661" y="3062915"/>
                <a:ext cx="2818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2E64F53-E14B-64ED-8C31-D68BC2A5681D}"/>
                  </a:ext>
                </a:extLst>
              </p14:cNvPr>
              <p14:cNvContentPartPr/>
              <p14:nvPr/>
            </p14:nvContentPartPr>
            <p14:xfrm>
              <a:off x="8486781" y="3323915"/>
              <a:ext cx="117000" cy="4287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2E64F53-E14B-64ED-8C31-D68BC2A5681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71301" y="3308435"/>
                <a:ext cx="14760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9FB4F06-5C52-DABA-935A-5474FDBC2BD1}"/>
                  </a:ext>
                </a:extLst>
              </p14:cNvPr>
              <p14:cNvContentPartPr/>
              <p14:nvPr/>
            </p14:nvContentPartPr>
            <p14:xfrm>
              <a:off x="8628981" y="3303755"/>
              <a:ext cx="124920" cy="200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9FB4F06-5C52-DABA-935A-5474FDBC2BD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613501" y="3288247"/>
                <a:ext cx="155520" cy="23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21042D3-10AA-F8EF-2963-442699D7FE93}"/>
                  </a:ext>
                </a:extLst>
              </p14:cNvPr>
              <p14:cNvContentPartPr/>
              <p14:nvPr/>
            </p14:nvContentPartPr>
            <p14:xfrm>
              <a:off x="8737701" y="3371795"/>
              <a:ext cx="125640" cy="1328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21042D3-10AA-F8EF-2963-442699D7FE9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22221" y="3356273"/>
                <a:ext cx="156240" cy="16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4B4D0FF-3E88-AE01-B9E7-7BFE4856B0B3}"/>
                  </a:ext>
                </a:extLst>
              </p14:cNvPr>
              <p14:cNvContentPartPr/>
              <p14:nvPr/>
            </p14:nvContentPartPr>
            <p14:xfrm>
              <a:off x="8847501" y="3315995"/>
              <a:ext cx="133560" cy="203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4B4D0FF-3E88-AE01-B9E7-7BFE4856B0B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832063" y="3300515"/>
                <a:ext cx="164078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123815B-2869-5D70-1ACD-866ED96DAA62}"/>
                  </a:ext>
                </a:extLst>
              </p14:cNvPr>
              <p14:cNvContentPartPr/>
              <p14:nvPr/>
            </p14:nvContentPartPr>
            <p14:xfrm>
              <a:off x="9113901" y="3308075"/>
              <a:ext cx="78840" cy="316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123815B-2869-5D70-1ACD-866ED96DAA6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98421" y="3292595"/>
                <a:ext cx="1094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32414CB-09B9-5FCA-4EDE-0A20B5CB19D3}"/>
                  </a:ext>
                </a:extLst>
              </p14:cNvPr>
              <p14:cNvContentPartPr/>
              <p14:nvPr/>
            </p14:nvContentPartPr>
            <p14:xfrm>
              <a:off x="9004101" y="3308075"/>
              <a:ext cx="188640" cy="477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32414CB-09B9-5FCA-4EDE-0A20B5CB19D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88621" y="3292595"/>
                <a:ext cx="2192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0DD3A63-7477-3B12-1F3D-0DBA8F2BDA8C}"/>
                  </a:ext>
                </a:extLst>
              </p14:cNvPr>
              <p14:cNvContentPartPr/>
              <p14:nvPr/>
            </p14:nvContentPartPr>
            <p14:xfrm>
              <a:off x="9239541" y="3472955"/>
              <a:ext cx="67320" cy="67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0DD3A63-7477-3B12-1F3D-0DBA8F2BDA8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224143" y="3457557"/>
                <a:ext cx="97757" cy="97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A4BDB27-40FE-3E34-511E-D3647A41C4E0}"/>
                  </a:ext>
                </a:extLst>
              </p14:cNvPr>
              <p14:cNvContentPartPr/>
              <p14:nvPr/>
            </p14:nvContentPartPr>
            <p14:xfrm>
              <a:off x="9270861" y="3261275"/>
              <a:ext cx="8280" cy="8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A4BDB27-40FE-3E34-511E-D3647A41C4E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255381" y="3245795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A0C48CE-4DFD-FBBB-09A9-237222F7EC1C}"/>
                  </a:ext>
                </a:extLst>
              </p14:cNvPr>
              <p14:cNvContentPartPr/>
              <p14:nvPr/>
            </p14:nvContentPartPr>
            <p14:xfrm>
              <a:off x="9310821" y="3347315"/>
              <a:ext cx="273960" cy="1494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A0C48CE-4DFD-FBBB-09A9-237222F7EC1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95321" y="3331835"/>
                <a:ext cx="3046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7A353A8-7FAB-F6BF-BA00-A87C9C45423A}"/>
                  </a:ext>
                </a:extLst>
              </p14:cNvPr>
              <p14:cNvContentPartPr/>
              <p14:nvPr/>
            </p14:nvContentPartPr>
            <p14:xfrm>
              <a:off x="10776021" y="3041675"/>
              <a:ext cx="1050840" cy="4788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7A353A8-7FAB-F6BF-BA00-A87C9C45423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60541" y="3026183"/>
                <a:ext cx="1081440" cy="509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D42EB4D-126F-D726-CCD8-8FF781E17B96}"/>
                  </a:ext>
                </a:extLst>
              </p14:cNvPr>
              <p14:cNvContentPartPr/>
              <p14:nvPr/>
            </p14:nvContentPartPr>
            <p14:xfrm>
              <a:off x="9709701" y="3135635"/>
              <a:ext cx="847080" cy="4392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D42EB4D-126F-D726-CCD8-8FF781E17B9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89181" y="3120155"/>
                <a:ext cx="8827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1CF8C07-CC9E-26C9-1B5C-C5F0D4557E8A}"/>
                  </a:ext>
                </a:extLst>
              </p14:cNvPr>
              <p14:cNvContentPartPr/>
              <p14:nvPr/>
            </p14:nvContentPartPr>
            <p14:xfrm>
              <a:off x="5154981" y="3919715"/>
              <a:ext cx="1964880" cy="7840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1CF8C07-CC9E-26C9-1B5C-C5F0D4557E8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39498" y="3904235"/>
                <a:ext cx="1995486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31C216C-AEFB-071E-72B8-A7D2D9B39222}"/>
                  </a:ext>
                </a:extLst>
              </p14:cNvPr>
              <p14:cNvContentPartPr/>
              <p14:nvPr/>
            </p14:nvContentPartPr>
            <p14:xfrm>
              <a:off x="3477381" y="4037435"/>
              <a:ext cx="1372320" cy="7491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31C216C-AEFB-071E-72B8-A7D2D9B3922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61897" y="4021962"/>
                <a:ext cx="1402928" cy="77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C508FFB-7329-0655-1E83-786D7D5AAA2E}"/>
                  </a:ext>
                </a:extLst>
              </p14:cNvPr>
              <p14:cNvContentPartPr/>
              <p14:nvPr/>
            </p14:nvContentPartPr>
            <p14:xfrm>
              <a:off x="2611581" y="4006115"/>
              <a:ext cx="591840" cy="490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C508FFB-7329-0655-1E83-786D7D5AAA2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96092" y="3990635"/>
                <a:ext cx="622459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7237CFDE-F8E2-53C8-8ED6-DB1BEEA4079D}"/>
                  </a:ext>
                </a:extLst>
              </p14:cNvPr>
              <p14:cNvContentPartPr/>
              <p14:nvPr/>
            </p14:nvContentPartPr>
            <p14:xfrm>
              <a:off x="1446981" y="4046075"/>
              <a:ext cx="847080" cy="4777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7237CFDE-F8E2-53C8-8ED6-DB1BEEA4079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431494" y="4030595"/>
                <a:ext cx="877693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72D00C4-FACE-551F-C480-A06B8D6C79A5}"/>
                  </a:ext>
                </a:extLst>
              </p14:cNvPr>
              <p14:cNvContentPartPr/>
              <p14:nvPr/>
            </p14:nvContentPartPr>
            <p14:xfrm>
              <a:off x="853701" y="4272515"/>
              <a:ext cx="278280" cy="3218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72D00C4-FACE-551F-C480-A06B8D6C79A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38221" y="4257035"/>
                <a:ext cx="3088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A46105D6-D76A-1063-D403-E94842976388}"/>
                  </a:ext>
                </a:extLst>
              </p14:cNvPr>
              <p14:cNvContentPartPr/>
              <p14:nvPr/>
            </p14:nvContentPartPr>
            <p14:xfrm>
              <a:off x="2332941" y="2775275"/>
              <a:ext cx="290520" cy="1886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A46105D6-D76A-1063-D403-E9484297638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17461" y="2759795"/>
                <a:ext cx="3211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B55F04A-33A4-C041-413E-E8D906C66FEC}"/>
                  </a:ext>
                </a:extLst>
              </p14:cNvPr>
              <p14:cNvContentPartPr/>
              <p14:nvPr/>
            </p14:nvContentPartPr>
            <p14:xfrm>
              <a:off x="2379741" y="2257595"/>
              <a:ext cx="329760" cy="2829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B55F04A-33A4-C041-413E-E8D906C66FE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64261" y="2242095"/>
                <a:ext cx="360360" cy="313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37C28D1-F13A-06CF-410D-96A67640E5AA}"/>
                  </a:ext>
                </a:extLst>
              </p14:cNvPr>
              <p14:cNvContentPartPr/>
              <p14:nvPr/>
            </p14:nvContentPartPr>
            <p14:xfrm>
              <a:off x="2661981" y="2014595"/>
              <a:ext cx="180720" cy="7214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37C28D1-F13A-06CF-410D-96A67640E5A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46501" y="1999115"/>
                <a:ext cx="21132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69371ACF-1121-0B2E-F717-6FB5C49FC2CA}"/>
                  </a:ext>
                </a:extLst>
              </p14:cNvPr>
              <p14:cNvContentPartPr/>
              <p14:nvPr/>
            </p14:nvContentPartPr>
            <p14:xfrm>
              <a:off x="4112421" y="1967795"/>
              <a:ext cx="86040" cy="7531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69371ACF-1121-0B2E-F717-6FB5C49FC2C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096941" y="1952315"/>
                <a:ext cx="116640" cy="7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064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C3BC3C-D377-B10F-982F-9D3F5624AC5F}"/>
              </a:ext>
            </a:extLst>
          </p:cNvPr>
          <p:cNvSpPr txBox="1"/>
          <p:nvPr/>
        </p:nvSpPr>
        <p:spPr>
          <a:xfrm>
            <a:off x="3040912" y="276446"/>
            <a:ext cx="6479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Maximizing the variance of the projection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2F2236-2D12-4949-471F-37387332B962}"/>
                  </a:ext>
                </a:extLst>
              </p14:cNvPr>
              <p14:cNvContentPartPr/>
              <p14:nvPr/>
            </p14:nvContentPartPr>
            <p14:xfrm>
              <a:off x="1564701" y="138747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2F2236-2D12-4949-471F-37387332B9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9221" y="1371995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7C069B9-5DBE-471A-2EE9-84F3C89362A2}"/>
                  </a:ext>
                </a:extLst>
              </p14:cNvPr>
              <p14:cNvContentPartPr/>
              <p14:nvPr/>
            </p14:nvContentPartPr>
            <p14:xfrm>
              <a:off x="1237101" y="1199555"/>
              <a:ext cx="978480" cy="509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7C069B9-5DBE-471A-2EE9-84F3C89362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1627" y="1184086"/>
                <a:ext cx="1009069" cy="54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7189CA-4614-EBAC-FF96-93C35089AECC}"/>
                  </a:ext>
                </a:extLst>
              </p14:cNvPr>
              <p14:cNvContentPartPr/>
              <p14:nvPr/>
            </p14:nvContentPartPr>
            <p14:xfrm>
              <a:off x="1305861" y="1850075"/>
              <a:ext cx="392400" cy="282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7189CA-4614-EBAC-FF96-93C35089AE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367" y="1834595"/>
                <a:ext cx="423028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62CBD4B-AD97-D591-A051-1C34D4DA3DF0}"/>
                  </a:ext>
                </a:extLst>
              </p14:cNvPr>
              <p14:cNvContentPartPr/>
              <p14:nvPr/>
            </p14:nvContentPartPr>
            <p14:xfrm>
              <a:off x="2542338" y="1090944"/>
              <a:ext cx="1078920" cy="914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62CBD4B-AD97-D591-A051-1C34D4DA3D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26863" y="1075458"/>
                <a:ext cx="1109510" cy="94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D6549E3-4415-F61C-7CD6-7E40A3223295}"/>
                  </a:ext>
                </a:extLst>
              </p14:cNvPr>
              <p14:cNvContentPartPr/>
              <p14:nvPr/>
            </p14:nvContentPartPr>
            <p14:xfrm>
              <a:off x="5279418" y="1334304"/>
              <a:ext cx="22464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D6549E3-4415-F61C-7CD6-7E40A32232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3938" y="1318824"/>
                <a:ext cx="255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B6B0390-CF2E-D891-7468-912E6DCBA56D}"/>
                  </a:ext>
                </a:extLst>
              </p14:cNvPr>
              <p14:cNvContentPartPr/>
              <p14:nvPr/>
            </p14:nvContentPartPr>
            <p14:xfrm>
              <a:off x="5713218" y="839304"/>
              <a:ext cx="1972440" cy="855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B6B0390-CF2E-D891-7468-912E6DCBA5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7738" y="823824"/>
                <a:ext cx="200304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1034BB-E309-E4C4-CA55-BA405825A1BE}"/>
                  </a:ext>
                </a:extLst>
              </p14:cNvPr>
              <p14:cNvContentPartPr/>
              <p14:nvPr/>
            </p14:nvContentPartPr>
            <p14:xfrm>
              <a:off x="8091378" y="891864"/>
              <a:ext cx="786960" cy="483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1034BB-E309-E4C4-CA55-BA405825A1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5898" y="876384"/>
                <a:ext cx="8175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0FF39FA-2687-8DD0-CE08-22A7BA883F2F}"/>
                  </a:ext>
                </a:extLst>
              </p14:cNvPr>
              <p14:cNvContentPartPr/>
              <p14:nvPr/>
            </p14:nvContentPartPr>
            <p14:xfrm>
              <a:off x="8990298" y="1095264"/>
              <a:ext cx="195480" cy="179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0FF39FA-2687-8DD0-CE08-22A7BA883F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74789" y="1079784"/>
                <a:ext cx="226136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F04E244-8F94-AD9E-CDE9-B196EA744A01}"/>
                  </a:ext>
                </a:extLst>
              </p14:cNvPr>
              <p14:cNvContentPartPr/>
              <p14:nvPr/>
            </p14:nvContentPartPr>
            <p14:xfrm>
              <a:off x="9440298" y="1199304"/>
              <a:ext cx="165240" cy="15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F04E244-8F94-AD9E-CDE9-B196EA744A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24852" y="1183455"/>
                <a:ext cx="195773" cy="46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4EBE8EC-EB0A-739E-8B8A-8CD66C358752}"/>
                  </a:ext>
                </a:extLst>
              </p14:cNvPr>
              <p14:cNvContentPartPr/>
              <p14:nvPr/>
            </p14:nvContentPartPr>
            <p14:xfrm>
              <a:off x="9785178" y="1050264"/>
              <a:ext cx="420120" cy="231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4EBE8EC-EB0A-739E-8B8A-8CD66C3587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69698" y="1034808"/>
                <a:ext cx="450720" cy="262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7AD041B-EB81-9970-4864-FC13E4F86ECD}"/>
                  </a:ext>
                </a:extLst>
              </p14:cNvPr>
              <p14:cNvContentPartPr/>
              <p14:nvPr/>
            </p14:nvContentPartPr>
            <p14:xfrm>
              <a:off x="10302498" y="1082664"/>
              <a:ext cx="180360" cy="169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7AD041B-EB81-9970-4864-FC13E4F86E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87018" y="1067184"/>
                <a:ext cx="2109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0642106-6F73-AB85-7AB0-DC9C63261319}"/>
                  </a:ext>
                </a:extLst>
              </p14:cNvPr>
              <p14:cNvContentPartPr/>
              <p14:nvPr/>
            </p14:nvContentPartPr>
            <p14:xfrm>
              <a:off x="10651698" y="1034424"/>
              <a:ext cx="453600" cy="210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0642106-6F73-AB85-7AB0-DC9C6326131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36218" y="1018944"/>
                <a:ext cx="4842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BB6BF88-86F7-A397-CF92-3914B5559DBF}"/>
                  </a:ext>
                </a:extLst>
              </p14:cNvPr>
              <p14:cNvContentPartPr/>
              <p14:nvPr/>
            </p14:nvContentPartPr>
            <p14:xfrm>
              <a:off x="3501378" y="2511504"/>
              <a:ext cx="1064880" cy="390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BB6BF88-86F7-A397-CF92-3914B5559D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85903" y="2496010"/>
                <a:ext cx="1095470" cy="421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E0485AE-C071-AF16-5D74-E6D9883BB738}"/>
                  </a:ext>
                </a:extLst>
              </p14:cNvPr>
              <p14:cNvContentPartPr/>
              <p14:nvPr/>
            </p14:nvContentPartPr>
            <p14:xfrm>
              <a:off x="4761018" y="2751624"/>
              <a:ext cx="135360" cy="7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E0485AE-C071-AF16-5D74-E6D9883BB7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45538" y="2735407"/>
                <a:ext cx="165960" cy="3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CE238C4-467F-4CA3-E83E-84155A2DE90A}"/>
                  </a:ext>
                </a:extLst>
              </p14:cNvPr>
              <p14:cNvContentPartPr/>
              <p14:nvPr/>
            </p14:nvContentPartPr>
            <p14:xfrm>
              <a:off x="4745898" y="2661624"/>
              <a:ext cx="195480" cy="12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CE238C4-467F-4CA3-E83E-84155A2DE90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30389" y="2645702"/>
                <a:ext cx="226136" cy="4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11C9519-593C-78F8-B040-52BBE482F9E0}"/>
                  </a:ext>
                </a:extLst>
              </p14:cNvPr>
              <p14:cNvContentPartPr/>
              <p14:nvPr/>
            </p14:nvContentPartPr>
            <p14:xfrm>
              <a:off x="5233338" y="2505024"/>
              <a:ext cx="810360" cy="217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11C9519-593C-78F8-B040-52BBE482F9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17851" y="2489544"/>
                <a:ext cx="840974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462A5F7-5A0C-60AD-5D1D-670AD9F7C72A}"/>
                  </a:ext>
                </a:extLst>
              </p14:cNvPr>
              <p14:cNvContentPartPr/>
              <p14:nvPr/>
            </p14:nvContentPartPr>
            <p14:xfrm>
              <a:off x="4648698" y="3456504"/>
              <a:ext cx="592920" cy="419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462A5F7-5A0C-60AD-5D1D-670AD9F7C72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33218" y="3441024"/>
                <a:ext cx="6235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00F4DDE-D8C9-63EC-D4F0-0D1A7C8B4DCA}"/>
                  </a:ext>
                </a:extLst>
              </p14:cNvPr>
              <p14:cNvContentPartPr/>
              <p14:nvPr/>
            </p14:nvContentPartPr>
            <p14:xfrm>
              <a:off x="2908818" y="3464064"/>
              <a:ext cx="1170000" cy="5011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00F4DDE-D8C9-63EC-D4F0-0D1A7C8B4D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93338" y="3448584"/>
                <a:ext cx="12006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384F01A-AEF8-ED55-482B-903F56B50F36}"/>
                  </a:ext>
                </a:extLst>
              </p14:cNvPr>
              <p14:cNvContentPartPr/>
              <p14:nvPr/>
            </p14:nvContentPartPr>
            <p14:xfrm>
              <a:off x="1326618" y="3591504"/>
              <a:ext cx="765000" cy="459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384F01A-AEF8-ED55-482B-903F56B50F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11138" y="3576036"/>
                <a:ext cx="795600" cy="489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C80BCC0-8434-CF74-6047-9C969F1754DC}"/>
                  </a:ext>
                </a:extLst>
              </p14:cNvPr>
              <p14:cNvContentPartPr/>
              <p14:nvPr/>
            </p14:nvContentPartPr>
            <p14:xfrm>
              <a:off x="5458338" y="3824064"/>
              <a:ext cx="127800" cy="150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C80BCC0-8434-CF74-6047-9C969F1754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42858" y="3808584"/>
                <a:ext cx="1584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186CD3D-546F-4AD0-EEBF-CDD712397EB3}"/>
                  </a:ext>
                </a:extLst>
              </p14:cNvPr>
              <p14:cNvContentPartPr/>
              <p14:nvPr/>
            </p14:nvContentPartPr>
            <p14:xfrm>
              <a:off x="8547858" y="3096504"/>
              <a:ext cx="1155240" cy="536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186CD3D-546F-4AD0-EEBF-CDD712397EB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32373" y="3081024"/>
                <a:ext cx="118585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7A25976-0287-F34E-A764-463692F40143}"/>
                  </a:ext>
                </a:extLst>
              </p14:cNvPr>
              <p14:cNvContentPartPr/>
              <p14:nvPr/>
            </p14:nvContentPartPr>
            <p14:xfrm>
              <a:off x="6689898" y="3381624"/>
              <a:ext cx="1566000" cy="3675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7A25976-0287-F34E-A764-463692F401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74418" y="3366159"/>
                <a:ext cx="1596600" cy="398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CC56CB4-2ABB-96E3-BDEF-8C2066E7F2BC}"/>
                  </a:ext>
                </a:extLst>
              </p14:cNvPr>
              <p14:cNvContentPartPr/>
              <p14:nvPr/>
            </p14:nvContentPartPr>
            <p14:xfrm>
              <a:off x="5855778" y="3426624"/>
              <a:ext cx="525240" cy="343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CC56CB4-2ABB-96E3-BDEF-8C2066E7F2B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40298" y="3411160"/>
                <a:ext cx="555840" cy="374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28A0949-CDF5-5127-E848-4A12334317C4}"/>
                  </a:ext>
                </a:extLst>
              </p14:cNvPr>
              <p14:cNvContentPartPr/>
              <p14:nvPr/>
            </p14:nvContentPartPr>
            <p14:xfrm>
              <a:off x="1405098" y="4738824"/>
              <a:ext cx="498240" cy="435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28A0949-CDF5-5127-E848-4A12334317C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89629" y="4723357"/>
                <a:ext cx="528818" cy="465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661D0FE-2509-9EB4-9F35-C1837413F087}"/>
                  </a:ext>
                </a:extLst>
              </p14:cNvPr>
              <p14:cNvContentPartPr/>
              <p14:nvPr/>
            </p14:nvContentPartPr>
            <p14:xfrm>
              <a:off x="3373938" y="4573944"/>
              <a:ext cx="765360" cy="4485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661D0FE-2509-9EB4-9F35-C1837413F08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58458" y="4558464"/>
                <a:ext cx="79596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056381A-1C10-0F9B-BEEA-C0E4CCD150CC}"/>
                  </a:ext>
                </a:extLst>
              </p14:cNvPr>
              <p14:cNvContentPartPr/>
              <p14:nvPr/>
            </p14:nvContentPartPr>
            <p14:xfrm>
              <a:off x="2496258" y="4708944"/>
              <a:ext cx="398160" cy="360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056381A-1C10-0F9B-BEEA-C0E4CCD150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80764" y="4693479"/>
                <a:ext cx="428788" cy="390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BFD3ACB-80F9-A13C-4A6B-74E754751B4A}"/>
                  </a:ext>
                </a:extLst>
              </p14:cNvPr>
              <p14:cNvContentPartPr/>
              <p14:nvPr/>
            </p14:nvContentPartPr>
            <p14:xfrm>
              <a:off x="4825098" y="4656384"/>
              <a:ext cx="709560" cy="439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BFD3ACB-80F9-A13C-4A6B-74E754751B4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09610" y="4640904"/>
                <a:ext cx="740176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80E19CA-12B1-536A-0EE6-18CF8ADAC48A}"/>
                  </a:ext>
                </a:extLst>
              </p14:cNvPr>
              <p14:cNvContentPartPr/>
              <p14:nvPr/>
            </p14:nvContentPartPr>
            <p14:xfrm>
              <a:off x="5857578" y="4753944"/>
              <a:ext cx="658800" cy="2404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80E19CA-12B1-536A-0EE6-18CF8ADAC48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42098" y="4738464"/>
                <a:ext cx="6894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C40339B-2976-7BDA-432D-A75D13E65D90}"/>
                  </a:ext>
                </a:extLst>
              </p14:cNvPr>
              <p14:cNvContentPartPr/>
              <p14:nvPr/>
            </p14:nvContentPartPr>
            <p14:xfrm>
              <a:off x="3485301" y="1027115"/>
              <a:ext cx="1458720" cy="4078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C40339B-2976-7BDA-432D-A75D13E65D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69821" y="1011635"/>
                <a:ext cx="14893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2CC972E-2D95-9A07-B0FF-A3E5F040EBEC}"/>
                  </a:ext>
                </a:extLst>
              </p14:cNvPr>
              <p14:cNvContentPartPr/>
              <p14:nvPr/>
            </p14:nvContentPartPr>
            <p14:xfrm>
              <a:off x="3524541" y="1528595"/>
              <a:ext cx="321840" cy="188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2CC972E-2D95-9A07-B0FF-A3E5F040EB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09061" y="1513085"/>
                <a:ext cx="352440" cy="219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7411D0C-100C-55B0-842A-910DFF602B8A}"/>
                  </a:ext>
                </a:extLst>
              </p14:cNvPr>
              <p14:cNvContentPartPr/>
              <p14:nvPr/>
            </p14:nvContentPartPr>
            <p14:xfrm>
              <a:off x="2669901" y="3034835"/>
              <a:ext cx="431640" cy="210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7411D0C-100C-55B0-842A-910DFF602B8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54408" y="3019381"/>
                <a:ext cx="462266" cy="241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924C671-CE14-B1E6-88AD-FC74E5F44B1F}"/>
                  </a:ext>
                </a:extLst>
              </p14:cNvPr>
              <p14:cNvContentPartPr/>
              <p14:nvPr/>
            </p14:nvContentPartPr>
            <p14:xfrm>
              <a:off x="2607261" y="2622635"/>
              <a:ext cx="627480" cy="301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924C671-CE14-B1E6-88AD-FC74E5F44B1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91790" y="2607155"/>
                <a:ext cx="658062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8B3A848-65E2-C5EC-578D-41FF414FE4B7}"/>
                  </a:ext>
                </a:extLst>
              </p14:cNvPr>
              <p14:cNvContentPartPr/>
              <p14:nvPr/>
            </p14:nvContentPartPr>
            <p14:xfrm>
              <a:off x="6675981" y="5064155"/>
              <a:ext cx="399960" cy="2592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8B3A848-65E2-C5EC-578D-41FF414FE4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60515" y="5048675"/>
                <a:ext cx="430532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1A0F931-8A7D-4FF2-D3A6-B04FA6DC1071}"/>
                  </a:ext>
                </a:extLst>
              </p14:cNvPr>
              <p14:cNvContentPartPr/>
              <p14:nvPr/>
            </p14:nvContentPartPr>
            <p14:xfrm>
              <a:off x="6750861" y="4554755"/>
              <a:ext cx="583920" cy="3297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1A0F931-8A7D-4FF2-D3A6-B04FA6DC107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35391" y="4539275"/>
                <a:ext cx="614501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0132738-62A5-8C72-B428-6BF73A602411}"/>
                  </a:ext>
                </a:extLst>
              </p14:cNvPr>
              <p14:cNvContentPartPr/>
              <p14:nvPr/>
            </p14:nvContentPartPr>
            <p14:xfrm>
              <a:off x="8981781" y="4438115"/>
              <a:ext cx="673560" cy="4230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0132738-62A5-8C72-B428-6BF73A6024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66301" y="4422635"/>
                <a:ext cx="7041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CC32F36-E5D4-C745-1476-EB16F988BA25}"/>
                  </a:ext>
                </a:extLst>
              </p14:cNvPr>
              <p14:cNvContentPartPr/>
              <p14:nvPr/>
            </p14:nvContentPartPr>
            <p14:xfrm>
              <a:off x="7460061" y="4642595"/>
              <a:ext cx="972360" cy="265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CC32F36-E5D4-C745-1476-EB16F988BA2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44581" y="4627094"/>
                <a:ext cx="1002960" cy="295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5144B5E-4979-D64D-91EE-87781DBC3A05}"/>
                  </a:ext>
                </a:extLst>
              </p14:cNvPr>
              <p14:cNvContentPartPr/>
              <p14:nvPr/>
            </p14:nvContentPartPr>
            <p14:xfrm>
              <a:off x="4775181" y="5801075"/>
              <a:ext cx="2583360" cy="5022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5144B5E-4979-D64D-91EE-87781DBC3A0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59699" y="5785595"/>
                <a:ext cx="2613964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79BB826-ACDF-A216-6152-EE3A8888627F}"/>
                  </a:ext>
                </a:extLst>
              </p14:cNvPr>
              <p14:cNvContentPartPr/>
              <p14:nvPr/>
            </p14:nvContentPartPr>
            <p14:xfrm>
              <a:off x="3482061" y="5511995"/>
              <a:ext cx="4719240" cy="12852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79BB826-ACDF-A216-6152-EE3A8888627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67661" y="5497599"/>
                <a:ext cx="4747680" cy="1313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3487C427-AF9F-860C-7C43-40F42F4DF9FF}"/>
                  </a:ext>
                </a:extLst>
              </p14:cNvPr>
              <p14:cNvContentPartPr/>
              <p14:nvPr/>
            </p14:nvContentPartPr>
            <p14:xfrm>
              <a:off x="8635821" y="4923035"/>
              <a:ext cx="3300840" cy="156060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3487C427-AF9F-860C-7C43-40F42F4DF9F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25021" y="4912233"/>
                <a:ext cx="3322080" cy="1581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3654D4D-DB50-802F-746D-938AA00887DD}"/>
                  </a:ext>
                </a:extLst>
              </p14:cNvPr>
              <p14:cNvContentPartPr/>
              <p14:nvPr/>
            </p14:nvContentPartPr>
            <p14:xfrm>
              <a:off x="7782261" y="5256035"/>
              <a:ext cx="595080" cy="3812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3654D4D-DB50-802F-746D-938AA00887D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71468" y="5245235"/>
                <a:ext cx="616307" cy="4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13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927C-7677-1116-1C99-796C9519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do we have so far: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36179-5ECA-1D3B-BC2E-39108A06B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 have determined the directions in the feature space along which the variance in our data is maximized</a:t>
            </a:r>
          </a:p>
          <a:p>
            <a:endParaRPr lang="en-US"/>
          </a:p>
          <a:p>
            <a:r>
              <a:rPr lang="en-US"/>
              <a:t>Those directions are the eigenvectors of the covariance matrix of our data. They are also called the Principal Component Axes.</a:t>
            </a:r>
          </a:p>
          <a:p>
            <a:endParaRPr lang="en-US"/>
          </a:p>
          <a:p>
            <a:r>
              <a:rPr lang="en-US"/>
              <a:t>The amount of variance along each eigenvector is given by its corresponding eigenvalue</a:t>
            </a:r>
          </a:p>
        </p:txBody>
      </p:sp>
    </p:spTree>
    <p:extLst>
      <p:ext uri="{BB962C8B-B14F-4D97-AF65-F5344CB8AC3E}">
        <p14:creationId xmlns:p14="http://schemas.microsoft.com/office/powerpoint/2010/main" val="80197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2A9145-8563-4DE4-28CF-BEB444DF66E1}"/>
              </a:ext>
            </a:extLst>
          </p:cNvPr>
          <p:cNvSpPr txBox="1"/>
          <p:nvPr/>
        </p:nvSpPr>
        <p:spPr>
          <a:xfrm>
            <a:off x="735723" y="641581"/>
            <a:ext cx="10520855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/>
              <a:t>What is Principal Component Analysis (PCA)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PCA is a dimensionality reduction technique used to transform a high-dimensional dataset into a lower-dimensional one while retaining as much of the original </a:t>
            </a:r>
            <a:r>
              <a:rPr lang="en-US" sz="2200">
                <a:highlight>
                  <a:srgbClr val="FFFF00"/>
                </a:highlight>
              </a:rPr>
              <a:t>variance </a:t>
            </a:r>
            <a:r>
              <a:rPr lang="en-US" sz="2200">
                <a:solidFill>
                  <a:srgbClr val="FF0000"/>
                </a:solidFill>
                <a:highlight>
                  <a:srgbClr val="FFFF00"/>
                </a:highlight>
              </a:rPr>
              <a:t>(information)</a:t>
            </a:r>
            <a:r>
              <a:rPr lang="en-US" sz="2200">
                <a:highlight>
                  <a:srgbClr val="FFFF00"/>
                </a:highlight>
              </a:rPr>
              <a:t> </a:t>
            </a:r>
            <a:r>
              <a:rPr lang="en-US" sz="2200"/>
              <a:t>as possible.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PCA works by finding new axes (directions) in the data space, called principal components, </a:t>
            </a:r>
            <a:r>
              <a:rPr lang="en-US" sz="2200">
                <a:highlight>
                  <a:srgbClr val="FFFF00"/>
                </a:highlight>
              </a:rPr>
              <a:t>along which the data varies the most</a:t>
            </a:r>
            <a:r>
              <a:rPr lang="en-US" sz="22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For this, PCA uses covariance matrix of the data and its eigenvalues and eigenvectors of that matrix.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87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BC7E9-8021-8318-2B30-84F41EA16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8B7B-518D-66C2-425A-19682106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940"/>
            <a:ext cx="10515600" cy="580097"/>
          </a:xfrm>
        </p:spPr>
        <p:txBody>
          <a:bodyPr>
            <a:normAutofit fontScale="90000"/>
          </a:bodyPr>
          <a:lstStyle/>
          <a:p>
            <a:r>
              <a:rPr lang="en-US"/>
              <a:t>Eigenvalues and eigenvectors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0A15A-D748-55A7-227F-CB9BC9AD7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6"/>
            <a:ext cx="10515600" cy="5345736"/>
          </a:xfrm>
        </p:spPr>
        <p:txBody>
          <a:bodyPr/>
          <a:lstStyle/>
          <a:p>
            <a:r>
              <a:rPr lang="en-US"/>
              <a:t>What does </a:t>
            </a:r>
            <a:r>
              <a:rPr lang="en-US" b="1" i="1"/>
              <a:t>eigen</a:t>
            </a:r>
            <a:r>
              <a:rPr lang="en-US"/>
              <a:t> mean? This word has a German origin, and it means, in English, proper or characteristic. </a:t>
            </a:r>
          </a:p>
          <a:p>
            <a:endParaRPr lang="en-US"/>
          </a:p>
          <a:p>
            <a:r>
              <a:rPr lang="en-US">
                <a:solidFill>
                  <a:srgbClr val="0D0D0D"/>
                </a:solidFill>
                <a:latin typeface="Söhne"/>
              </a:rPr>
              <a:t>A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n </a:t>
            </a:r>
            <a:r>
              <a:rPr lang="en-US" b="0" i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Söhne"/>
              </a:rPr>
              <a:t>eigenvector 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of a square matrix </a:t>
            </a:r>
            <a:r>
              <a:rPr lang="en-US" b="0" i="1">
                <a:solidFill>
                  <a:srgbClr val="0D0D0D"/>
                </a:solidFill>
                <a:effectLst/>
                <a:latin typeface="KaTeX_Math"/>
              </a:rPr>
              <a:t>A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is a non-zero vector that, when multiplied by </a:t>
            </a:r>
            <a:r>
              <a:rPr lang="en-US" b="0" i="1">
                <a:solidFill>
                  <a:srgbClr val="0D0D0D"/>
                </a:solidFill>
                <a:effectLst/>
                <a:latin typeface="KaTeX_Math"/>
              </a:rPr>
              <a:t>A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, results in a scaled version of itself.</a:t>
            </a:r>
          </a:p>
          <a:p>
            <a:endParaRPr lang="en-US">
              <a:solidFill>
                <a:srgbClr val="0D0D0D"/>
              </a:solidFill>
              <a:latin typeface="Söhne"/>
            </a:endParaRPr>
          </a:p>
          <a:p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An </a:t>
            </a:r>
            <a:r>
              <a:rPr lang="en-US" b="0" i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Söhne"/>
              </a:rPr>
              <a:t>eigenvalue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corresponds to the scaling factor by which the eigenvector is stretched or shrunk when multiplied by the matrix.</a:t>
            </a:r>
          </a:p>
          <a:p>
            <a:endParaRPr lang="en-US">
              <a:solidFill>
                <a:srgbClr val="0D0D0D"/>
              </a:solidFill>
              <a:latin typeface="Söhne"/>
            </a:endParaRPr>
          </a:p>
          <a:p>
            <a:endParaRPr lang="en-US" b="0" i="0">
              <a:solidFill>
                <a:srgbClr val="0D0D0D"/>
              </a:solidFill>
              <a:effectLst/>
              <a:latin typeface="Söhne"/>
            </a:endParaRPr>
          </a:p>
          <a:p>
            <a:endParaRPr lang="en-US">
              <a:solidFill>
                <a:srgbClr val="0D0D0D"/>
              </a:solidFill>
              <a:latin typeface="Söhne"/>
            </a:endParaRPr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D33EC1-EA52-38A8-DDCB-91E121F6B4C0}"/>
                  </a:ext>
                </a:extLst>
              </p14:cNvPr>
              <p14:cNvContentPartPr/>
              <p14:nvPr/>
            </p14:nvContentPartPr>
            <p14:xfrm>
              <a:off x="3516542" y="4697044"/>
              <a:ext cx="948960" cy="442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D33EC1-EA52-38A8-DDCB-91E121F6B4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062" y="4681577"/>
                <a:ext cx="979560" cy="473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428B5B-6C6F-6B6B-D76D-893D896275B9}"/>
                  </a:ext>
                </a:extLst>
              </p14:cNvPr>
              <p14:cNvContentPartPr/>
              <p14:nvPr/>
            </p14:nvContentPartPr>
            <p14:xfrm>
              <a:off x="4685462" y="4587964"/>
              <a:ext cx="775440" cy="446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428B5B-6C6F-6B6B-D76D-893D896275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9982" y="4572484"/>
                <a:ext cx="80604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30BE2E4-DF74-3C2B-B992-07B24AADDD89}"/>
                  </a:ext>
                </a:extLst>
              </p14:cNvPr>
              <p14:cNvContentPartPr/>
              <p14:nvPr/>
            </p14:nvContentPartPr>
            <p14:xfrm>
              <a:off x="5625422" y="4987204"/>
              <a:ext cx="86760" cy="157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30BE2E4-DF74-3C2B-B992-07B24AADDD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09877" y="4971724"/>
                <a:ext cx="117488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D5703C5-BE3B-2962-E128-D913F3DA7BF2}"/>
                  </a:ext>
                </a:extLst>
              </p14:cNvPr>
              <p14:cNvContentPartPr/>
              <p14:nvPr/>
            </p14:nvContentPartPr>
            <p14:xfrm>
              <a:off x="5722982" y="4892884"/>
              <a:ext cx="36000" cy="16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D5703C5-BE3B-2962-E128-D913F3DA7B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07502" y="4877052"/>
                <a:ext cx="6660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CA4D53C-45C8-975C-6272-0300FD1C708F}"/>
                  </a:ext>
                </a:extLst>
              </p14:cNvPr>
              <p14:cNvContentPartPr/>
              <p14:nvPr/>
            </p14:nvContentPartPr>
            <p14:xfrm>
              <a:off x="6304022" y="4555924"/>
              <a:ext cx="3147480" cy="646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CA4D53C-45C8-975C-6272-0300FD1C70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88542" y="4540453"/>
                <a:ext cx="3178080" cy="677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CE4E39B-88A8-AD2E-D429-210232327F38}"/>
                  </a:ext>
                </a:extLst>
              </p14:cNvPr>
              <p14:cNvContentPartPr/>
              <p14:nvPr/>
            </p14:nvContentPartPr>
            <p14:xfrm>
              <a:off x="6354422" y="5351164"/>
              <a:ext cx="176400" cy="294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CE4E39B-88A8-AD2E-D429-210232327F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38942" y="5335665"/>
                <a:ext cx="207000" cy="325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FB425A5-25FA-FC54-8CCB-898BC2CBBB22}"/>
                  </a:ext>
                </a:extLst>
              </p14:cNvPr>
              <p14:cNvContentPartPr/>
              <p14:nvPr/>
            </p14:nvContentPartPr>
            <p14:xfrm>
              <a:off x="6754382" y="5203204"/>
              <a:ext cx="2629080" cy="607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FB425A5-25FA-FC54-8CCB-898BC2CBBB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38904" y="5187724"/>
                <a:ext cx="2659676" cy="6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44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E404E-AA29-CE9E-D33D-D0CA2299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7564"/>
            <a:ext cx="12374751" cy="6478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D6D76F-9864-C95A-9D35-78F2B8F28E2B}"/>
              </a:ext>
            </a:extLst>
          </p:cNvPr>
          <p:cNvSpPr txBox="1"/>
          <p:nvPr/>
        </p:nvSpPr>
        <p:spPr>
          <a:xfrm>
            <a:off x="357352" y="1765738"/>
            <a:ext cx="11529848" cy="1061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64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7EFBD-5275-E309-7327-AD995AC8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976"/>
            <a:ext cx="12613038" cy="52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77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9E0811-755B-F48C-4CDB-22D83FBA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87" y="1032435"/>
            <a:ext cx="11810513" cy="46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29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C27780-BCC9-C81B-483B-779530CD8573}"/>
              </a:ext>
            </a:extLst>
          </p:cNvPr>
          <p:cNvSpPr txBox="1"/>
          <p:nvPr/>
        </p:nvSpPr>
        <p:spPr>
          <a:xfrm>
            <a:off x="840828" y="599090"/>
            <a:ext cx="1386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38981A9-2B0C-511B-4472-7B5A6675C525}"/>
                  </a:ext>
                </a:extLst>
              </p14:cNvPr>
              <p14:cNvContentPartPr/>
              <p14:nvPr/>
            </p14:nvContentPartPr>
            <p14:xfrm>
              <a:off x="3203061" y="855395"/>
              <a:ext cx="88632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38981A9-2B0C-511B-4472-7B5A6675C5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7581" y="839915"/>
                <a:ext cx="9169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8AA288D-CD37-5F3B-BCE6-45F38260EE76}"/>
                  </a:ext>
                </a:extLst>
              </p14:cNvPr>
              <p14:cNvContentPartPr/>
              <p14:nvPr/>
            </p14:nvContentPartPr>
            <p14:xfrm>
              <a:off x="4263261" y="768275"/>
              <a:ext cx="1919160" cy="580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8AA288D-CD37-5F3B-BCE6-45F38260EE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7781" y="752805"/>
                <a:ext cx="1949760" cy="61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2E963CE-4D98-C933-A202-1F72F334B14D}"/>
                  </a:ext>
                </a:extLst>
              </p14:cNvPr>
              <p14:cNvContentPartPr/>
              <p14:nvPr/>
            </p14:nvContentPartPr>
            <p14:xfrm>
              <a:off x="6707301" y="1038995"/>
              <a:ext cx="31680" cy="35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2E963CE-4D98-C933-A202-1F72F334B1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821" y="1023515"/>
                <a:ext cx="62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66D6273-41D1-AB29-6934-6F57A3B0ACD9}"/>
                  </a:ext>
                </a:extLst>
              </p14:cNvPr>
              <p14:cNvContentPartPr/>
              <p14:nvPr/>
            </p14:nvContentPartPr>
            <p14:xfrm>
              <a:off x="6445221" y="1230875"/>
              <a:ext cx="207720" cy="94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66D6273-41D1-AB29-6934-6F57A3B0AC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9741" y="1215454"/>
                <a:ext cx="238320" cy="124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1A97B4D-3AF8-3A91-6058-EE1010D20F5B}"/>
                  </a:ext>
                </a:extLst>
              </p14:cNvPr>
              <p14:cNvContentPartPr/>
              <p14:nvPr/>
            </p14:nvContentPartPr>
            <p14:xfrm>
              <a:off x="7436301" y="838835"/>
              <a:ext cx="619560" cy="447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1A97B4D-3AF8-3A91-6058-EE1010D20F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20821" y="823367"/>
                <a:ext cx="650160" cy="477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C073609-19BF-C4CF-AB2A-E57A6A715D65}"/>
                  </a:ext>
                </a:extLst>
              </p14:cNvPr>
              <p14:cNvContentPartPr/>
              <p14:nvPr/>
            </p14:nvContentPartPr>
            <p14:xfrm>
              <a:off x="8573541" y="572435"/>
              <a:ext cx="486000" cy="933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C073609-19BF-C4CF-AB2A-E57A6A715D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58050" y="556955"/>
                <a:ext cx="516623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6711EE-E9E1-C719-19BC-0910BD426B91}"/>
                  </a:ext>
                </a:extLst>
              </p14:cNvPr>
              <p14:cNvContentPartPr/>
              <p14:nvPr/>
            </p14:nvContentPartPr>
            <p14:xfrm>
              <a:off x="8886741" y="486035"/>
              <a:ext cx="963000" cy="1207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6711EE-E9E1-C719-19BC-0910BD426B9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71261" y="470555"/>
                <a:ext cx="99360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454C2DE-057F-6779-95B9-D7534143317B}"/>
                  </a:ext>
                </a:extLst>
              </p14:cNvPr>
              <p14:cNvContentPartPr/>
              <p14:nvPr/>
            </p14:nvContentPartPr>
            <p14:xfrm>
              <a:off x="3532101" y="1802915"/>
              <a:ext cx="1031760" cy="1152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454C2DE-057F-6779-95B9-D753414331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16626" y="1787435"/>
                <a:ext cx="1062349" cy="11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E26086C-D872-B564-95F2-BE26AA05584A}"/>
                  </a:ext>
                </a:extLst>
              </p14:cNvPr>
              <p14:cNvContentPartPr/>
              <p14:nvPr/>
            </p14:nvContentPartPr>
            <p14:xfrm>
              <a:off x="1455261" y="1975355"/>
              <a:ext cx="1669680" cy="580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E26086C-D872-B564-95F2-BE26AA0558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39781" y="1959865"/>
                <a:ext cx="1700280" cy="6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B126B41-D0EB-FA61-047F-27B02078630F}"/>
                  </a:ext>
                </a:extLst>
              </p14:cNvPr>
              <p14:cNvContentPartPr/>
              <p14:nvPr/>
            </p14:nvContentPartPr>
            <p14:xfrm>
              <a:off x="3994701" y="2712275"/>
              <a:ext cx="149400" cy="180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B126B41-D0EB-FA61-047F-27B0207863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79221" y="2696795"/>
                <a:ext cx="180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6B39C9E-E280-0D0B-37A6-3D1D0F58F8FB}"/>
                  </a:ext>
                </a:extLst>
              </p14:cNvPr>
              <p14:cNvContentPartPr/>
              <p14:nvPr/>
            </p14:nvContentPartPr>
            <p14:xfrm>
              <a:off x="4747461" y="1669715"/>
              <a:ext cx="1073520" cy="1607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6B39C9E-E280-0D0B-37A6-3D1D0F58F8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31986" y="1654235"/>
                <a:ext cx="1104110" cy="16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F3B74B2-CED4-1BD9-E063-421E32F9EF30}"/>
                  </a:ext>
                </a:extLst>
              </p14:cNvPr>
              <p14:cNvContentPartPr/>
              <p14:nvPr/>
            </p14:nvContentPartPr>
            <p14:xfrm>
              <a:off x="9233421" y="1230875"/>
              <a:ext cx="194760" cy="279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F3B74B2-CED4-1BD9-E063-421E32F9EF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17941" y="1215415"/>
                <a:ext cx="225360" cy="309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1295B1D-EDB1-47DD-2C55-B03A90147493}"/>
                  </a:ext>
                </a:extLst>
              </p14:cNvPr>
              <p14:cNvContentPartPr/>
              <p14:nvPr/>
            </p14:nvContentPartPr>
            <p14:xfrm>
              <a:off x="6088101" y="2406635"/>
              <a:ext cx="16200" cy="16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1295B1D-EDB1-47DD-2C55-B03A9014749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72621" y="2390803"/>
                <a:ext cx="4680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8270D89-E825-4BED-EE86-791942EA4678}"/>
                  </a:ext>
                </a:extLst>
              </p14:cNvPr>
              <p14:cNvContentPartPr/>
              <p14:nvPr/>
            </p14:nvContentPartPr>
            <p14:xfrm>
              <a:off x="3947901" y="3919715"/>
              <a:ext cx="227880" cy="86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8270D89-E825-4BED-EE86-791942EA46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2421" y="3904170"/>
                <a:ext cx="25848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2F920DF-6237-1BC2-64AB-B2A19EA1D52F}"/>
                  </a:ext>
                </a:extLst>
              </p14:cNvPr>
              <p14:cNvContentPartPr/>
              <p14:nvPr/>
            </p14:nvContentPartPr>
            <p14:xfrm>
              <a:off x="2466141" y="3590315"/>
              <a:ext cx="1254600" cy="659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2F920DF-6237-1BC2-64AB-B2A19EA1D5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50665" y="3574827"/>
                <a:ext cx="1285191" cy="689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86DD16A-9BD9-A047-4D89-22BFCF3C72EE}"/>
                  </a:ext>
                </a:extLst>
              </p14:cNvPr>
              <p14:cNvContentPartPr/>
              <p14:nvPr/>
            </p14:nvContentPartPr>
            <p14:xfrm>
              <a:off x="1620501" y="3778595"/>
              <a:ext cx="461880" cy="446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86DD16A-9BD9-A047-4D89-22BFCF3C72E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05021" y="3763103"/>
                <a:ext cx="492480" cy="47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1D3FD38-6D15-74B0-4536-8A5A1DA32242}"/>
                  </a:ext>
                </a:extLst>
              </p14:cNvPr>
              <p14:cNvContentPartPr/>
              <p14:nvPr/>
            </p14:nvContentPartPr>
            <p14:xfrm>
              <a:off x="6111501" y="3300515"/>
              <a:ext cx="486720" cy="423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1D3FD38-6D15-74B0-4536-8A5A1DA322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96021" y="3285035"/>
                <a:ext cx="5173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A8DE6D9-0F6E-3E2F-0C8D-731B0A5A4826}"/>
                  </a:ext>
                </a:extLst>
              </p14:cNvPr>
              <p14:cNvContentPartPr/>
              <p14:nvPr/>
            </p14:nvContentPartPr>
            <p14:xfrm>
              <a:off x="4881741" y="3308075"/>
              <a:ext cx="994680" cy="11606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A8DE6D9-0F6E-3E2F-0C8D-731B0A5A48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66267" y="3292595"/>
                <a:ext cx="1025269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73234D5-2496-FE25-A496-05AD43FF833C}"/>
                  </a:ext>
                </a:extLst>
              </p14:cNvPr>
              <p14:cNvContentPartPr/>
              <p14:nvPr/>
            </p14:nvContentPartPr>
            <p14:xfrm>
              <a:off x="5883981" y="3543515"/>
              <a:ext cx="164880" cy="82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73234D5-2496-FE25-A496-05AD43FF83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68501" y="3528035"/>
                <a:ext cx="1954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77E6A6E-7280-2D00-5907-DE76C905EDA7}"/>
                  </a:ext>
                </a:extLst>
              </p14:cNvPr>
              <p14:cNvContentPartPr/>
              <p14:nvPr/>
            </p14:nvContentPartPr>
            <p14:xfrm>
              <a:off x="6449541" y="3992075"/>
              <a:ext cx="148320" cy="24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77E6A6E-7280-2D00-5907-DE76C905ED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34098" y="3976618"/>
                <a:ext cx="178846" cy="272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EA119A4-7E60-CF59-566B-77BF85E0A77A}"/>
                  </a:ext>
                </a:extLst>
              </p14:cNvPr>
              <p14:cNvContentPartPr/>
              <p14:nvPr/>
            </p14:nvContentPartPr>
            <p14:xfrm>
              <a:off x="7323981" y="3057515"/>
              <a:ext cx="1218240" cy="1482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EA119A4-7E60-CF59-566B-77BF85E0A77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08496" y="3042035"/>
                <a:ext cx="1248849" cy="15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61222BC-CC9A-4603-31C2-1DBA1358205E}"/>
                  </a:ext>
                </a:extLst>
              </p14:cNvPr>
              <p14:cNvContentPartPr/>
              <p14:nvPr/>
            </p14:nvContentPartPr>
            <p14:xfrm>
              <a:off x="9059181" y="3546755"/>
              <a:ext cx="157320" cy="396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61222BC-CC9A-4603-31C2-1DBA1358205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43701" y="3531275"/>
                <a:ext cx="1879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CBB0415-CCCE-C10B-534C-7AE48EAC4252}"/>
                  </a:ext>
                </a:extLst>
              </p14:cNvPr>
              <p14:cNvContentPartPr/>
              <p14:nvPr/>
            </p14:nvContentPartPr>
            <p14:xfrm>
              <a:off x="9216861" y="3770675"/>
              <a:ext cx="148320" cy="23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CBB0415-CCCE-C10B-534C-7AE48EAC42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01418" y="3755195"/>
                <a:ext cx="178846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370283C-89FF-FC02-EC69-33A431EBD7C7}"/>
                  </a:ext>
                </a:extLst>
              </p14:cNvPr>
              <p14:cNvContentPartPr/>
              <p14:nvPr/>
            </p14:nvContentPartPr>
            <p14:xfrm>
              <a:off x="9513861" y="3363155"/>
              <a:ext cx="1882080" cy="729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370283C-89FF-FC02-EC69-33A431EBD7C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98381" y="3347683"/>
                <a:ext cx="1912680" cy="759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BE19422-0A88-567D-5EA9-56AEFEEE1E6C}"/>
                  </a:ext>
                </a:extLst>
              </p14:cNvPr>
              <p14:cNvContentPartPr/>
              <p14:nvPr/>
            </p14:nvContentPartPr>
            <p14:xfrm>
              <a:off x="8204541" y="4695875"/>
              <a:ext cx="188280" cy="1022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BE19422-0A88-567D-5EA9-56AEFEEE1E6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89061" y="4680449"/>
                <a:ext cx="218880" cy="132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75D568D-DC48-2FCF-6F0F-19D6A21A28D2}"/>
                  </a:ext>
                </a:extLst>
              </p14:cNvPr>
              <p14:cNvContentPartPr/>
              <p14:nvPr/>
            </p14:nvContentPartPr>
            <p14:xfrm>
              <a:off x="11474421" y="3308075"/>
              <a:ext cx="611280" cy="580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75D568D-DC48-2FCF-6F0F-19D6A21A28D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458932" y="3292595"/>
                <a:ext cx="641898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B2C1DF7-58F3-E554-D2FF-4E575F92B2B3}"/>
                  </a:ext>
                </a:extLst>
              </p14:cNvPr>
              <p14:cNvContentPartPr/>
              <p14:nvPr/>
            </p14:nvContentPartPr>
            <p14:xfrm>
              <a:off x="8769021" y="4319675"/>
              <a:ext cx="1529280" cy="447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B2C1DF7-58F3-E554-D2FF-4E575F92B2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753537" y="4304195"/>
                <a:ext cx="1559887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41811A0-91D7-EBB0-ED33-2708E4A0048A}"/>
                  </a:ext>
                </a:extLst>
              </p14:cNvPr>
              <p14:cNvContentPartPr/>
              <p14:nvPr/>
            </p14:nvContentPartPr>
            <p14:xfrm>
              <a:off x="8214261" y="5202035"/>
              <a:ext cx="555480" cy="4662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41811A0-91D7-EBB0-ED33-2708E4A0048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98781" y="5186567"/>
                <a:ext cx="586080" cy="496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212FB74-2604-7D2B-F830-0490762E1E6F}"/>
                  </a:ext>
                </a:extLst>
              </p14:cNvPr>
              <p14:cNvContentPartPr/>
              <p14:nvPr/>
            </p14:nvContentPartPr>
            <p14:xfrm>
              <a:off x="5186301" y="5119235"/>
              <a:ext cx="2783520" cy="455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212FB74-2604-7D2B-F830-0490762E1E6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70821" y="5103755"/>
                <a:ext cx="28141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DF8D4AC-BB99-B6C7-FAE1-6E0DAABA860B}"/>
                  </a:ext>
                </a:extLst>
              </p14:cNvPr>
              <p14:cNvContentPartPr/>
              <p14:nvPr/>
            </p14:nvContentPartPr>
            <p14:xfrm>
              <a:off x="1181301" y="5189795"/>
              <a:ext cx="3510000" cy="729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DF8D4AC-BB99-B6C7-FAE1-6E0DAABA860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65819" y="5174323"/>
                <a:ext cx="3540603" cy="759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A7ABB65-5A77-6E8E-035C-41C24D520E3B}"/>
                  </a:ext>
                </a:extLst>
              </p14:cNvPr>
              <p14:cNvContentPartPr/>
              <p14:nvPr/>
            </p14:nvContentPartPr>
            <p14:xfrm>
              <a:off x="8447541" y="5742755"/>
              <a:ext cx="39600" cy="2311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A7ABB65-5A77-6E8E-035C-41C24D520E3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32061" y="5727275"/>
                <a:ext cx="702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1F776AB-8EC9-D95F-7FF5-2021893339BA}"/>
                  </a:ext>
                </a:extLst>
              </p14:cNvPr>
              <p14:cNvContentPartPr/>
              <p14:nvPr/>
            </p14:nvContentPartPr>
            <p14:xfrm>
              <a:off x="9286341" y="5538275"/>
              <a:ext cx="16200" cy="36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1F776AB-8EC9-D95F-7FF5-2021893339B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70509" y="5522795"/>
                <a:ext cx="47495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16BB26A-1332-E81C-DA92-F89917C2C2D4}"/>
                  </a:ext>
                </a:extLst>
              </p14:cNvPr>
              <p14:cNvContentPartPr/>
              <p14:nvPr/>
            </p14:nvContentPartPr>
            <p14:xfrm>
              <a:off x="9109581" y="5793515"/>
              <a:ext cx="137880" cy="1090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16BB26A-1332-E81C-DA92-F89917C2C2D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94101" y="5778086"/>
                <a:ext cx="168480" cy="139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E464811-08CB-2F59-3C69-2ED0B7B9E451}"/>
                  </a:ext>
                </a:extLst>
              </p14:cNvPr>
              <p14:cNvContentPartPr/>
              <p14:nvPr/>
            </p14:nvContentPartPr>
            <p14:xfrm>
              <a:off x="9599901" y="5283755"/>
              <a:ext cx="612000" cy="392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E464811-08CB-2F59-3C69-2ED0B7B9E45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84421" y="5268261"/>
                <a:ext cx="642600" cy="42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4E08CD7-35CD-CA27-4626-7ED8F6ABCB58}"/>
                  </a:ext>
                </a:extLst>
              </p14:cNvPr>
              <p14:cNvContentPartPr/>
              <p14:nvPr/>
            </p14:nvContentPartPr>
            <p14:xfrm>
              <a:off x="8870901" y="5433515"/>
              <a:ext cx="196560" cy="195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4E08CD7-35CD-CA27-4626-7ED8F6ABCB5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55393" y="5418035"/>
                <a:ext cx="227216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D51B0D1-E887-2DEB-155B-AC3EBBE8179A}"/>
                  </a:ext>
                </a:extLst>
              </p14:cNvPr>
              <p14:cNvContentPartPr/>
              <p14:nvPr/>
            </p14:nvContentPartPr>
            <p14:xfrm>
              <a:off x="10360581" y="5362235"/>
              <a:ext cx="251280" cy="3088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D51B0D1-E887-2DEB-155B-AC3EBBE8179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45101" y="5346755"/>
                <a:ext cx="28188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BFD063A-6BC9-3B50-2733-510DFC57FB61}"/>
                  </a:ext>
                </a:extLst>
              </p14:cNvPr>
              <p14:cNvContentPartPr/>
              <p14:nvPr/>
            </p14:nvContentPartPr>
            <p14:xfrm>
              <a:off x="6542781" y="57275"/>
              <a:ext cx="1792800" cy="527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BFD063A-6BC9-3B50-2733-510DFC57FB6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31983" y="46482"/>
                <a:ext cx="1814036" cy="548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855E7B9-7AFF-B3A0-6628-8AAEE31D35DA}"/>
                  </a:ext>
                </a:extLst>
              </p14:cNvPr>
              <p14:cNvContentPartPr/>
              <p14:nvPr/>
            </p14:nvContentPartPr>
            <p14:xfrm>
              <a:off x="4383501" y="23435"/>
              <a:ext cx="1916280" cy="646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855E7B9-7AFF-B3A0-6628-8AAEE31D35D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72703" y="12629"/>
                <a:ext cx="1937516" cy="6678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85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C6D2C4-F57B-8CDA-005D-752A93CC1277}"/>
                  </a:ext>
                </a:extLst>
              </p14:cNvPr>
              <p14:cNvContentPartPr/>
              <p14:nvPr/>
            </p14:nvContentPartPr>
            <p14:xfrm>
              <a:off x="6411021" y="55835"/>
              <a:ext cx="1950840" cy="564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C6D2C4-F57B-8CDA-005D-752A93CC12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0219" y="45035"/>
                <a:ext cx="1972084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3542A97-C87B-704D-EE0F-3F277B926A10}"/>
                  </a:ext>
                </a:extLst>
              </p14:cNvPr>
              <p14:cNvContentPartPr/>
              <p14:nvPr/>
            </p14:nvContentPartPr>
            <p14:xfrm>
              <a:off x="5696061" y="133235"/>
              <a:ext cx="493920" cy="345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3542A97-C87B-704D-EE0F-3F277B926A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5269" y="122435"/>
                <a:ext cx="515145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8335011-30C4-D7A3-5EE7-E47C5404CDDB}"/>
                  </a:ext>
                </a:extLst>
              </p14:cNvPr>
              <p14:cNvContentPartPr/>
              <p14:nvPr/>
            </p14:nvContentPartPr>
            <p14:xfrm>
              <a:off x="4418061" y="86075"/>
              <a:ext cx="1059120" cy="681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8335011-30C4-D7A3-5EE7-E47C5404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7257" y="75269"/>
                <a:ext cx="1080367" cy="703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85DE9CF-4C75-397B-9596-D03335E6F6C3}"/>
                  </a:ext>
                </a:extLst>
              </p14:cNvPr>
              <p14:cNvContentPartPr/>
              <p14:nvPr/>
            </p14:nvContentPartPr>
            <p14:xfrm>
              <a:off x="2082741" y="791675"/>
              <a:ext cx="1058040" cy="478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85DE9CF-4C75-397B-9596-D03335E6F6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1937" y="780875"/>
                <a:ext cx="1079287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F700264-035B-EB57-5EAC-3F2FBCCAB01D}"/>
                  </a:ext>
                </a:extLst>
              </p14:cNvPr>
              <p14:cNvContentPartPr/>
              <p14:nvPr/>
            </p14:nvContentPartPr>
            <p14:xfrm>
              <a:off x="1258701" y="752435"/>
              <a:ext cx="510120" cy="461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F700264-035B-EB57-5EAC-3F2FBCCAB0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7893" y="741627"/>
                <a:ext cx="531375" cy="482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04A9B54-658E-C52F-B185-B3BB0B2703C0}"/>
                  </a:ext>
                </a:extLst>
              </p14:cNvPr>
              <p14:cNvContentPartPr/>
              <p14:nvPr/>
            </p14:nvContentPartPr>
            <p14:xfrm>
              <a:off x="3858081" y="907998"/>
              <a:ext cx="464760" cy="36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04A9B54-658E-C52F-B185-B3BB0B2703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47281" y="897209"/>
                <a:ext cx="486000" cy="388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53ED7E4-5543-0035-980D-E3CDF4CD574E}"/>
                  </a:ext>
                </a:extLst>
              </p14:cNvPr>
              <p14:cNvContentPartPr/>
              <p14:nvPr/>
            </p14:nvContentPartPr>
            <p14:xfrm>
              <a:off x="4380441" y="933918"/>
              <a:ext cx="479160" cy="357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53ED7E4-5543-0035-980D-E3CDF4CD57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69633" y="923118"/>
                <a:ext cx="500416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E1C2A44-C899-0FA5-A64A-F048158A423A}"/>
                  </a:ext>
                </a:extLst>
              </p14:cNvPr>
              <p14:cNvContentPartPr/>
              <p14:nvPr/>
            </p14:nvContentPartPr>
            <p14:xfrm>
              <a:off x="3601761" y="834918"/>
              <a:ext cx="360720" cy="728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E1C2A44-C899-0FA5-A64A-F048158A42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90961" y="824118"/>
                <a:ext cx="38196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A9460D2-A3E5-1B14-DA6E-601EA0F8F3BE}"/>
                  </a:ext>
                </a:extLst>
              </p14:cNvPr>
              <p14:cNvContentPartPr/>
              <p14:nvPr/>
            </p14:nvContentPartPr>
            <p14:xfrm>
              <a:off x="4827201" y="802158"/>
              <a:ext cx="953280" cy="577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A9460D2-A3E5-1B14-DA6E-601EA0F8F3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6405" y="791358"/>
                <a:ext cx="974512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D42E6BF-C293-3027-C95A-20E522A80903}"/>
                  </a:ext>
                </a:extLst>
              </p14:cNvPr>
              <p14:cNvContentPartPr/>
              <p14:nvPr/>
            </p14:nvContentPartPr>
            <p14:xfrm>
              <a:off x="2024241" y="1931118"/>
              <a:ext cx="1578240" cy="673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D42E6BF-C293-3027-C95A-20E522A809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13439" y="1920318"/>
                <a:ext cx="1599485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826754A-C05F-4DF2-6E31-6EA398A5374B}"/>
                  </a:ext>
                </a:extLst>
              </p14:cNvPr>
              <p14:cNvContentPartPr/>
              <p14:nvPr/>
            </p14:nvContentPartPr>
            <p14:xfrm>
              <a:off x="1623921" y="1868838"/>
              <a:ext cx="520920" cy="1100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826754A-C05F-4DF2-6E31-6EA398A5374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13121" y="1858038"/>
                <a:ext cx="542160" cy="11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9643073-01C9-C339-B85B-8E8A8E20D380}"/>
                  </a:ext>
                </a:extLst>
              </p14:cNvPr>
              <p14:cNvContentPartPr/>
              <p14:nvPr/>
            </p14:nvContentPartPr>
            <p14:xfrm>
              <a:off x="6004401" y="1771278"/>
              <a:ext cx="208440" cy="327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9643073-01C9-C339-B85B-8E8A8E20D38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93601" y="1760478"/>
                <a:ext cx="2296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CF19321-F435-A6D4-6C3B-2FF9C2223F7D}"/>
                  </a:ext>
                </a:extLst>
              </p14:cNvPr>
              <p14:cNvContentPartPr/>
              <p14:nvPr/>
            </p14:nvContentPartPr>
            <p14:xfrm>
              <a:off x="6629001" y="1586958"/>
              <a:ext cx="480960" cy="1341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CF19321-F435-A6D4-6C3B-2FF9C2223F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18193" y="1576158"/>
                <a:ext cx="502216" cy="13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7547E7F-73E0-6CA7-CDCC-CA7FD7D11A07}"/>
                  </a:ext>
                </a:extLst>
              </p14:cNvPr>
              <p14:cNvContentPartPr/>
              <p14:nvPr/>
            </p14:nvContentPartPr>
            <p14:xfrm>
              <a:off x="5911881" y="2427918"/>
              <a:ext cx="525240" cy="343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7547E7F-73E0-6CA7-CDCC-CA7FD7D11A0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01088" y="2417118"/>
                <a:ext cx="546465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1E86170-3742-9D5F-A170-56F11D2E566D}"/>
                  </a:ext>
                </a:extLst>
              </p14:cNvPr>
              <p14:cNvContentPartPr/>
              <p14:nvPr/>
            </p14:nvContentPartPr>
            <p14:xfrm>
              <a:off x="4558641" y="1611078"/>
              <a:ext cx="1101960" cy="1522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1E86170-3742-9D5F-A170-56F11D2E56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7841" y="1600278"/>
                <a:ext cx="1123200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614754D-C3CF-48B2-228E-E5B5C027140F}"/>
                  </a:ext>
                </a:extLst>
              </p14:cNvPr>
              <p14:cNvContentPartPr/>
              <p14:nvPr/>
            </p14:nvContentPartPr>
            <p14:xfrm>
              <a:off x="3665841" y="1867038"/>
              <a:ext cx="480960" cy="849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614754D-C3CF-48B2-228E-E5B5C0271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55041" y="1856238"/>
                <a:ext cx="50220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CEB0911-2E1A-335F-0C6B-C6E4DBE27C51}"/>
                  </a:ext>
                </a:extLst>
              </p14:cNvPr>
              <p14:cNvContentPartPr/>
              <p14:nvPr/>
            </p14:nvContentPartPr>
            <p14:xfrm>
              <a:off x="1135041" y="3276798"/>
              <a:ext cx="2243160" cy="1281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CEB0911-2E1A-335F-0C6B-C6E4DBE27C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4239" y="3265998"/>
                <a:ext cx="2264403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210953E-0546-D9DC-0A93-69E81CE455F1}"/>
                  </a:ext>
                </a:extLst>
              </p14:cNvPr>
              <p14:cNvContentPartPr/>
              <p14:nvPr/>
            </p14:nvContentPartPr>
            <p14:xfrm>
              <a:off x="8006361" y="1410558"/>
              <a:ext cx="777240" cy="1530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210953E-0546-D9DC-0A93-69E81CE455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95561" y="1399758"/>
                <a:ext cx="798480" cy="15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29EB5C0-EF70-D20B-A4A2-DE77442F3E5E}"/>
                  </a:ext>
                </a:extLst>
              </p14:cNvPr>
              <p14:cNvContentPartPr/>
              <p14:nvPr/>
            </p14:nvContentPartPr>
            <p14:xfrm>
              <a:off x="7141281" y="1651038"/>
              <a:ext cx="553320" cy="1365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29EB5C0-EF70-D20B-A4A2-DE77442F3E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30474" y="1640238"/>
                <a:ext cx="574574" cy="13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F99BCB5-F759-8DCD-5C88-11A232B8743D}"/>
                  </a:ext>
                </a:extLst>
              </p14:cNvPr>
              <p14:cNvContentPartPr/>
              <p14:nvPr/>
            </p14:nvContentPartPr>
            <p14:xfrm>
              <a:off x="3689961" y="3541758"/>
              <a:ext cx="183600" cy="776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F99BCB5-F759-8DCD-5C88-11A232B8743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79161" y="3530958"/>
                <a:ext cx="20484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E6540CD-133C-1BFC-B5E7-5242169E3A3B}"/>
                  </a:ext>
                </a:extLst>
              </p14:cNvPr>
              <p14:cNvContentPartPr/>
              <p14:nvPr/>
            </p14:nvContentPartPr>
            <p14:xfrm>
              <a:off x="3385401" y="3220638"/>
              <a:ext cx="1352520" cy="1369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E6540CD-133C-1BFC-B5E7-5242169E3A3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74598" y="3209838"/>
                <a:ext cx="1373766" cy="13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51CC854-1884-BEBB-71DA-82A36A4C75EF}"/>
                  </a:ext>
                </a:extLst>
              </p14:cNvPr>
              <p14:cNvContentPartPr/>
              <p14:nvPr/>
            </p14:nvContentPartPr>
            <p14:xfrm>
              <a:off x="10280841" y="3160878"/>
              <a:ext cx="913320" cy="476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51CC854-1884-BEBB-71DA-82A36A4C75E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70041" y="3150078"/>
                <a:ext cx="9345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3D93CE7-B28B-9EC3-5DAC-AEF50A6747BB}"/>
                  </a:ext>
                </a:extLst>
              </p14:cNvPr>
              <p14:cNvContentPartPr/>
              <p14:nvPr/>
            </p14:nvContentPartPr>
            <p14:xfrm>
              <a:off x="7646001" y="3388758"/>
              <a:ext cx="1562400" cy="456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3D93CE7-B28B-9EC3-5DAC-AEF50A6747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35199" y="3377958"/>
                <a:ext cx="1583645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A8D78C5-A1A2-92A8-857D-3532295F6535}"/>
                  </a:ext>
                </a:extLst>
              </p14:cNvPr>
              <p14:cNvContentPartPr/>
              <p14:nvPr/>
            </p14:nvContentPartPr>
            <p14:xfrm>
              <a:off x="6725121" y="3645078"/>
              <a:ext cx="649080" cy="408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A8D78C5-A1A2-92A8-857D-3532295F653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14315" y="3634288"/>
                <a:ext cx="670332" cy="429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6066E80-1A7F-7EDC-0702-9F2DAC96A2DC}"/>
                  </a:ext>
                </a:extLst>
              </p14:cNvPr>
              <p14:cNvContentPartPr/>
              <p14:nvPr/>
            </p14:nvContentPartPr>
            <p14:xfrm>
              <a:off x="5075601" y="3697638"/>
              <a:ext cx="1380960" cy="332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6066E80-1A7F-7EDC-0702-9F2DAC96A2D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64804" y="3686838"/>
                <a:ext cx="1402194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D3710D7-8CEF-EEFA-D0C7-B40ECE43E990}"/>
                  </a:ext>
                </a:extLst>
              </p14:cNvPr>
              <p14:cNvContentPartPr/>
              <p14:nvPr/>
            </p14:nvContentPartPr>
            <p14:xfrm>
              <a:off x="9440961" y="3260598"/>
              <a:ext cx="928440" cy="6447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D3710D7-8CEF-EEFA-D0C7-B40ECE43E99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430161" y="3249792"/>
                <a:ext cx="949680" cy="666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ABC8A98-C462-94DE-1EB2-93C81C9F54EC}"/>
                  </a:ext>
                </a:extLst>
              </p14:cNvPr>
              <p14:cNvContentPartPr/>
              <p14:nvPr/>
            </p14:nvContentPartPr>
            <p14:xfrm>
              <a:off x="5171721" y="4349598"/>
              <a:ext cx="384840" cy="392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ABC8A98-C462-94DE-1EB2-93C81C9F54E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60921" y="4338798"/>
                <a:ext cx="4060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6C9D71E-1FB3-86AD-C5D1-2E9D87688DC5}"/>
                  </a:ext>
                </a:extLst>
              </p14:cNvPr>
              <p14:cNvContentPartPr/>
              <p14:nvPr/>
            </p14:nvContentPartPr>
            <p14:xfrm>
              <a:off x="8598921" y="4269678"/>
              <a:ext cx="569160" cy="2966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6C9D71E-1FB3-86AD-C5D1-2E9D87688DC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88114" y="4258878"/>
                <a:ext cx="590413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54AD94C-C5BC-0DC6-8949-998BC48608E0}"/>
                  </a:ext>
                </a:extLst>
              </p14:cNvPr>
              <p14:cNvContentPartPr/>
              <p14:nvPr/>
            </p14:nvContentPartPr>
            <p14:xfrm>
              <a:off x="6885321" y="4093638"/>
              <a:ext cx="1505880" cy="9612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54AD94C-C5BC-0DC6-8949-998BC48608E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74524" y="4082842"/>
                <a:ext cx="1527115" cy="982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A1E6E54-0931-FCE7-E9E3-8C0A4466E65E}"/>
                  </a:ext>
                </a:extLst>
              </p14:cNvPr>
              <p14:cNvContentPartPr/>
              <p14:nvPr/>
            </p14:nvContentPartPr>
            <p14:xfrm>
              <a:off x="6076401" y="4350678"/>
              <a:ext cx="560880" cy="3837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A1E6E54-0931-FCE7-E9E3-8C0A4466E6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65601" y="4339888"/>
                <a:ext cx="582120" cy="404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236040F-DB0E-D244-7B55-1BB051B17683}"/>
                  </a:ext>
                </a:extLst>
              </p14:cNvPr>
              <p14:cNvContentPartPr/>
              <p14:nvPr/>
            </p14:nvContentPartPr>
            <p14:xfrm>
              <a:off x="759921" y="5599878"/>
              <a:ext cx="1566360" cy="4442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236040F-DB0E-D244-7B55-1BB051B176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9123" y="5589078"/>
                <a:ext cx="1587595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4626DC7-FFD3-78F7-561D-D03EDCC3E1C8}"/>
                  </a:ext>
                </a:extLst>
              </p14:cNvPr>
              <p14:cNvContentPartPr/>
              <p14:nvPr/>
            </p14:nvContentPartPr>
            <p14:xfrm>
              <a:off x="4859241" y="5663238"/>
              <a:ext cx="208440" cy="3128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4626DC7-FFD3-78F7-561D-D03EDCC3E1C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48460" y="5652438"/>
                <a:ext cx="229643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DBBE1E9-AA82-95C0-4A11-972C17B468D2}"/>
                  </a:ext>
                </a:extLst>
              </p14:cNvPr>
              <p14:cNvContentPartPr/>
              <p14:nvPr/>
            </p14:nvContentPartPr>
            <p14:xfrm>
              <a:off x="3802281" y="5428158"/>
              <a:ext cx="512640" cy="5799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DBBE1E9-AA82-95C0-4A11-972C17B468D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91489" y="5417351"/>
                <a:ext cx="533865" cy="601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6C19CCE-9411-6E45-745F-636838D81B55}"/>
                  </a:ext>
                </a:extLst>
              </p14:cNvPr>
              <p14:cNvContentPartPr/>
              <p14:nvPr/>
            </p14:nvContentPartPr>
            <p14:xfrm>
              <a:off x="3233481" y="5671158"/>
              <a:ext cx="336600" cy="2156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6C19CCE-9411-6E45-745F-636838D81B5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22681" y="5660376"/>
                <a:ext cx="357840" cy="236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AAC3CD6-541F-587F-8291-60081295B97D}"/>
                  </a:ext>
                </a:extLst>
              </p14:cNvPr>
              <p14:cNvContentPartPr/>
              <p14:nvPr/>
            </p14:nvContentPartPr>
            <p14:xfrm>
              <a:off x="2544801" y="5686998"/>
              <a:ext cx="336600" cy="384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AAC3CD6-541F-587F-8291-60081295B97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34001" y="5676198"/>
                <a:ext cx="3578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8D8229C-45DC-795D-5544-824C65530B35}"/>
                  </a:ext>
                </a:extLst>
              </p14:cNvPr>
              <p14:cNvContentPartPr/>
              <p14:nvPr/>
            </p14:nvContentPartPr>
            <p14:xfrm>
              <a:off x="4595001" y="5871318"/>
              <a:ext cx="144360" cy="3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8D8229C-45DC-795D-5544-824C65530B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84228" y="5860518"/>
                <a:ext cx="165547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23B3A08-F02A-1AA5-E66A-E3846EF83A85}"/>
                  </a:ext>
                </a:extLst>
              </p14:cNvPr>
              <p14:cNvContentPartPr/>
              <p14:nvPr/>
            </p14:nvContentPartPr>
            <p14:xfrm>
              <a:off x="5123481" y="5679078"/>
              <a:ext cx="152640" cy="248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23B3A08-F02A-1AA5-E66A-E3846EF83A8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12655" y="5668262"/>
                <a:ext cx="173930" cy="27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07A44B5-7D5C-0512-0431-E382D5848108}"/>
                  </a:ext>
                </a:extLst>
              </p14:cNvPr>
              <p14:cNvContentPartPr/>
              <p14:nvPr/>
            </p14:nvContentPartPr>
            <p14:xfrm>
              <a:off x="5339841" y="5719038"/>
              <a:ext cx="176400" cy="296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07A44B5-7D5C-0512-0431-E382D584810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29063" y="5708238"/>
                <a:ext cx="197597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50C2BBE-B755-A358-F3BE-86D13F11D2C5}"/>
                  </a:ext>
                </a:extLst>
              </p14:cNvPr>
              <p14:cNvContentPartPr/>
              <p14:nvPr/>
            </p14:nvContentPartPr>
            <p14:xfrm>
              <a:off x="5651961" y="5711118"/>
              <a:ext cx="143640" cy="2397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50C2BBE-B755-A358-F3BE-86D13F11D2C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41161" y="5700318"/>
                <a:ext cx="1648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E62D219-37B4-4FDA-978B-BC92A5E4183B}"/>
                  </a:ext>
                </a:extLst>
              </p14:cNvPr>
              <p14:cNvContentPartPr/>
              <p14:nvPr/>
            </p14:nvContentPartPr>
            <p14:xfrm>
              <a:off x="5604081" y="5887518"/>
              <a:ext cx="224640" cy="1605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E62D219-37B4-4FDA-978B-BC92A5E4183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93281" y="5876718"/>
                <a:ext cx="2458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066FE07-A59A-B064-A9D0-0EBDE9970D3D}"/>
                  </a:ext>
                </a:extLst>
              </p14:cNvPr>
              <p14:cNvContentPartPr/>
              <p14:nvPr/>
            </p14:nvContentPartPr>
            <p14:xfrm>
              <a:off x="5908281" y="5735238"/>
              <a:ext cx="424800" cy="3607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066FE07-A59A-B064-A9D0-0EBDE9970D3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97481" y="5724438"/>
                <a:ext cx="4460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BF62B9E-8090-722E-95EB-A3F557DAB493}"/>
                  </a:ext>
                </a:extLst>
              </p14:cNvPr>
              <p14:cNvContentPartPr/>
              <p14:nvPr/>
            </p14:nvContentPartPr>
            <p14:xfrm>
              <a:off x="6212481" y="5695278"/>
              <a:ext cx="303840" cy="231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BF62B9E-8090-722E-95EB-A3F557DAB49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01681" y="5684478"/>
                <a:ext cx="3250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36944E5-6AD1-F6C1-8E1E-4D18C62DE50B}"/>
                  </a:ext>
                </a:extLst>
              </p14:cNvPr>
              <p14:cNvContentPartPr/>
              <p14:nvPr/>
            </p14:nvContentPartPr>
            <p14:xfrm>
              <a:off x="6693081" y="5759358"/>
              <a:ext cx="48240" cy="482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36944E5-6AD1-F6C1-8E1E-4D18C62DE5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82281" y="5748638"/>
                <a:ext cx="69480" cy="69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BD813AB-B2F0-2294-A540-6F5AA39899E9}"/>
                  </a:ext>
                </a:extLst>
              </p14:cNvPr>
              <p14:cNvContentPartPr/>
              <p14:nvPr/>
            </p14:nvContentPartPr>
            <p14:xfrm>
              <a:off x="6524961" y="5959518"/>
              <a:ext cx="128520" cy="72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BD813AB-B2F0-2294-A540-6F5AA39899E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14161" y="5948718"/>
                <a:ext cx="149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2BDFEBD-E8D6-B6CC-E3B2-22B2D58DA6DD}"/>
                  </a:ext>
                </a:extLst>
              </p14:cNvPr>
              <p14:cNvContentPartPr/>
              <p14:nvPr/>
            </p14:nvContentPartPr>
            <p14:xfrm>
              <a:off x="6981441" y="5631198"/>
              <a:ext cx="80280" cy="2487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2BDFEBD-E8D6-B6CC-E3B2-22B2D58DA6D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70689" y="5620398"/>
                <a:ext cx="101425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8DD6AB2-6D6C-B8FC-7380-8E1512EF6988}"/>
                  </a:ext>
                </a:extLst>
              </p14:cNvPr>
              <p14:cNvContentPartPr/>
              <p14:nvPr/>
            </p14:nvContentPartPr>
            <p14:xfrm>
              <a:off x="6941481" y="5711118"/>
              <a:ext cx="184680" cy="1123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8DD6AB2-6D6C-B8FC-7380-8E1512EF69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30681" y="5700318"/>
                <a:ext cx="205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795630A-E158-C816-4686-C71655A62258}"/>
                  </a:ext>
                </a:extLst>
              </p14:cNvPr>
              <p14:cNvContentPartPr/>
              <p14:nvPr/>
            </p14:nvContentPartPr>
            <p14:xfrm>
              <a:off x="7221561" y="5791398"/>
              <a:ext cx="112320" cy="162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795630A-E158-C816-4686-C71655A6225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210761" y="5780833"/>
                <a:ext cx="133560" cy="36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C7AF1A9-E68E-230E-2A1C-D05FAC6858BD}"/>
                  </a:ext>
                </a:extLst>
              </p14:cNvPr>
              <p14:cNvContentPartPr/>
              <p14:nvPr/>
            </p14:nvContentPartPr>
            <p14:xfrm>
              <a:off x="7205721" y="5711118"/>
              <a:ext cx="104400" cy="244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C7AF1A9-E68E-230E-2A1C-D05FAC6858B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94958" y="5700157"/>
                <a:ext cx="125567" cy="46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A23F14B-BB8B-5859-09D4-CF99B02C8296}"/>
                  </a:ext>
                </a:extLst>
              </p14:cNvPr>
              <p14:cNvContentPartPr/>
              <p14:nvPr/>
            </p14:nvContentPartPr>
            <p14:xfrm>
              <a:off x="7421721" y="5647038"/>
              <a:ext cx="208440" cy="3128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A23F14B-BB8B-5859-09D4-CF99B02C829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10921" y="5636226"/>
                <a:ext cx="229680" cy="33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56F6C1C-5889-5AF2-371A-2EEDF484A6B5}"/>
                  </a:ext>
                </a:extLst>
              </p14:cNvPr>
              <p14:cNvContentPartPr/>
              <p14:nvPr/>
            </p14:nvContentPartPr>
            <p14:xfrm>
              <a:off x="7750041" y="5759358"/>
              <a:ext cx="264600" cy="324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56F6C1C-5889-5AF2-371A-2EEDF484A6B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39241" y="5748558"/>
                <a:ext cx="2858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E9765FE-CCF7-6EF8-9D09-C5AADD45DF71}"/>
                  </a:ext>
                </a:extLst>
              </p14:cNvPr>
              <p14:cNvContentPartPr/>
              <p14:nvPr/>
            </p14:nvContentPartPr>
            <p14:xfrm>
              <a:off x="7831041" y="5671158"/>
              <a:ext cx="143640" cy="162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E9765FE-CCF7-6EF8-9D09-C5AADD45DF7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20241" y="5660593"/>
                <a:ext cx="164880" cy="36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F8AAA03-AF9A-BD23-3D79-5926ED17DBFD}"/>
                  </a:ext>
                </a:extLst>
              </p14:cNvPr>
              <p14:cNvContentPartPr/>
              <p14:nvPr/>
            </p14:nvContentPartPr>
            <p14:xfrm>
              <a:off x="8006361" y="5443278"/>
              <a:ext cx="204120" cy="4604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F8AAA03-AF9A-BD23-3D79-5926ED17DBF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95561" y="5432478"/>
                <a:ext cx="22536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D5AEBB8-A409-7A80-B0E0-B42A8DAAD200}"/>
                  </a:ext>
                </a:extLst>
              </p14:cNvPr>
              <p14:cNvContentPartPr/>
              <p14:nvPr/>
            </p14:nvContentPartPr>
            <p14:xfrm>
              <a:off x="9577761" y="4806078"/>
              <a:ext cx="758880" cy="15620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D5AEBB8-A409-7A80-B0E0-B42A8DAAD20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566961" y="4795278"/>
                <a:ext cx="78012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8FC10C8-B118-9B71-AC3A-3233F9624518}"/>
                  </a:ext>
                </a:extLst>
              </p14:cNvPr>
              <p14:cNvContentPartPr/>
              <p14:nvPr/>
            </p14:nvContentPartPr>
            <p14:xfrm>
              <a:off x="8647161" y="5387118"/>
              <a:ext cx="624960" cy="3852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8FC10C8-B118-9B71-AC3A-3233F962451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636367" y="5376308"/>
                <a:ext cx="646188" cy="406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9E6906A-4751-4C5F-E02E-03FB2B12E524}"/>
                  </a:ext>
                </a:extLst>
              </p14:cNvPr>
              <p14:cNvContentPartPr/>
              <p14:nvPr/>
            </p14:nvContentPartPr>
            <p14:xfrm>
              <a:off x="5892441" y="3925158"/>
              <a:ext cx="5077440" cy="25632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9E6906A-4751-4C5F-E02E-03FB2B12E52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76962" y="3909676"/>
                <a:ext cx="5108038" cy="2593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B580ED9-DC86-3EBA-7745-59549D79F9DF}"/>
                  </a:ext>
                </a:extLst>
              </p14:cNvPr>
              <p14:cNvContentPartPr/>
              <p14:nvPr/>
            </p14:nvContentPartPr>
            <p14:xfrm>
              <a:off x="10280841" y="3973398"/>
              <a:ext cx="1658160" cy="8082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B580ED9-DC86-3EBA-7745-59549D79F9D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265361" y="3957925"/>
                <a:ext cx="1688760" cy="8387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01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6F05F-5A43-9B02-000C-6BF496A2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F5D596-93FE-66B2-549A-1361F95A39DF}"/>
              </a:ext>
            </a:extLst>
          </p:cNvPr>
          <p:cNvSpPr txBox="1"/>
          <p:nvPr/>
        </p:nvSpPr>
        <p:spPr>
          <a:xfrm>
            <a:off x="472964" y="117693"/>
            <a:ext cx="1135117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b="1"/>
              <a:t>Step-by-Step Application of PCA</a:t>
            </a:r>
          </a:p>
          <a:p>
            <a:pPr>
              <a:buFont typeface="+mj-lt"/>
              <a:buAutoNum type="arabicPeriod"/>
            </a:pPr>
            <a:endParaRPr lang="en-US" b="1"/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Start with centered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Subtract the mean from each feature so the dataset has a mean of zero.</a:t>
            </a:r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Compute the Covariance Matrix, </a:t>
            </a:r>
            <a:r>
              <a:rPr lang="el-GR" sz="2200">
                <a:highlight>
                  <a:srgbClr val="FFFF00"/>
                </a:highlight>
              </a:rPr>
              <a:t>Σ</a:t>
            </a:r>
            <a:endParaRPr lang="en-US" sz="2200">
              <a:highlight>
                <a:srgbClr val="FFFF00"/>
              </a:highlight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200"/>
              <a:t> The matrix </a:t>
            </a:r>
            <a:r>
              <a:rPr lang="el-GR" sz="2200"/>
              <a:t>Σ </a:t>
            </a:r>
            <a:r>
              <a:rPr lang="en-US" sz="2200"/>
              <a:t>expresses how features vary with each other:</a:t>
            </a:r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Find the Eigenvalues and Eigenvectors of </a:t>
            </a:r>
            <a:r>
              <a:rPr lang="el-GR" sz="2200">
                <a:highlight>
                  <a:srgbClr val="FFFF00"/>
                </a:highlight>
              </a:rPr>
              <a:t>Σ</a:t>
            </a:r>
            <a:r>
              <a:rPr lang="en-US" sz="2200">
                <a:highlight>
                  <a:srgbClr val="FFFF00"/>
                </a:highlight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eigenvectors of  </a:t>
            </a:r>
            <a:r>
              <a:rPr lang="el-GR" sz="2200"/>
              <a:t>Σ </a:t>
            </a:r>
            <a:r>
              <a:rPr lang="en-US" sz="2200"/>
              <a:t>point in the directions of maximum variance;  the eigenvectors are called the principal components.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corresponding eigenvalues tell you how much variance is along each of those directions.</a:t>
            </a:r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Sort by Eigenvalues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Larger eigenvalues = more variance = more "important" directions.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Sort eigenvectors by descending eigenvalues.</a:t>
            </a:r>
          </a:p>
          <a:p>
            <a:pPr>
              <a:buFont typeface="+mj-lt"/>
              <a:buAutoNum type="arabicPeriod"/>
            </a:pPr>
            <a:r>
              <a:rPr lang="en-US" sz="2200"/>
              <a:t>Project Data onto the Top k Eigenvectors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Select the top k eigenvectors (principal components) to reduce the data to k-dimensions.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New data = original data projected onto those eigenvectors</a:t>
            </a:r>
          </a:p>
        </p:txBody>
      </p:sp>
    </p:spTree>
    <p:extLst>
      <p:ext uri="{BB962C8B-B14F-4D97-AF65-F5344CB8AC3E}">
        <p14:creationId xmlns:p14="http://schemas.microsoft.com/office/powerpoint/2010/main" val="882545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962B-9107-8392-ACDB-4F530E7C6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05345E-D3DD-036D-F7CC-F09323B28621}"/>
              </a:ext>
            </a:extLst>
          </p:cNvPr>
          <p:cNvSpPr txBox="1"/>
          <p:nvPr/>
        </p:nvSpPr>
        <p:spPr>
          <a:xfrm>
            <a:off x="472964" y="117693"/>
            <a:ext cx="1135117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b="1"/>
              <a:t>Step-by-Step Application of PCA</a:t>
            </a:r>
          </a:p>
          <a:p>
            <a:pPr>
              <a:buFont typeface="+mj-lt"/>
              <a:buAutoNum type="arabicPeriod"/>
            </a:pPr>
            <a:endParaRPr lang="en-US" b="1"/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Start with centered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Subtract the mean from each feature so the dataset has a mean of zero.</a:t>
            </a:r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Compute the Covariance Matrix, </a:t>
            </a:r>
            <a:r>
              <a:rPr lang="el-GR" sz="2200">
                <a:highlight>
                  <a:srgbClr val="FFFF00"/>
                </a:highlight>
              </a:rPr>
              <a:t>Σ</a:t>
            </a:r>
            <a:endParaRPr lang="en-US" sz="2200">
              <a:highlight>
                <a:srgbClr val="FFFF00"/>
              </a:highlight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200"/>
              <a:t> The matrix </a:t>
            </a:r>
            <a:r>
              <a:rPr lang="el-GR" sz="2200"/>
              <a:t>Σ </a:t>
            </a:r>
            <a:r>
              <a:rPr lang="en-US" sz="2200"/>
              <a:t>expresses how features vary with each other:</a:t>
            </a:r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Find the Eigenvalues and Eigenvectors of </a:t>
            </a:r>
            <a:r>
              <a:rPr lang="el-GR" sz="2200">
                <a:highlight>
                  <a:srgbClr val="FFFF00"/>
                </a:highlight>
              </a:rPr>
              <a:t>Σ</a:t>
            </a:r>
            <a:r>
              <a:rPr lang="en-US" sz="2200">
                <a:highlight>
                  <a:srgbClr val="FFFF00"/>
                </a:highlight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eigenvectors of  </a:t>
            </a:r>
            <a:r>
              <a:rPr lang="el-GR" sz="2200"/>
              <a:t>Σ </a:t>
            </a:r>
            <a:r>
              <a:rPr lang="en-US" sz="2200"/>
              <a:t>point in the directions of maximum variance;  the eigenvectors are called the principal components.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corresponding eigenvalues tell you how much variance is along each of those directions.</a:t>
            </a:r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Sort by Eigenvalues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Larger eigenvalues = more variance = more "important" directions.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Sort eigenvectors by descending eigenvalues.</a:t>
            </a:r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Project Data onto the Top k Eigenvectors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Select the top k eigenvectors (principal components) to reduce the data to k-dimensions.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New data = original data projected onto those eigenvectors</a:t>
            </a:r>
          </a:p>
        </p:txBody>
      </p:sp>
    </p:spTree>
    <p:extLst>
      <p:ext uri="{BB962C8B-B14F-4D97-AF65-F5344CB8AC3E}">
        <p14:creationId xmlns:p14="http://schemas.microsoft.com/office/powerpoint/2010/main" val="2095858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F34C-ECE7-E54F-0700-FD63E20B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Now: dimensionality reduction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B269A-3D99-0BF4-0AB9-041BEB97E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If we project each data point (each row of dimension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) onto the principal component axes…</a:t>
                </a:r>
              </a:p>
              <a:p>
                <a:endParaRPr lang="en-US" dirty="0"/>
              </a:p>
              <a:p>
                <a:r>
                  <a:rPr lang="en-US" dirty="0"/>
                  <a:t>we then reduce the dimensionality of the problem. For example, we can work with 2 principal components instead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original features.</a:t>
                </a:r>
              </a:p>
              <a:p>
                <a:endParaRPr lang="en-US" dirty="0"/>
              </a:p>
              <a:p>
                <a:r>
                  <a:rPr lang="en-US" dirty="0"/>
                  <a:t>Each projection onto the PCA is a linear combination of the original features (The projection onto principal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linear combination of the original features, weighted by the entries of the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BB269A-3D99-0BF4-0AB9-041BEB97E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868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CCAF-A956-4F76-FDFF-98FACB09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Percentage of variance explained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4FE82FD-4B03-ECED-ACFB-D833428C9D40}"/>
                  </a:ext>
                </a:extLst>
              </p14:cNvPr>
              <p14:cNvContentPartPr/>
              <p14:nvPr/>
            </p14:nvContentPartPr>
            <p14:xfrm>
              <a:off x="8581101" y="1614995"/>
              <a:ext cx="1881720" cy="596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4FE82FD-4B03-ECED-ACFB-D833428C9D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5621" y="1599515"/>
                <a:ext cx="191232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3BD0595-42D2-B02E-2635-7D490E58D04F}"/>
                  </a:ext>
                </a:extLst>
              </p14:cNvPr>
              <p14:cNvContentPartPr/>
              <p14:nvPr/>
            </p14:nvContentPartPr>
            <p14:xfrm>
              <a:off x="5578341" y="1744595"/>
              <a:ext cx="2697120" cy="447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3BD0595-42D2-B02E-2635-7D490E58D0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2861" y="1729115"/>
                <a:ext cx="27277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7E21075-4264-6059-00FE-D1C4B66A2D13}"/>
                  </a:ext>
                </a:extLst>
              </p14:cNvPr>
              <p14:cNvContentPartPr/>
              <p14:nvPr/>
            </p14:nvContentPartPr>
            <p14:xfrm>
              <a:off x="4567101" y="1795355"/>
              <a:ext cx="595440" cy="415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7E21075-4264-6059-00FE-D1C4B66A2D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1612" y="1779875"/>
                <a:ext cx="626059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0A14A0D-43B7-5E23-B3F1-0D3C0FAF1DE2}"/>
                  </a:ext>
                </a:extLst>
              </p14:cNvPr>
              <p14:cNvContentPartPr/>
              <p14:nvPr/>
            </p14:nvContentPartPr>
            <p14:xfrm>
              <a:off x="2489541" y="1824875"/>
              <a:ext cx="1693800" cy="448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0A14A0D-43B7-5E23-B3F1-0D3C0FAF1D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4061" y="1809395"/>
                <a:ext cx="172440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91850B8-44FC-30CB-0828-EB806557587C}"/>
                  </a:ext>
                </a:extLst>
              </p14:cNvPr>
              <p14:cNvContentPartPr/>
              <p14:nvPr/>
            </p14:nvContentPartPr>
            <p14:xfrm>
              <a:off x="1862421" y="2069675"/>
              <a:ext cx="345600" cy="235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91850B8-44FC-30CB-0828-EB80655758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6925" y="2054219"/>
                <a:ext cx="376232" cy="26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4805476-E5AF-B08B-51FA-C762B27E76FC}"/>
                  </a:ext>
                </a:extLst>
              </p14:cNvPr>
              <p14:cNvContentPartPr/>
              <p14:nvPr/>
            </p14:nvContentPartPr>
            <p14:xfrm>
              <a:off x="1054941" y="1897955"/>
              <a:ext cx="453240" cy="477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4805476-E5AF-B08B-51FA-C762B27E76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9461" y="1882475"/>
                <a:ext cx="4838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3E757CE-498F-858F-BC00-FE75ADFBEDAD}"/>
                  </a:ext>
                </a:extLst>
              </p14:cNvPr>
              <p14:cNvContentPartPr/>
              <p14:nvPr/>
            </p14:nvContentPartPr>
            <p14:xfrm>
              <a:off x="3830901" y="2728115"/>
              <a:ext cx="509040" cy="353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3E757CE-498F-858F-BC00-FE75ADFBED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5421" y="2712619"/>
                <a:ext cx="539640" cy="383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A67E6D1-E322-82D2-743C-FDF0D736A0D6}"/>
                  </a:ext>
                </a:extLst>
              </p14:cNvPr>
              <p14:cNvContentPartPr/>
              <p14:nvPr/>
            </p14:nvContentPartPr>
            <p14:xfrm>
              <a:off x="1125501" y="2567915"/>
              <a:ext cx="2305440" cy="975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A67E6D1-E322-82D2-743C-FDF0D736A0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0019" y="2552435"/>
                <a:ext cx="2336045" cy="10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3572D55-893E-1027-5E09-A27273747C9F}"/>
                  </a:ext>
                </a:extLst>
              </p14:cNvPr>
              <p14:cNvContentPartPr/>
              <p14:nvPr/>
            </p14:nvContentPartPr>
            <p14:xfrm>
              <a:off x="10768101" y="1677635"/>
              <a:ext cx="1058760" cy="705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3572D55-893E-1027-5E09-A27273747C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52616" y="1662155"/>
                <a:ext cx="108937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A88AD6A-1300-455E-D94D-4EE43720B4CB}"/>
                  </a:ext>
                </a:extLst>
              </p14:cNvPr>
              <p14:cNvContentPartPr/>
              <p14:nvPr/>
            </p14:nvContentPartPr>
            <p14:xfrm>
              <a:off x="6526941" y="2561795"/>
              <a:ext cx="282600" cy="730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A88AD6A-1300-455E-D94D-4EE43720B4C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1461" y="2546315"/>
                <a:ext cx="31320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CBB8F88-C11B-74B8-0CCA-EAC400E05AC1}"/>
                  </a:ext>
                </a:extLst>
              </p14:cNvPr>
              <p14:cNvContentPartPr/>
              <p14:nvPr/>
            </p14:nvContentPartPr>
            <p14:xfrm>
              <a:off x="8558421" y="2434715"/>
              <a:ext cx="1684800" cy="928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CBB8F88-C11B-74B8-0CCA-EAC400E05AC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42944" y="2419235"/>
                <a:ext cx="1715393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09FD91B-70E7-980E-5751-BEB71FA8B786}"/>
                  </a:ext>
                </a:extLst>
              </p14:cNvPr>
              <p14:cNvContentPartPr/>
              <p14:nvPr/>
            </p14:nvContentPartPr>
            <p14:xfrm>
              <a:off x="7060101" y="2626235"/>
              <a:ext cx="1252800" cy="345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09FD91B-70E7-980E-5751-BEB71FA8B7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44625" y="2610771"/>
                <a:ext cx="1283391" cy="37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65A3964-78DF-EF64-C32C-912B71A36F63}"/>
                  </a:ext>
                </a:extLst>
              </p14:cNvPr>
              <p14:cNvContentPartPr/>
              <p14:nvPr/>
            </p14:nvContentPartPr>
            <p14:xfrm>
              <a:off x="4724061" y="2563595"/>
              <a:ext cx="1489680" cy="733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65A3964-78DF-EF64-C32C-912B71A36F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08585" y="2548123"/>
                <a:ext cx="1520273" cy="764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E5580D6-F7FD-ABEB-0B05-0BA80BE3AFA3}"/>
                  </a:ext>
                </a:extLst>
              </p14:cNvPr>
              <p14:cNvContentPartPr/>
              <p14:nvPr/>
            </p14:nvContentPartPr>
            <p14:xfrm>
              <a:off x="1117581" y="3618395"/>
              <a:ext cx="1152720" cy="403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E5580D6-F7FD-ABEB-0B05-0BA80BE3AFA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6781" y="3607605"/>
                <a:ext cx="1173960" cy="424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6F0BFB3-532E-E510-27B4-DCBBCAC79319}"/>
                  </a:ext>
                </a:extLst>
              </p14:cNvPr>
              <p14:cNvContentPartPr/>
              <p14:nvPr/>
            </p14:nvContentPartPr>
            <p14:xfrm>
              <a:off x="3093261" y="3551435"/>
              <a:ext cx="1513440" cy="407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6F0BFB3-532E-E510-27B4-DCBBCAC793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82458" y="3540635"/>
                <a:ext cx="1534685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FE8E6EE-FB25-8264-6AF3-48A32D618B2A}"/>
                  </a:ext>
                </a:extLst>
              </p14:cNvPr>
              <p14:cNvContentPartPr/>
              <p14:nvPr/>
            </p14:nvContentPartPr>
            <p14:xfrm>
              <a:off x="7649061" y="3521555"/>
              <a:ext cx="438480" cy="327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FE8E6EE-FB25-8264-6AF3-48A32D618B2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38261" y="3510755"/>
                <a:ext cx="4597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9DA178F-977A-6D2F-6520-11DA117FD7C4}"/>
                  </a:ext>
                </a:extLst>
              </p14:cNvPr>
              <p14:cNvContentPartPr/>
              <p14:nvPr/>
            </p14:nvContentPartPr>
            <p14:xfrm>
              <a:off x="6755181" y="3504995"/>
              <a:ext cx="704880" cy="387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9DA178F-977A-6D2F-6520-11DA117FD7C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44381" y="3494185"/>
                <a:ext cx="726120" cy="408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1633299-AF00-3A53-2F27-C17BF8BBA0B8}"/>
                  </a:ext>
                </a:extLst>
              </p14:cNvPr>
              <p14:cNvContentPartPr/>
              <p14:nvPr/>
            </p14:nvContentPartPr>
            <p14:xfrm>
              <a:off x="4982541" y="3458915"/>
              <a:ext cx="1395720" cy="414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1633299-AF00-3A53-2F27-C17BF8BBA0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71741" y="3448115"/>
                <a:ext cx="1416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D3A8B9D-3513-EAEA-3518-35B027F1519D}"/>
                  </a:ext>
                </a:extLst>
              </p14:cNvPr>
              <p14:cNvContentPartPr/>
              <p14:nvPr/>
            </p14:nvContentPartPr>
            <p14:xfrm>
              <a:off x="2318181" y="4452875"/>
              <a:ext cx="1135800" cy="705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D3A8B9D-3513-EAEA-3518-35B027F1519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07384" y="4442075"/>
                <a:ext cx="1157033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388C6C9-0A3F-C551-F984-FF79E0DE6A30}"/>
                  </a:ext>
                </a:extLst>
              </p14:cNvPr>
              <p14:cNvContentPartPr/>
              <p14:nvPr/>
            </p14:nvContentPartPr>
            <p14:xfrm>
              <a:off x="1540941" y="4625315"/>
              <a:ext cx="478440" cy="408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388C6C9-0A3F-C551-F984-FF79E0DE6A3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30141" y="4614515"/>
                <a:ext cx="4996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7EC7D23-685B-8A5A-AE5E-67D0A0322613}"/>
                  </a:ext>
                </a:extLst>
              </p14:cNvPr>
              <p14:cNvContentPartPr/>
              <p14:nvPr/>
            </p14:nvContentPartPr>
            <p14:xfrm>
              <a:off x="3863301" y="4468355"/>
              <a:ext cx="1354680" cy="431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7EC7D23-685B-8A5A-AE5E-67D0A032261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52501" y="4457555"/>
                <a:ext cx="13759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24A1CB3-131C-0596-A3C0-DDC38D834BE5}"/>
                  </a:ext>
                </a:extLst>
              </p14:cNvPr>
              <p14:cNvContentPartPr/>
              <p14:nvPr/>
            </p14:nvContentPartPr>
            <p14:xfrm>
              <a:off x="3838101" y="5017355"/>
              <a:ext cx="1285920" cy="3218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24A1CB3-131C-0596-A3C0-DDC38D834B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27304" y="5006555"/>
                <a:ext cx="1307154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C05F4B0-95C6-7B49-6ADF-90F0F1F105DD}"/>
                  </a:ext>
                </a:extLst>
              </p14:cNvPr>
              <p14:cNvContentPartPr/>
              <p14:nvPr/>
            </p14:nvContentPartPr>
            <p14:xfrm>
              <a:off x="5648901" y="4868315"/>
              <a:ext cx="188640" cy="16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C05F4B0-95C6-7B49-6ADF-90F0F1F105D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38080" y="4857515"/>
                <a:ext cx="209921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F19DFE1-1A14-3DB7-20F1-473E89163006}"/>
                  </a:ext>
                </a:extLst>
              </p14:cNvPr>
              <p14:cNvContentPartPr/>
              <p14:nvPr/>
            </p14:nvContentPartPr>
            <p14:xfrm>
              <a:off x="5602101" y="4421555"/>
              <a:ext cx="1411200" cy="345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F19DFE1-1A14-3DB7-20F1-473E8916300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91304" y="4410755"/>
                <a:ext cx="1432435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2F4FD9F-22C0-5EB2-3A55-DD4424D72B46}"/>
                  </a:ext>
                </a:extLst>
              </p14:cNvPr>
              <p14:cNvContentPartPr/>
              <p14:nvPr/>
            </p14:nvContentPartPr>
            <p14:xfrm>
              <a:off x="5249301" y="5032835"/>
              <a:ext cx="305280" cy="2592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2F4FD9F-22C0-5EB2-3A55-DD4424D72B4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38501" y="5022020"/>
                <a:ext cx="326520" cy="280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BD2990E-15E8-ABA4-FA92-4557FACBE4DA}"/>
                  </a:ext>
                </a:extLst>
              </p14:cNvPr>
              <p14:cNvContentPartPr/>
              <p14:nvPr/>
            </p14:nvContentPartPr>
            <p14:xfrm>
              <a:off x="6266661" y="4750595"/>
              <a:ext cx="1154520" cy="431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BD2990E-15E8-ABA4-FA92-4557FACBE4D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55861" y="4739795"/>
                <a:ext cx="11757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646F63D-42B1-2CEB-8E9E-829E5A3E3411}"/>
                  </a:ext>
                </a:extLst>
              </p14:cNvPr>
              <p14:cNvContentPartPr/>
              <p14:nvPr/>
            </p14:nvContentPartPr>
            <p14:xfrm>
              <a:off x="6871821" y="5518835"/>
              <a:ext cx="360" cy="8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646F63D-42B1-2CEB-8E9E-829E5A3E341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61021" y="5508035"/>
                <a:ext cx="216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5E133B8-07CA-8297-762D-FE26CB7A2787}"/>
                  </a:ext>
                </a:extLst>
              </p14:cNvPr>
              <p14:cNvContentPartPr/>
              <p14:nvPr/>
            </p14:nvContentPartPr>
            <p14:xfrm>
              <a:off x="4783101" y="5644475"/>
              <a:ext cx="1156320" cy="776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5E133B8-07CA-8297-762D-FE26CB7A278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72298" y="5633675"/>
                <a:ext cx="1177567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808BCE5-8217-1881-AC3C-4D7A4AD86BB0}"/>
                  </a:ext>
                </a:extLst>
              </p14:cNvPr>
              <p14:cNvContentPartPr/>
              <p14:nvPr/>
            </p14:nvContentPartPr>
            <p14:xfrm>
              <a:off x="2763861" y="5621075"/>
              <a:ext cx="1168560" cy="682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808BCE5-8217-1881-AC3C-4D7A4AD86BB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53061" y="5610275"/>
                <a:ext cx="11898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6AC4E12-4513-F9EA-9CAA-2DCE5D9025E0}"/>
                  </a:ext>
                </a:extLst>
              </p14:cNvPr>
              <p14:cNvContentPartPr/>
              <p14:nvPr/>
            </p14:nvContentPartPr>
            <p14:xfrm>
              <a:off x="1658661" y="5715035"/>
              <a:ext cx="729360" cy="407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6AC4E12-4513-F9EA-9CAA-2DCE5D9025E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47866" y="5704245"/>
                <a:ext cx="750590" cy="429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8F1D63D-739C-B984-CAE8-30849512C40B}"/>
                  </a:ext>
                </a:extLst>
              </p14:cNvPr>
              <p14:cNvContentPartPr/>
              <p14:nvPr/>
            </p14:nvContentPartPr>
            <p14:xfrm>
              <a:off x="7789101" y="4288355"/>
              <a:ext cx="917640" cy="5490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8F1D63D-739C-B984-CAE8-30849512C4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78297" y="4277555"/>
                <a:ext cx="938888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C7539EA-BF93-CCEE-EEB9-9D3912EC1E45}"/>
                  </a:ext>
                </a:extLst>
              </p14:cNvPr>
              <p14:cNvContentPartPr/>
              <p14:nvPr/>
            </p14:nvContentPartPr>
            <p14:xfrm>
              <a:off x="8189061" y="5448275"/>
              <a:ext cx="532440" cy="5256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C7539EA-BF93-CCEE-EEB9-9D3912EC1E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78268" y="5437475"/>
                <a:ext cx="553666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A9E5568-955E-C423-0005-23F8CA2D657D}"/>
                  </a:ext>
                </a:extLst>
              </p14:cNvPr>
              <p14:cNvContentPartPr/>
              <p14:nvPr/>
            </p14:nvContentPartPr>
            <p14:xfrm>
              <a:off x="7311021" y="5381315"/>
              <a:ext cx="470520" cy="671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A9E5568-955E-C423-0005-23F8CA2D65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00229" y="5370515"/>
                <a:ext cx="491744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92C8078-A6B9-A00F-F7FE-E8F4750C3737}"/>
                  </a:ext>
                </a:extLst>
              </p14:cNvPr>
              <p14:cNvContentPartPr/>
              <p14:nvPr/>
            </p14:nvContentPartPr>
            <p14:xfrm>
              <a:off x="6189981" y="5469515"/>
              <a:ext cx="776520" cy="6458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92C8078-A6B9-A00F-F7FE-E8F4750C373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79181" y="5458715"/>
                <a:ext cx="79776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ACA3991-84C0-93EA-3C91-338788A793A4}"/>
                  </a:ext>
                </a:extLst>
              </p14:cNvPr>
              <p14:cNvContentPartPr/>
              <p14:nvPr/>
            </p14:nvContentPartPr>
            <p14:xfrm>
              <a:off x="9537261" y="5683715"/>
              <a:ext cx="47520" cy="31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ACA3991-84C0-93EA-3C91-338788A793A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26379" y="5672915"/>
                <a:ext cx="68922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9217DB0-6723-3251-58B3-36B111A9F425}"/>
                  </a:ext>
                </a:extLst>
              </p14:cNvPr>
              <p14:cNvContentPartPr/>
              <p14:nvPr/>
            </p14:nvContentPartPr>
            <p14:xfrm>
              <a:off x="9243861" y="5495435"/>
              <a:ext cx="740880" cy="3844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9217DB0-6723-3251-58B3-36B111A9F42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233061" y="5484635"/>
                <a:ext cx="76212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A6A8B32-6B5B-1858-1503-AAE912A8FB3D}"/>
                  </a:ext>
                </a:extLst>
              </p14:cNvPr>
              <p14:cNvContentPartPr/>
              <p14:nvPr/>
            </p14:nvContentPartPr>
            <p14:xfrm>
              <a:off x="9247461" y="5981435"/>
              <a:ext cx="204120" cy="3218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A6A8B32-6B5B-1858-1503-AAE912A8FB3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236661" y="5970635"/>
                <a:ext cx="2253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758B069-1257-B38F-2438-5421BD96AE9F}"/>
                  </a:ext>
                </a:extLst>
              </p14:cNvPr>
              <p14:cNvContentPartPr/>
              <p14:nvPr/>
            </p14:nvContentPartPr>
            <p14:xfrm>
              <a:off x="9411981" y="6255755"/>
              <a:ext cx="8280" cy="82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758B069-1257-B38F-2438-5421BD96AE9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01181" y="6244955"/>
                <a:ext cx="295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A07A708-9BE8-E587-8E5D-04CACD72B0C4}"/>
                  </a:ext>
                </a:extLst>
              </p14:cNvPr>
              <p14:cNvContentPartPr/>
              <p14:nvPr/>
            </p14:nvContentPartPr>
            <p14:xfrm>
              <a:off x="9545181" y="5746355"/>
              <a:ext cx="760680" cy="540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A07A708-9BE8-E587-8E5D-04CACD72B0C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34381" y="5735562"/>
                <a:ext cx="781920" cy="561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2DED93B-37F8-A6A1-C535-06032F2FB98A}"/>
                  </a:ext>
                </a:extLst>
              </p14:cNvPr>
              <p14:cNvContentPartPr/>
              <p14:nvPr/>
            </p14:nvContentPartPr>
            <p14:xfrm>
              <a:off x="10493781" y="5518835"/>
              <a:ext cx="204120" cy="306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2DED93B-37F8-A6A1-C535-06032F2FB98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482981" y="5508035"/>
                <a:ext cx="22536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EAE88CE-F782-76C1-D445-17AD86F37CF5}"/>
                  </a:ext>
                </a:extLst>
              </p14:cNvPr>
              <p14:cNvContentPartPr/>
              <p14:nvPr/>
            </p14:nvContentPartPr>
            <p14:xfrm>
              <a:off x="10752621" y="5754275"/>
              <a:ext cx="23760" cy="162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EAE88CE-F782-76C1-D445-17AD86F37CF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741821" y="5743475"/>
                <a:ext cx="450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4462F63-0EC3-7CA2-2AA7-29A6DB910724}"/>
                  </a:ext>
                </a:extLst>
              </p14:cNvPr>
              <p14:cNvContentPartPr/>
              <p14:nvPr/>
            </p14:nvContentPartPr>
            <p14:xfrm>
              <a:off x="10854501" y="5472035"/>
              <a:ext cx="157320" cy="3366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4462F63-0EC3-7CA2-2AA7-29A6DB91072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43701" y="5461235"/>
                <a:ext cx="1785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C265428-E087-B23A-D7F8-358BD4955EEF}"/>
                  </a:ext>
                </a:extLst>
              </p14:cNvPr>
              <p14:cNvContentPartPr/>
              <p14:nvPr/>
            </p14:nvContentPartPr>
            <p14:xfrm>
              <a:off x="10980861" y="5307155"/>
              <a:ext cx="250200" cy="8200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C265428-E087-B23A-D7F8-358BD4955E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970061" y="5296355"/>
                <a:ext cx="271440" cy="8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7470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A9EE63-4BEE-B839-4FD8-5688F3BDCA66}"/>
              </a:ext>
            </a:extLst>
          </p:cNvPr>
          <p:cNvSpPr txBox="1"/>
          <p:nvPr/>
        </p:nvSpPr>
        <p:spPr>
          <a:xfrm>
            <a:off x="472964" y="117693"/>
            <a:ext cx="11351174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b="1"/>
              <a:t>Step-by-Step Application of PCA</a:t>
            </a:r>
          </a:p>
          <a:p>
            <a:pPr>
              <a:buFont typeface="+mj-lt"/>
              <a:buAutoNum type="arabicPeriod"/>
            </a:pPr>
            <a:endParaRPr lang="en-US" b="1"/>
          </a:p>
          <a:p>
            <a:pPr>
              <a:buFont typeface="+mj-lt"/>
              <a:buAutoNum type="arabicPeriod"/>
            </a:pPr>
            <a:r>
              <a:rPr lang="en-US" sz="2200"/>
              <a:t>Start with centered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Subtract the mean from each feature so the dataset has a mean of zero.</a:t>
            </a:r>
          </a:p>
          <a:p>
            <a:pPr>
              <a:buFont typeface="+mj-lt"/>
              <a:buAutoNum type="arabicPeriod"/>
            </a:pPr>
            <a:r>
              <a:rPr lang="en-US" sz="2200"/>
              <a:t>Compute the Covariance Matrix, </a:t>
            </a:r>
            <a:r>
              <a:rPr lang="el-GR" sz="2200"/>
              <a:t>Σ</a:t>
            </a:r>
            <a:endParaRPr lang="en-US" sz="22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 The matrix </a:t>
            </a:r>
            <a:r>
              <a:rPr lang="el-GR" sz="2200"/>
              <a:t>Σ </a:t>
            </a:r>
            <a:r>
              <a:rPr lang="en-US" sz="2200"/>
              <a:t>expresses how features vary with each other</a:t>
            </a:r>
          </a:p>
          <a:p>
            <a:pPr>
              <a:buFont typeface="+mj-lt"/>
              <a:buAutoNum type="arabicPeriod"/>
            </a:pPr>
            <a:r>
              <a:rPr lang="en-US" sz="2200"/>
              <a:t>Find the Eigenvalues and Eigenvectors of </a:t>
            </a:r>
            <a:r>
              <a:rPr lang="el-GR" sz="2200"/>
              <a:t>Σ</a:t>
            </a:r>
            <a:r>
              <a:rPr lang="en-US" sz="220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eigenvectors of  </a:t>
            </a:r>
            <a:r>
              <a:rPr lang="el-GR" sz="2200"/>
              <a:t>Σ </a:t>
            </a:r>
            <a:r>
              <a:rPr lang="en-US" sz="2200"/>
              <a:t>point in the directions of maximum variance.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corresponding eigenvalues tell you how much variance is along each of those directions.</a:t>
            </a:r>
          </a:p>
          <a:p>
            <a:pPr>
              <a:buFont typeface="+mj-lt"/>
              <a:buAutoNum type="arabicPeriod"/>
            </a:pPr>
            <a:r>
              <a:rPr lang="en-US" sz="2200"/>
              <a:t>Sort by Eigenvalues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Larger eigenvalues = more variance = more "important" directions.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Sort eigenvectors by descending eigenvalues.</a:t>
            </a:r>
          </a:p>
          <a:p>
            <a:pPr>
              <a:buFont typeface="+mj-lt"/>
              <a:buAutoNum type="arabicPeriod"/>
            </a:pPr>
            <a:r>
              <a:rPr lang="en-US" sz="2200"/>
              <a:t>Project Data onto the Top k Eigenvectors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Select the top k eigenvectors (principal components) to reduce the data to k-dimensions.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New data = original data projected onto those eigenvectors</a:t>
            </a:r>
          </a:p>
        </p:txBody>
      </p:sp>
    </p:spTree>
    <p:extLst>
      <p:ext uri="{BB962C8B-B14F-4D97-AF65-F5344CB8AC3E}">
        <p14:creationId xmlns:p14="http://schemas.microsoft.com/office/powerpoint/2010/main" val="1716621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156E-88E4-6B40-0FA2-3C6780C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real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E5257-E299-A815-EE32-57BA7BBC7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Studying microbes in the Chesapeake Bay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Studying neutron reflectometry for polymeric materials</a:t>
            </a:r>
          </a:p>
        </p:txBody>
      </p:sp>
    </p:spTree>
    <p:extLst>
      <p:ext uri="{BB962C8B-B14F-4D97-AF65-F5344CB8AC3E}">
        <p14:creationId xmlns:p14="http://schemas.microsoft.com/office/powerpoint/2010/main" val="3111824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D4807-30C3-A4AA-0936-7122DD8A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1" y="239694"/>
            <a:ext cx="11225048" cy="716748"/>
          </a:xfrm>
        </p:spPr>
        <p:txBody>
          <a:bodyPr>
            <a:normAutofit fontScale="90000"/>
          </a:bodyPr>
          <a:lstStyle/>
          <a:p>
            <a:r>
              <a:rPr lang="en-US"/>
              <a:t>An example about microbes, soil and climate change in the Chesapeake bay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F2873-480A-DC86-1EF2-1A7FA7A6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278" y="4202135"/>
            <a:ext cx="3993444" cy="2584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30C57-46B2-A4F3-D3B7-977299C0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1" y="1103586"/>
            <a:ext cx="10042647" cy="29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07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1D81A-B3B9-BF07-C797-3022D2E6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916" y="206350"/>
            <a:ext cx="6737130" cy="54008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816F4-3561-78A6-3B10-D92E1DB68024}"/>
              </a:ext>
            </a:extLst>
          </p:cNvPr>
          <p:cNvSpPr txBox="1"/>
          <p:nvPr/>
        </p:nvSpPr>
        <p:spPr>
          <a:xfrm>
            <a:off x="147145" y="5699782"/>
            <a:ext cx="11897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Interestingly, we found that the most abundant microbes do not contribute the most to PC1 and PC2</a:t>
            </a:r>
            <a:r>
              <a:rPr lang="en-US" sz="2000">
                <a:highlight>
                  <a:srgbClr val="FFFF00"/>
                </a:highlight>
              </a:rPr>
              <a:t>. That means the most abundant microbes vary little from region to region. </a:t>
            </a:r>
          </a:p>
        </p:txBody>
      </p:sp>
    </p:spTree>
    <p:extLst>
      <p:ext uri="{BB962C8B-B14F-4D97-AF65-F5344CB8AC3E}">
        <p14:creationId xmlns:p14="http://schemas.microsoft.com/office/powerpoint/2010/main" val="614781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E924D-0FA8-FC8C-D7E3-F75306122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368" y="3315628"/>
            <a:ext cx="8666871" cy="35423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AE4DF-2269-AEEE-110F-2131DEC9E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10" y="140644"/>
            <a:ext cx="6944751" cy="32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21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E6306-EC29-85BA-7B30-ABEE192E3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227" y="465082"/>
            <a:ext cx="10763422" cy="5927836"/>
          </a:xfrm>
        </p:spPr>
      </p:pic>
    </p:spTree>
    <p:extLst>
      <p:ext uri="{BB962C8B-B14F-4D97-AF65-F5344CB8AC3E}">
        <p14:creationId xmlns:p14="http://schemas.microsoft.com/office/powerpoint/2010/main" val="3533022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B7BD-FD0B-E2D1-F835-F30A2B5E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if PCA fails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E6B8B-EF35-AC75-D9CE-97FA5D48C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Imagine you’re listening to a symphony with background static noise:</a:t>
            </a:r>
          </a:p>
          <a:p>
            <a:pPr>
              <a:buNone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PCA will treat whichever sound (the symphony or the static) that varies more across time as more “important.”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If the static happens to have higher variance, PCA will preserve the noise over the music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56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B2A0-D8C2-75E2-2A68-684D3AF1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Alternatives to PCA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208B3-9CEE-B17B-C77A-CDB3B0ED3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/>
              <a:t>In settings where variance is not the same as  useful information, you'd need techniques that align components with something meaningful, like:</a:t>
            </a:r>
          </a:p>
          <a:p>
            <a:pPr>
              <a:buNone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Linear Discriminant Analysis (LDA):  maximizes separation between classes instead of just variance.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Autoencoders: learn representations that preserve information as defined by a reconstruction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Mutual Information-based methods:  preserve features that are more statistically dependent on labels or outcomes.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80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353F-A31B-C07A-5181-80FAC581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of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1129-8287-942F-763B-BB1C5512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https://www.youtube.com/watch?v=FD4DeN81ODY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5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BF1E-648D-5B0B-4589-3764C60E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CF12B-081D-DD60-E776-F278589A40C9}"/>
              </a:ext>
            </a:extLst>
          </p:cNvPr>
          <p:cNvSpPr txBox="1"/>
          <p:nvPr/>
        </p:nvSpPr>
        <p:spPr>
          <a:xfrm>
            <a:off x="472964" y="117693"/>
            <a:ext cx="1135117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b="1"/>
              <a:t>Step-by-Step Application of PCA</a:t>
            </a:r>
          </a:p>
          <a:p>
            <a:pPr>
              <a:buFont typeface="+mj-lt"/>
              <a:buAutoNum type="arabicPeriod"/>
            </a:pPr>
            <a:endParaRPr lang="en-US" b="1"/>
          </a:p>
          <a:p>
            <a:pPr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</a:rPr>
              <a:t>Start with centered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Subtract the mean from each feature so the dataset has a mean of zero.</a:t>
            </a:r>
          </a:p>
          <a:p>
            <a:pPr>
              <a:buFont typeface="+mj-lt"/>
              <a:buAutoNum type="arabicPeriod"/>
            </a:pPr>
            <a:r>
              <a:rPr lang="en-US" sz="2200"/>
              <a:t>Compute the Covariance Matrix, </a:t>
            </a:r>
            <a:r>
              <a:rPr lang="el-GR" sz="2200"/>
              <a:t>Σ</a:t>
            </a:r>
            <a:endParaRPr lang="en-US" sz="22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 The matrix </a:t>
            </a:r>
            <a:r>
              <a:rPr lang="el-GR" sz="2200"/>
              <a:t>Σ </a:t>
            </a:r>
            <a:r>
              <a:rPr lang="en-US" sz="2200"/>
              <a:t>expresses how features vary with each other:</a:t>
            </a:r>
          </a:p>
          <a:p>
            <a:pPr>
              <a:buFont typeface="+mj-lt"/>
              <a:buAutoNum type="arabicPeriod"/>
            </a:pPr>
            <a:r>
              <a:rPr lang="en-US" sz="2200"/>
              <a:t>Find the Eigenvalues and Eigenvectors of </a:t>
            </a:r>
            <a:r>
              <a:rPr lang="el-GR" sz="2200"/>
              <a:t>Σ</a:t>
            </a:r>
            <a:r>
              <a:rPr lang="en-US" sz="220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eigenvectors of  </a:t>
            </a:r>
            <a:r>
              <a:rPr lang="el-GR" sz="2200"/>
              <a:t>Σ </a:t>
            </a:r>
            <a:r>
              <a:rPr lang="en-US" sz="2200"/>
              <a:t>point in the directions of maximum variance;  the eigenvectors are called the principal components.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The corresponding eigenvalues tell you how much variance is along each of those directions.</a:t>
            </a:r>
          </a:p>
          <a:p>
            <a:pPr>
              <a:buFont typeface="+mj-lt"/>
              <a:buAutoNum type="arabicPeriod"/>
            </a:pPr>
            <a:r>
              <a:rPr lang="en-US" sz="2200"/>
              <a:t>Sort by Eigenvalues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Larger eigenvalues = more variance = more "important" directions.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Sort eigenvectors by descending eigenvalues.</a:t>
            </a:r>
          </a:p>
          <a:p>
            <a:pPr>
              <a:buFont typeface="+mj-lt"/>
              <a:buAutoNum type="arabicPeriod"/>
            </a:pPr>
            <a:r>
              <a:rPr lang="en-US" sz="2200"/>
              <a:t>Project Data onto the Top k Eigenvectors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Select the top k eigenvectors (principal components) to reduce the data to k-dimensions.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/>
              <a:t>New data = original data projected onto those eigenvectors</a:t>
            </a:r>
          </a:p>
        </p:txBody>
      </p:sp>
    </p:spTree>
    <p:extLst>
      <p:ext uri="{BB962C8B-B14F-4D97-AF65-F5344CB8AC3E}">
        <p14:creationId xmlns:p14="http://schemas.microsoft.com/office/powerpoint/2010/main" val="223419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1B402-292A-E166-27FF-AD1DF374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76" y="0"/>
            <a:ext cx="9768600" cy="6675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42C0DD-157E-6834-403F-891057C52C91}"/>
                  </a:ext>
                </a:extLst>
              </p14:cNvPr>
              <p14:cNvContentPartPr/>
              <p14:nvPr/>
            </p14:nvContentPartPr>
            <p14:xfrm>
              <a:off x="7060101" y="1379555"/>
              <a:ext cx="1050120" cy="20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42C0DD-157E-6834-403F-891057C52C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9301" y="1368755"/>
                <a:ext cx="10713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0FD8E4-ED07-8036-DF69-00DF507A28DE}"/>
                  </a:ext>
                </a:extLst>
              </p14:cNvPr>
              <p14:cNvContentPartPr/>
              <p14:nvPr/>
            </p14:nvContentPartPr>
            <p14:xfrm>
              <a:off x="8024181" y="1324835"/>
              <a:ext cx="164880" cy="22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0FD8E4-ED07-8036-DF69-00DF507A28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3381" y="1314018"/>
                <a:ext cx="186120" cy="249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4D1853-6AB9-1987-993C-604D194EF0AB}"/>
                  </a:ext>
                </a:extLst>
              </p14:cNvPr>
              <p14:cNvContentPartPr/>
              <p14:nvPr/>
            </p14:nvContentPartPr>
            <p14:xfrm>
              <a:off x="8478861" y="1144475"/>
              <a:ext cx="23760" cy="38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4D1853-6AB9-1987-993C-604D194EF0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68061" y="1133675"/>
                <a:ext cx="450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3AD58-29AF-E79D-6DA7-28A011850AEA}"/>
                  </a:ext>
                </a:extLst>
              </p14:cNvPr>
              <p14:cNvContentPartPr/>
              <p14:nvPr/>
            </p14:nvContentPartPr>
            <p14:xfrm>
              <a:off x="8267541" y="1234115"/>
              <a:ext cx="698040" cy="37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3AD58-29AF-E79D-6DA7-28A011850A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6741" y="1223315"/>
                <a:ext cx="7192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BA1621-1D31-0EDC-C60C-C3D82C065907}"/>
                  </a:ext>
                </a:extLst>
              </p14:cNvPr>
              <p14:cNvContentPartPr/>
              <p14:nvPr/>
            </p14:nvContentPartPr>
            <p14:xfrm>
              <a:off x="9176901" y="1379555"/>
              <a:ext cx="306000" cy="22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BA1621-1D31-0EDC-C60C-C3D82C0659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66101" y="1368755"/>
                <a:ext cx="3272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CCB092-5AEA-C31A-935E-382F01C80771}"/>
                  </a:ext>
                </a:extLst>
              </p14:cNvPr>
              <p14:cNvContentPartPr/>
              <p14:nvPr/>
            </p14:nvContentPartPr>
            <p14:xfrm>
              <a:off x="9507021" y="1371995"/>
              <a:ext cx="250200" cy="21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CCB092-5AEA-C31A-935E-382F01C807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6237" y="1361195"/>
                <a:ext cx="271409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E2F0F3E-49C0-5E5E-3000-9349A78DA08F}"/>
                  </a:ext>
                </a:extLst>
              </p14:cNvPr>
              <p14:cNvContentPartPr/>
              <p14:nvPr/>
            </p14:nvContentPartPr>
            <p14:xfrm>
              <a:off x="9804021" y="1371995"/>
              <a:ext cx="125640" cy="259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E2F0F3E-49C0-5E5E-3000-9349A78DA08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93252" y="1361195"/>
                <a:ext cx="146819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A348DC-7BC0-7EF5-EEEF-72B052D8D79E}"/>
                  </a:ext>
                </a:extLst>
              </p14:cNvPr>
              <p14:cNvContentPartPr/>
              <p14:nvPr/>
            </p14:nvContentPartPr>
            <p14:xfrm>
              <a:off x="10141701" y="1185515"/>
              <a:ext cx="304200" cy="67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A348DC-7BC0-7EF5-EEEF-72B052D8D7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30901" y="1174721"/>
                <a:ext cx="325440" cy="69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946AE7-1DEE-010B-3FCB-F24724AED360}"/>
                  </a:ext>
                </a:extLst>
              </p14:cNvPr>
              <p14:cNvContentPartPr/>
              <p14:nvPr/>
            </p14:nvContentPartPr>
            <p14:xfrm>
              <a:off x="10689621" y="1294235"/>
              <a:ext cx="305280" cy="273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946AE7-1DEE-010B-3FCB-F24724AED3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78821" y="1283435"/>
                <a:ext cx="3265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E18C18-968C-679F-A995-4D95B78F636B}"/>
                  </a:ext>
                </a:extLst>
              </p14:cNvPr>
              <p14:cNvContentPartPr/>
              <p14:nvPr/>
            </p14:nvContentPartPr>
            <p14:xfrm>
              <a:off x="10956381" y="1146275"/>
              <a:ext cx="306000" cy="429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E18C18-968C-679F-A995-4D95B78F63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45594" y="1135466"/>
                <a:ext cx="327215" cy="451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214D4-046E-68C9-B62E-779322C99689}"/>
                  </a:ext>
                </a:extLst>
              </p14:cNvPr>
              <p14:cNvContentPartPr/>
              <p14:nvPr/>
            </p14:nvContentPartPr>
            <p14:xfrm>
              <a:off x="8345661" y="1897955"/>
              <a:ext cx="312120" cy="66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214D4-046E-68C9-B62E-779322C996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34861" y="1887155"/>
                <a:ext cx="33336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4CA8D1-B3B1-AEAB-4CD7-765E9CF53D5D}"/>
                  </a:ext>
                </a:extLst>
              </p14:cNvPr>
              <p14:cNvContentPartPr/>
              <p14:nvPr/>
            </p14:nvContentPartPr>
            <p14:xfrm>
              <a:off x="8707101" y="2045915"/>
              <a:ext cx="148320" cy="313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4CA8D1-B3B1-AEAB-4CD7-765E9CF53D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96301" y="2035115"/>
                <a:ext cx="1695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FF3F68A-B5BC-FDC7-CBA7-48ABCA90CF98}"/>
                  </a:ext>
                </a:extLst>
              </p14:cNvPr>
              <p14:cNvContentPartPr/>
              <p14:nvPr/>
            </p14:nvContentPartPr>
            <p14:xfrm>
              <a:off x="8808261" y="2171555"/>
              <a:ext cx="212040" cy="141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FF3F68A-B5BC-FDC7-CBA7-48ABCA90CF9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97461" y="2160755"/>
                <a:ext cx="2332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C8DC75D-AEB6-8FB5-8FC0-BDC476795830}"/>
                  </a:ext>
                </a:extLst>
              </p14:cNvPr>
              <p14:cNvContentPartPr/>
              <p14:nvPr/>
            </p14:nvContentPartPr>
            <p14:xfrm>
              <a:off x="9113901" y="1912715"/>
              <a:ext cx="31680" cy="407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C8DC75D-AEB6-8FB5-8FC0-BDC4767958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03101" y="1901915"/>
                <a:ext cx="529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5766E7-E41A-6C0B-3144-FD459491B621}"/>
                  </a:ext>
                </a:extLst>
              </p14:cNvPr>
              <p14:cNvContentPartPr/>
              <p14:nvPr/>
            </p14:nvContentPartPr>
            <p14:xfrm>
              <a:off x="8966661" y="2061755"/>
              <a:ext cx="288720" cy="63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5766E7-E41A-6C0B-3144-FD459491B6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55861" y="2050955"/>
                <a:ext cx="3099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64417B4-FD63-F7D3-19D5-E93148BDEF62}"/>
                  </a:ext>
                </a:extLst>
              </p14:cNvPr>
              <p14:cNvContentPartPr/>
              <p14:nvPr/>
            </p14:nvContentPartPr>
            <p14:xfrm>
              <a:off x="9255021" y="2100995"/>
              <a:ext cx="110160" cy="164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64417B4-FD63-F7D3-19D5-E93148BDEF6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44221" y="2090219"/>
                <a:ext cx="131400" cy="186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C69F2D9-1952-FB47-3CA6-6940FECC13F7}"/>
                  </a:ext>
                </a:extLst>
              </p14:cNvPr>
              <p14:cNvContentPartPr/>
              <p14:nvPr/>
            </p14:nvContentPartPr>
            <p14:xfrm>
              <a:off x="9435381" y="2007755"/>
              <a:ext cx="345240" cy="277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C69F2D9-1952-FB47-3CA6-6940FECC13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24581" y="1996955"/>
                <a:ext cx="3664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4527C3E-12D2-6F3D-349D-2AEA0AF70DF2}"/>
                  </a:ext>
                </a:extLst>
              </p14:cNvPr>
              <p14:cNvContentPartPr/>
              <p14:nvPr/>
            </p14:nvContentPartPr>
            <p14:xfrm>
              <a:off x="7890981" y="3590315"/>
              <a:ext cx="643320" cy="674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4527C3E-12D2-6F3D-349D-2AEA0AF70D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80175" y="3579515"/>
                <a:ext cx="664572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E6EE35B-E0E0-9AC0-5290-778CE8FDE872}"/>
                  </a:ext>
                </a:extLst>
              </p14:cNvPr>
              <p14:cNvContentPartPr/>
              <p14:nvPr/>
            </p14:nvContentPartPr>
            <p14:xfrm>
              <a:off x="8709981" y="3292595"/>
              <a:ext cx="835560" cy="26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E6EE35B-E0E0-9AC0-5290-778CE8FDE87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99186" y="3281810"/>
                <a:ext cx="856791" cy="287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3584038-6FDB-FD7D-BB99-6798F78CD883}"/>
                  </a:ext>
                </a:extLst>
              </p14:cNvPr>
              <p14:cNvContentPartPr/>
              <p14:nvPr/>
            </p14:nvContentPartPr>
            <p14:xfrm>
              <a:off x="8557341" y="3237515"/>
              <a:ext cx="243360" cy="502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3584038-6FDB-FD7D-BB99-6798F78CD8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46541" y="3226715"/>
                <a:ext cx="26460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517200E-106B-6E5B-DE61-284968E6D722}"/>
                  </a:ext>
                </a:extLst>
              </p14:cNvPr>
              <p14:cNvContentPartPr/>
              <p14:nvPr/>
            </p14:nvContentPartPr>
            <p14:xfrm>
              <a:off x="9623661" y="3026195"/>
              <a:ext cx="580320" cy="580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517200E-106B-6E5B-DE61-284968E6D72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12868" y="3015395"/>
                <a:ext cx="601547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176B7FD-3AAB-9EC9-A8AF-D14B9ADC7C61}"/>
                  </a:ext>
                </a:extLst>
              </p14:cNvPr>
              <p14:cNvContentPartPr/>
              <p14:nvPr/>
            </p14:nvContentPartPr>
            <p14:xfrm>
              <a:off x="10391901" y="3417875"/>
              <a:ext cx="204120" cy="8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176B7FD-3AAB-9EC9-A8AF-D14B9ADC7C6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81120" y="3407075"/>
                <a:ext cx="225323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4E28F02-8D67-3474-281B-F6B945A1EAE9}"/>
                  </a:ext>
                </a:extLst>
              </p14:cNvPr>
              <p14:cNvContentPartPr/>
              <p14:nvPr/>
            </p14:nvContentPartPr>
            <p14:xfrm>
              <a:off x="10368501" y="3269195"/>
              <a:ext cx="204120" cy="23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4E28F02-8D67-3474-281B-F6B945A1EAE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57701" y="3258395"/>
                <a:ext cx="225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FE5BFC3-2055-3977-3EFD-D11FD77BC975}"/>
                  </a:ext>
                </a:extLst>
              </p14:cNvPr>
              <p14:cNvContentPartPr/>
              <p14:nvPr/>
            </p14:nvContentPartPr>
            <p14:xfrm>
              <a:off x="10878621" y="3135635"/>
              <a:ext cx="211320" cy="212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FE5BFC3-2055-3977-3EFD-D11FD77BC9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867821" y="3124835"/>
                <a:ext cx="232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FCAAD2B-A9B8-67EA-9BCD-D8D21D5186E2}"/>
                  </a:ext>
                </a:extLst>
              </p14:cNvPr>
              <p14:cNvContentPartPr/>
              <p14:nvPr/>
            </p14:nvContentPartPr>
            <p14:xfrm>
              <a:off x="11136741" y="3030515"/>
              <a:ext cx="133560" cy="380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FCAAD2B-A9B8-67EA-9BCD-D8D21D5186E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125941" y="3019715"/>
                <a:ext cx="1548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A655168-3A6C-F507-E1B0-BAEF3ED92847}"/>
                  </a:ext>
                </a:extLst>
              </p14:cNvPr>
              <p14:cNvContentPartPr/>
              <p14:nvPr/>
            </p14:nvContentPartPr>
            <p14:xfrm>
              <a:off x="11238621" y="3190715"/>
              <a:ext cx="196200" cy="227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A655168-3A6C-F507-E1B0-BAEF3ED9284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227841" y="3179915"/>
                <a:ext cx="217401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E0DD4B8-38FC-90E6-DCDA-025EA78432EA}"/>
                  </a:ext>
                </a:extLst>
              </p14:cNvPr>
              <p14:cNvContentPartPr/>
              <p14:nvPr/>
            </p14:nvContentPartPr>
            <p14:xfrm>
              <a:off x="8314341" y="4833395"/>
              <a:ext cx="447480" cy="419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E0DD4B8-38FC-90E6-DCDA-025EA78432E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03532" y="4822595"/>
                <a:ext cx="468737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8449F67-7292-CE6A-A546-D6B9429B6344}"/>
                  </a:ext>
                </a:extLst>
              </p14:cNvPr>
              <p14:cNvContentPartPr/>
              <p14:nvPr/>
            </p14:nvContentPartPr>
            <p14:xfrm>
              <a:off x="8895381" y="4667795"/>
              <a:ext cx="1747800" cy="609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8449F67-7292-CE6A-A546-D6B9429B63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84579" y="4656995"/>
                <a:ext cx="1769044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238BA60-9005-F608-4D2E-656A0D8F05CB}"/>
                  </a:ext>
                </a:extLst>
              </p14:cNvPr>
              <p14:cNvContentPartPr/>
              <p14:nvPr/>
            </p14:nvContentPartPr>
            <p14:xfrm>
              <a:off x="10830741" y="4640795"/>
              <a:ext cx="525960" cy="439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238BA60-9005-F608-4D2E-656A0D8F05C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19934" y="4629995"/>
                <a:ext cx="547215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3C54FD6-F657-C969-2004-C2BEA487ACDF}"/>
                  </a:ext>
                </a:extLst>
              </p14:cNvPr>
              <p14:cNvContentPartPr/>
              <p14:nvPr/>
            </p14:nvContentPartPr>
            <p14:xfrm>
              <a:off x="8816181" y="4217795"/>
              <a:ext cx="996120" cy="596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3C54FD6-F657-C969-2004-C2BEA487ACD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00701" y="4202315"/>
                <a:ext cx="102672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6491D44-4534-FA55-6229-C83F2D9C817A}"/>
                  </a:ext>
                </a:extLst>
              </p14:cNvPr>
              <p14:cNvContentPartPr/>
              <p14:nvPr/>
            </p14:nvContentPartPr>
            <p14:xfrm>
              <a:off x="5594181" y="5636555"/>
              <a:ext cx="847080" cy="1043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6491D44-4534-FA55-6229-C83F2D9C817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78701" y="5621070"/>
                <a:ext cx="877680" cy="10738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79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6C3D0-03AD-2AA2-5A36-F3A4B2954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158" y="0"/>
            <a:ext cx="10035607" cy="68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2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0F8B2-2AC8-ED59-1453-87AA33DC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76" y="10510"/>
            <a:ext cx="9589924" cy="65532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2BAD45-F682-85D6-5990-5BE707EE3877}"/>
                  </a:ext>
                </a:extLst>
              </p14:cNvPr>
              <p14:cNvContentPartPr/>
              <p14:nvPr/>
            </p14:nvContentPartPr>
            <p14:xfrm>
              <a:off x="5390421" y="2180195"/>
              <a:ext cx="1027440" cy="16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2BAD45-F682-85D6-5990-5BE707EE38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9621" y="2169371"/>
                <a:ext cx="1048680" cy="185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AF1468C-1A80-C1B3-9382-F66FAEE295AC}"/>
                  </a:ext>
                </a:extLst>
              </p14:cNvPr>
              <p14:cNvContentPartPr/>
              <p14:nvPr/>
            </p14:nvContentPartPr>
            <p14:xfrm>
              <a:off x="7374381" y="1454795"/>
              <a:ext cx="2108520" cy="857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AF1468C-1A80-C1B3-9382-F66FAEE295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3579" y="1444000"/>
                <a:ext cx="2129764" cy="878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16A2BF5-0273-565D-41A4-1AAB431DB6D7}"/>
                  </a:ext>
                </a:extLst>
              </p14:cNvPr>
              <p14:cNvContentPartPr/>
              <p14:nvPr/>
            </p14:nvContentPartPr>
            <p14:xfrm>
              <a:off x="5241381" y="3497435"/>
              <a:ext cx="23760" cy="168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16A2BF5-0273-565D-41A4-1AAB431DB6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26132" y="3481955"/>
                <a:ext cx="53903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1B4A0CB-3352-9ED1-D24C-ACDBA5489782}"/>
                  </a:ext>
                </a:extLst>
              </p14:cNvPr>
              <p14:cNvContentPartPr/>
              <p14:nvPr/>
            </p14:nvContentPartPr>
            <p14:xfrm>
              <a:off x="4081101" y="2422475"/>
              <a:ext cx="1176480" cy="522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1B4A0CB-3352-9ED1-D24C-ACDBA54897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5621" y="2407006"/>
                <a:ext cx="1207080" cy="55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41640B8-A67C-E327-BFB5-78983276484B}"/>
                  </a:ext>
                </a:extLst>
              </p14:cNvPr>
              <p14:cNvContentPartPr/>
              <p14:nvPr/>
            </p14:nvContentPartPr>
            <p14:xfrm>
              <a:off x="3973101" y="2642795"/>
              <a:ext cx="194760" cy="218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41640B8-A67C-E327-BFB5-7898327648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57621" y="2627340"/>
                <a:ext cx="225360" cy="249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AC14B1A-FF7F-4A04-170F-05E8BE209EC7}"/>
                  </a:ext>
                </a:extLst>
              </p14:cNvPr>
              <p14:cNvContentPartPr/>
              <p14:nvPr/>
            </p14:nvContentPartPr>
            <p14:xfrm>
              <a:off x="2616981" y="2453795"/>
              <a:ext cx="1017720" cy="65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AC14B1A-FF7F-4A04-170F-05E8BE209E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1501" y="2438324"/>
                <a:ext cx="1048320" cy="681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1C5AAE-9A6A-AE5F-F4FD-9177A68AD4E6}"/>
                  </a:ext>
                </a:extLst>
              </p14:cNvPr>
              <p14:cNvContentPartPr/>
              <p14:nvPr/>
            </p14:nvContentPartPr>
            <p14:xfrm>
              <a:off x="2578461" y="5252435"/>
              <a:ext cx="1981080" cy="455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1C5AAE-9A6A-AE5F-F4FD-9177A68AD4E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2981" y="5236967"/>
                <a:ext cx="2011680" cy="485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1EBC622-AC16-3CA2-8F6F-CCF8F01D33AC}"/>
                  </a:ext>
                </a:extLst>
              </p14:cNvPr>
              <p14:cNvContentPartPr/>
              <p14:nvPr/>
            </p14:nvContentPartPr>
            <p14:xfrm>
              <a:off x="1039461" y="5009435"/>
              <a:ext cx="1121040" cy="847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1EBC622-AC16-3CA2-8F6F-CCF8F01D33A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3986" y="4993955"/>
                <a:ext cx="1151630" cy="8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265A2E5-D3AE-885E-0588-CAFF92D2166A}"/>
                  </a:ext>
                </a:extLst>
              </p14:cNvPr>
              <p14:cNvContentPartPr/>
              <p14:nvPr/>
            </p14:nvContentPartPr>
            <p14:xfrm>
              <a:off x="2544621" y="5159195"/>
              <a:ext cx="118080" cy="172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265A2E5-D3AE-885E-0588-CAFF92D2166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29141" y="5143683"/>
                <a:ext cx="148680" cy="2027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18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BDF21-9924-D882-6BD5-8A1EF2D8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75" y="10509"/>
            <a:ext cx="9747579" cy="6661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929CD-8272-FEA9-2C3A-FF1A699B9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46" y="3184635"/>
            <a:ext cx="1706635" cy="1723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8F17254-58FA-9915-B19F-9CE81AC46841}"/>
                  </a:ext>
                </a:extLst>
              </p14:cNvPr>
              <p14:cNvContentPartPr/>
              <p14:nvPr/>
            </p14:nvContentPartPr>
            <p14:xfrm>
              <a:off x="7075581" y="3135635"/>
              <a:ext cx="2390400" cy="1921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8F17254-58FA-9915-B19F-9CE81AC468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4781" y="3124833"/>
                <a:ext cx="2411640" cy="1942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3C07DFA-73F2-3B88-CE35-DBBABEE8E562}"/>
                  </a:ext>
                </a:extLst>
              </p14:cNvPr>
              <p14:cNvContentPartPr/>
              <p14:nvPr/>
            </p14:nvContentPartPr>
            <p14:xfrm>
              <a:off x="7122741" y="5558075"/>
              <a:ext cx="882000" cy="141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3C07DFA-73F2-3B88-CE35-DBBABEE8E5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1937" y="5547275"/>
                <a:ext cx="903249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2563A52-EBAC-C831-605C-C17DF3F30B0C}"/>
                  </a:ext>
                </a:extLst>
              </p14:cNvPr>
              <p14:cNvContentPartPr/>
              <p14:nvPr/>
            </p14:nvContentPartPr>
            <p14:xfrm>
              <a:off x="6848421" y="4593995"/>
              <a:ext cx="713880" cy="138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2563A52-EBAC-C831-605C-C17DF3F30B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37621" y="4583195"/>
                <a:ext cx="735120" cy="14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0F5E681-ABC5-923A-E69D-312F7A72B5D6}"/>
                  </a:ext>
                </a:extLst>
              </p14:cNvPr>
              <p14:cNvContentPartPr/>
              <p14:nvPr/>
            </p14:nvContentPartPr>
            <p14:xfrm>
              <a:off x="4473141" y="3480875"/>
              <a:ext cx="360" cy="94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0F5E681-ABC5-923A-E69D-312F7A72B5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57661" y="3465395"/>
                <a:ext cx="309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908393-D2BC-8C95-BCCD-DD6B5B59A2ED}"/>
                  </a:ext>
                </a:extLst>
              </p14:cNvPr>
              <p14:cNvContentPartPr/>
              <p14:nvPr/>
            </p14:nvContentPartPr>
            <p14:xfrm>
              <a:off x="4496541" y="3676715"/>
              <a:ext cx="360" cy="23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908393-D2BC-8C95-BCCD-DD6B5B59A2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1061" y="3661466"/>
                <a:ext cx="3096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119D2F6-B6C7-2EA0-8500-4B5A40230807}"/>
                  </a:ext>
                </a:extLst>
              </p14:cNvPr>
              <p14:cNvContentPartPr/>
              <p14:nvPr/>
            </p14:nvContentPartPr>
            <p14:xfrm>
              <a:off x="4778781" y="3519755"/>
              <a:ext cx="23760" cy="141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119D2F6-B6C7-2EA0-8500-4B5A402308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63301" y="3504275"/>
                <a:ext cx="543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A6F8E39-AB03-D429-525E-DFAB7790D32D}"/>
                  </a:ext>
                </a:extLst>
              </p14:cNvPr>
              <p14:cNvContentPartPr/>
              <p14:nvPr/>
            </p14:nvContentPartPr>
            <p14:xfrm>
              <a:off x="4512381" y="3794435"/>
              <a:ext cx="1620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A6F8E39-AB03-D429-525E-DFAB7790D3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96901" y="3778955"/>
                <a:ext cx="46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29DD0D4-726C-0C53-7D39-CFECF69FFF58}"/>
                  </a:ext>
                </a:extLst>
              </p14:cNvPr>
              <p14:cNvContentPartPr/>
              <p14:nvPr/>
            </p14:nvContentPartPr>
            <p14:xfrm>
              <a:off x="4692381" y="3801995"/>
              <a:ext cx="31680" cy="23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29DD0D4-726C-0C53-7D39-CFECF69FFF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76901" y="3786515"/>
                <a:ext cx="622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A73EA02-E706-B5EC-188F-8FD2898F9DB7}"/>
                  </a:ext>
                </a:extLst>
              </p14:cNvPr>
              <p14:cNvContentPartPr/>
              <p14:nvPr/>
            </p14:nvContentPartPr>
            <p14:xfrm>
              <a:off x="4465221" y="2963195"/>
              <a:ext cx="681480" cy="416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A73EA02-E706-B5EC-188F-8FD2898F9DB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49749" y="2947702"/>
                <a:ext cx="712064" cy="446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75BA01-F5AE-A522-0A90-BABAB2F72D21}"/>
                  </a:ext>
                </a:extLst>
              </p14:cNvPr>
              <p14:cNvContentPartPr/>
              <p14:nvPr/>
            </p14:nvContentPartPr>
            <p14:xfrm>
              <a:off x="5358741" y="2937275"/>
              <a:ext cx="125640" cy="128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775BA01-F5AE-A522-0A90-BABAB2F72D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43261" y="2921795"/>
                <a:ext cx="1562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C2F0EDA-A5CF-826A-5A37-96AF1E5E9113}"/>
                  </a:ext>
                </a:extLst>
              </p14:cNvPr>
              <p14:cNvContentPartPr/>
              <p14:nvPr/>
            </p14:nvContentPartPr>
            <p14:xfrm>
              <a:off x="5602101" y="2877155"/>
              <a:ext cx="86760" cy="172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C2F0EDA-A5CF-826A-5A37-96AF1E5E91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86621" y="2861675"/>
                <a:ext cx="1173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95F2D6F-880A-7B89-BAC6-F5B78A23F6C9}"/>
                  </a:ext>
                </a:extLst>
              </p14:cNvPr>
              <p14:cNvContentPartPr/>
              <p14:nvPr/>
            </p14:nvContentPartPr>
            <p14:xfrm>
              <a:off x="5703981" y="2732435"/>
              <a:ext cx="313920" cy="340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95F2D6F-880A-7B89-BAC6-F5B78A23F6C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88501" y="2716939"/>
                <a:ext cx="344520" cy="37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0E245FB-902A-3E16-3EDE-C6D21ABB2350}"/>
                  </a:ext>
                </a:extLst>
              </p14:cNvPr>
              <p14:cNvContentPartPr/>
              <p14:nvPr/>
            </p14:nvContentPartPr>
            <p14:xfrm>
              <a:off x="5946981" y="2853395"/>
              <a:ext cx="125640" cy="2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0E245FB-902A-3E16-3EDE-C6D21ABB23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31545" y="2837915"/>
                <a:ext cx="156153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932F1C4-FE4D-CB6A-76D2-CB269388AA43}"/>
                  </a:ext>
                </a:extLst>
              </p14:cNvPr>
              <p14:cNvContentPartPr/>
              <p14:nvPr/>
            </p14:nvContentPartPr>
            <p14:xfrm>
              <a:off x="6119421" y="2845835"/>
              <a:ext cx="78840" cy="86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932F1C4-FE4D-CB6A-76D2-CB269388AA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03941" y="2830355"/>
                <a:ext cx="109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301C314-05CC-8490-F265-5E797666442D}"/>
                  </a:ext>
                </a:extLst>
              </p14:cNvPr>
              <p14:cNvContentPartPr/>
              <p14:nvPr/>
            </p14:nvContentPartPr>
            <p14:xfrm>
              <a:off x="6111501" y="2806595"/>
              <a:ext cx="235440" cy="172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301C314-05CC-8490-F265-5E797666442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96045" y="2791115"/>
                <a:ext cx="265993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9F5525A-66D9-3527-C269-CDF4E07C6424}"/>
                  </a:ext>
                </a:extLst>
              </p14:cNvPr>
              <p14:cNvContentPartPr/>
              <p14:nvPr/>
            </p14:nvContentPartPr>
            <p14:xfrm>
              <a:off x="6425061" y="2743955"/>
              <a:ext cx="172800" cy="185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9F5525A-66D9-3527-C269-CDF4E07C642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09581" y="2728475"/>
                <a:ext cx="2034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174EB05-73AB-3CEF-4660-333531DD3320}"/>
                  </a:ext>
                </a:extLst>
              </p14:cNvPr>
              <p14:cNvContentPartPr/>
              <p14:nvPr/>
            </p14:nvContentPartPr>
            <p14:xfrm>
              <a:off x="6628821" y="2736035"/>
              <a:ext cx="31680" cy="125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174EB05-73AB-3CEF-4660-333531DD3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13341" y="2720599"/>
                <a:ext cx="6228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BF19573-C0E2-037C-1D15-9DEB4BE0E14B}"/>
                  </a:ext>
                </a:extLst>
              </p14:cNvPr>
              <p14:cNvContentPartPr/>
              <p14:nvPr/>
            </p14:nvContentPartPr>
            <p14:xfrm>
              <a:off x="6613341" y="2634155"/>
              <a:ext cx="16200" cy="31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BF19573-C0E2-037C-1D15-9DEB4BE0E1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97861" y="2618675"/>
                <a:ext cx="468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34DF1C0-2BC9-DD21-D598-1F28B767BD3A}"/>
                  </a:ext>
                </a:extLst>
              </p14:cNvPr>
              <p14:cNvContentPartPr/>
              <p14:nvPr/>
            </p14:nvContentPartPr>
            <p14:xfrm>
              <a:off x="6691461" y="2657555"/>
              <a:ext cx="23760" cy="219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34DF1C0-2BC9-DD21-D598-1F28B767BD3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75981" y="2642050"/>
                <a:ext cx="54360" cy="250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D1C7D7C-9818-6B57-8566-6C1B0BE591C3}"/>
                  </a:ext>
                </a:extLst>
              </p14:cNvPr>
              <p14:cNvContentPartPr/>
              <p14:nvPr/>
            </p14:nvContentPartPr>
            <p14:xfrm>
              <a:off x="6653301" y="2673395"/>
              <a:ext cx="289440" cy="129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D1C7D7C-9818-6B57-8566-6C1B0BE591C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37840" y="2657915"/>
                <a:ext cx="320002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B4D5B95-25B0-BC4A-4E84-68FBC0B72FBB}"/>
                  </a:ext>
                </a:extLst>
              </p14:cNvPr>
              <p14:cNvContentPartPr/>
              <p14:nvPr/>
            </p14:nvContentPartPr>
            <p14:xfrm>
              <a:off x="5602101" y="3294395"/>
              <a:ext cx="125640" cy="178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B4D5B95-25B0-BC4A-4E84-68FBC0B72FB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86621" y="3278915"/>
                <a:ext cx="1562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779DA80-324F-B0AF-8840-999F40BC4FEB}"/>
                  </a:ext>
                </a:extLst>
              </p14:cNvPr>
              <p14:cNvContentPartPr/>
              <p14:nvPr/>
            </p14:nvContentPartPr>
            <p14:xfrm>
              <a:off x="6001701" y="3167315"/>
              <a:ext cx="86760" cy="253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779DA80-324F-B0AF-8840-999F40BC4FE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86156" y="3151835"/>
                <a:ext cx="117488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A709720-8161-3579-37BC-F8F8F0F690B8}"/>
                  </a:ext>
                </a:extLst>
              </p14:cNvPr>
              <p14:cNvContentPartPr/>
              <p14:nvPr/>
            </p14:nvContentPartPr>
            <p14:xfrm>
              <a:off x="5939061" y="3182795"/>
              <a:ext cx="55080" cy="118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A709720-8161-3579-37BC-F8F8F0F690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23682" y="3167268"/>
                <a:ext cx="85481" cy="14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DD141AB-394A-007E-2270-4BF3D35E396B}"/>
                  </a:ext>
                </a:extLst>
              </p14:cNvPr>
              <p14:cNvContentPartPr/>
              <p14:nvPr/>
            </p14:nvContentPartPr>
            <p14:xfrm>
              <a:off x="5994861" y="3410315"/>
              <a:ext cx="117000" cy="70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DD141AB-394A-007E-2270-4BF3D35E396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79381" y="3394835"/>
                <a:ext cx="1476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0725D7C-AA5A-6312-B08E-033AABC2C281}"/>
                  </a:ext>
                </a:extLst>
              </p14:cNvPr>
              <p14:cNvContentPartPr/>
              <p14:nvPr/>
            </p14:nvContentPartPr>
            <p14:xfrm>
              <a:off x="6150741" y="3147155"/>
              <a:ext cx="23760" cy="130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0725D7C-AA5A-6312-B08E-033AABC2C28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35492" y="3131675"/>
                <a:ext cx="53903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D5EAA9-D35C-C885-28B9-0DD087397F2F}"/>
                  </a:ext>
                </a:extLst>
              </p14:cNvPr>
              <p14:cNvContentPartPr/>
              <p14:nvPr/>
            </p14:nvContentPartPr>
            <p14:xfrm>
              <a:off x="6229221" y="3182795"/>
              <a:ext cx="125640" cy="1886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D5EAA9-D35C-C885-28B9-0DD087397F2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13785" y="3167285"/>
                <a:ext cx="156153" cy="219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E18E52A-4B1F-C960-AF67-FC5A9867B2E2}"/>
                  </a:ext>
                </a:extLst>
              </p14:cNvPr>
              <p14:cNvContentPartPr/>
              <p14:nvPr/>
            </p14:nvContentPartPr>
            <p14:xfrm>
              <a:off x="2175981" y="4092155"/>
              <a:ext cx="4021920" cy="1333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E18E52A-4B1F-C960-AF67-FC5A9867B2E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60501" y="4076675"/>
                <a:ext cx="4052520" cy="13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0E8BAC0-0939-B81D-FDA4-100E97284A66}"/>
                  </a:ext>
                </a:extLst>
              </p14:cNvPr>
              <p14:cNvContentPartPr/>
              <p14:nvPr/>
            </p14:nvContentPartPr>
            <p14:xfrm>
              <a:off x="2285781" y="5338835"/>
              <a:ext cx="102240" cy="125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0E8BAC0-0939-B81D-FDA4-100E97284A6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70301" y="5323355"/>
                <a:ext cx="1328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BCF5957-C2B5-49C5-CD0C-76C85BA87B42}"/>
                  </a:ext>
                </a:extLst>
              </p14:cNvPr>
              <p14:cNvContentPartPr/>
              <p14:nvPr/>
            </p14:nvContentPartPr>
            <p14:xfrm>
              <a:off x="4460457" y="6249293"/>
              <a:ext cx="367560" cy="277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BCF5957-C2B5-49C5-CD0C-76C85BA87B4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44977" y="6233813"/>
                <a:ext cx="3981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22CDBB9-2DDD-5F56-00B2-20A6BDE588C0}"/>
                  </a:ext>
                </a:extLst>
              </p14:cNvPr>
              <p14:cNvContentPartPr/>
              <p14:nvPr/>
            </p14:nvContentPartPr>
            <p14:xfrm>
              <a:off x="6069297" y="6218333"/>
              <a:ext cx="156600" cy="256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22CDBB9-2DDD-5F56-00B2-20A6BDE588C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53817" y="6202853"/>
                <a:ext cx="1872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10C10A4-9300-FF99-306E-09DDF8FFE8E0}"/>
                  </a:ext>
                </a:extLst>
              </p14:cNvPr>
              <p14:cNvContentPartPr/>
              <p14:nvPr/>
            </p14:nvContentPartPr>
            <p14:xfrm>
              <a:off x="6327057" y="6076853"/>
              <a:ext cx="352080" cy="35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10C10A4-9300-FF99-306E-09DDF8FFE8E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11561" y="6061373"/>
                <a:ext cx="382711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CC8FB49-AB3A-0B8E-0EB9-500D7DE7B8B9}"/>
                  </a:ext>
                </a:extLst>
              </p14:cNvPr>
              <p14:cNvContentPartPr/>
              <p14:nvPr/>
            </p14:nvContentPartPr>
            <p14:xfrm>
              <a:off x="8436297" y="5662853"/>
              <a:ext cx="414360" cy="507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CC8FB49-AB3A-0B8E-0EB9-500D7DE7B8B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20817" y="5647384"/>
                <a:ext cx="444960" cy="538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FE1CC25-8601-FBEF-85D5-C34C59B2BE54}"/>
                  </a:ext>
                </a:extLst>
              </p14:cNvPr>
              <p14:cNvContentPartPr/>
              <p14:nvPr/>
            </p14:nvContentPartPr>
            <p14:xfrm>
              <a:off x="9115617" y="5779853"/>
              <a:ext cx="1476720" cy="559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FE1CC25-8601-FBEF-85D5-C34C59B2BE5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00137" y="5764363"/>
                <a:ext cx="1507320" cy="590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8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</Words>
  <Application>Microsoft Macintosh PowerPoint</Application>
  <PresentationFormat>Widescreen</PresentationFormat>
  <Paragraphs>168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Aptos</vt:lpstr>
      <vt:lpstr>Aptos Display</vt:lpstr>
      <vt:lpstr>Arial</vt:lpstr>
      <vt:lpstr>Cambria Math</vt:lpstr>
      <vt:lpstr>KaTeX_Math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which direction (green or red line) the data varies the most?</vt:lpstr>
      <vt:lpstr>Showing the projections in each 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do we have so far:</vt:lpstr>
      <vt:lpstr>Eigenvalues and eigenvectors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Now: dimensionality reduction</vt:lpstr>
      <vt:lpstr>Percentage of variance explained</vt:lpstr>
      <vt:lpstr>Examples from real research</vt:lpstr>
      <vt:lpstr>An example about microbes, soil and climate change in the Chesapeake bay</vt:lpstr>
      <vt:lpstr>PowerPoint Presentation</vt:lpstr>
      <vt:lpstr>PowerPoint Presentation</vt:lpstr>
      <vt:lpstr>PowerPoint Presentation</vt:lpstr>
      <vt:lpstr>What happens if PCA fails</vt:lpstr>
      <vt:lpstr>Alternatives to PCA analysis</vt:lpstr>
      <vt:lpstr>Video of PCA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Fuentes-Cabrera, Miguel</dc:creator>
  <cp:lastModifiedBy>Fuentes-Cabrera, Miguel</cp:lastModifiedBy>
  <cp:revision>1</cp:revision>
  <dcterms:created xsi:type="dcterms:W3CDTF">2025-03-24T22:43:42Z</dcterms:created>
  <dcterms:modified xsi:type="dcterms:W3CDTF">2025-11-17T15:26:35Z</dcterms:modified>
</cp:coreProperties>
</file>